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970A-6E2E-46B0-9CE5-28B580A54636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04F5-8B4C-45C6-8E04-EA77C5C4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970A-6E2E-46B0-9CE5-28B580A54636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04F5-8B4C-45C6-8E04-EA77C5C4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970A-6E2E-46B0-9CE5-28B580A54636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04F5-8B4C-45C6-8E04-EA77C5C4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970A-6E2E-46B0-9CE5-28B580A54636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04F5-8B4C-45C6-8E04-EA77C5C4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970A-6E2E-46B0-9CE5-28B580A54636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04F5-8B4C-45C6-8E04-EA77C5C4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2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970A-6E2E-46B0-9CE5-28B580A54636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04F5-8B4C-45C6-8E04-EA77C5C4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970A-6E2E-46B0-9CE5-28B580A54636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04F5-8B4C-45C6-8E04-EA77C5C4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970A-6E2E-46B0-9CE5-28B580A54636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04F5-8B4C-45C6-8E04-EA77C5C4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970A-6E2E-46B0-9CE5-28B580A54636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04F5-8B4C-45C6-8E04-EA77C5C4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970A-6E2E-46B0-9CE5-28B580A54636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04F5-8B4C-45C6-8E04-EA77C5C4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970A-6E2E-46B0-9CE5-28B580A54636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04F5-8B4C-45C6-8E04-EA77C5C4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970A-6E2E-46B0-9CE5-28B580A54636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04F5-8B4C-45C6-8E04-EA77C5C4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4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2016-12-04T05:49:10Z</dcterms:created>
  <dcterms:modified xsi:type="dcterms:W3CDTF">2016-12-04T05:49:49Z</dcterms:modified>
</cp:coreProperties>
</file>