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72"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12/4/2016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12/4/2016</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12/4/2016</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12/4/2016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12/4/2016</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12/4/2016</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PRINCIPLES OF BIG DATA  MANAGEMENT</a:t>
            </a:r>
          </a:p>
        </p:txBody>
      </p:sp>
      <p:sp>
        <p:nvSpPr>
          <p:cNvPr id="3" name="Subtitle 2"/>
          <p:cNvSpPr>
            <a:spLocks noGrp="1"/>
          </p:cNvSpPr>
          <p:nvPr>
            <p:ph type="subTitle" idx="1"/>
          </p:nvPr>
        </p:nvSpPr>
        <p:spPr/>
        <p:txBody>
          <a:bodyPr/>
          <a:lstStyle/>
          <a:p>
            <a:r>
              <a:rPr lang="en-US" dirty="0"/>
              <a:t>Analysis of data collected on different categories of diseases</a:t>
            </a:r>
          </a:p>
          <a:p>
            <a:r>
              <a:rPr lang="en-US"/>
              <a:t>From twitter</a:t>
            </a:r>
          </a:p>
          <a:p>
            <a:endParaRPr lang="en-US"/>
          </a:p>
        </p:txBody>
      </p:sp>
    </p:spTree>
    <p:extLst>
      <p:ext uri="{BB962C8B-B14F-4D97-AF65-F5344CB8AC3E}">
        <p14:creationId xmlns:p14="http://schemas.microsoft.com/office/powerpoint/2010/main" val="158216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Tweet count on different diseases</a:t>
            </a:r>
            <a:endParaRPr lang="en-US" dirty="0"/>
          </a:p>
        </p:txBody>
      </p:sp>
      <p:sp>
        <p:nvSpPr>
          <p:cNvPr id="4" name="Text Placeholder 3"/>
          <p:cNvSpPr>
            <a:spLocks noGrp="1"/>
          </p:cNvSpPr>
          <p:nvPr>
            <p:ph type="body" sz="half" idx="2"/>
          </p:nvPr>
        </p:nvSpPr>
        <p:spPr/>
        <p:txBody>
          <a:bodyPr>
            <a:normAutofit fontScale="92500" lnSpcReduction="20000"/>
          </a:bodyPr>
          <a:lstStyle/>
          <a:p>
            <a:r>
              <a:rPr lang="en-US" dirty="0"/>
              <a:t>In this query  we are fetching maximum count of tweets done by a user on particular disease. This query is written using RDD. Initially for each disease the top tweeted user is fetched and UNION RDD is used to club all the diseases.</a:t>
            </a:r>
          </a:p>
          <a:p>
            <a:r>
              <a:rPr lang="en-US" dirty="0"/>
              <a:t>Visually, we used a PIE Chart to determine on which disease more number of tweets were posted. The visualization is done dynamically by passing the key value pairs to the </a:t>
            </a:r>
            <a:r>
              <a:rPr lang="en-US" dirty="0" err="1"/>
              <a:t>jsp</a:t>
            </a:r>
            <a:r>
              <a:rPr lang="en-US" dirty="0"/>
              <a:t> file for visualization.</a:t>
            </a: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7912" y="1143000"/>
            <a:ext cx="7326086" cy="4343400"/>
          </a:xfrm>
          <a:prstGeom prst="rect">
            <a:avLst/>
          </a:prstGeom>
          <a:noFill/>
          <a:ln>
            <a:noFill/>
          </a:ln>
        </p:spPr>
      </p:pic>
    </p:spTree>
    <p:extLst>
      <p:ext uri="{BB962C8B-B14F-4D97-AF65-F5344CB8AC3E}">
        <p14:creationId xmlns:p14="http://schemas.microsoft.com/office/powerpoint/2010/main" val="304854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Countries that tweeted more on Diseases</a:t>
            </a:r>
            <a:endParaRPr lang="en-US" dirty="0"/>
          </a:p>
        </p:txBody>
      </p:sp>
      <p:sp>
        <p:nvSpPr>
          <p:cNvPr id="4" name="Text Placeholder 3"/>
          <p:cNvSpPr>
            <a:spLocks noGrp="1"/>
          </p:cNvSpPr>
          <p:nvPr>
            <p:ph type="body" sz="half" idx="2"/>
          </p:nvPr>
        </p:nvSpPr>
        <p:spPr/>
        <p:txBody>
          <a:bodyPr>
            <a:normAutofit fontScale="92500" lnSpcReduction="20000"/>
          </a:bodyPr>
          <a:lstStyle/>
          <a:p>
            <a:r>
              <a:rPr lang="en-US" dirty="0"/>
              <a:t>In this query the top countries that tweeted more on diseases is fetched. First the location in tweets are fetched from tweets file and count is displayed as shown below</a:t>
            </a:r>
          </a:p>
          <a:p>
            <a:r>
              <a:rPr lang="en-US" dirty="0"/>
              <a:t>Visually, we used a google Map Chart to determine which country tweeted more number of tweets. The visualization isn’t dynamics though, in which we first run the </a:t>
            </a:r>
            <a:r>
              <a:rPr lang="en-US" dirty="0" err="1"/>
              <a:t>scala</a:t>
            </a:r>
            <a:r>
              <a:rPr lang="en-US" dirty="0"/>
              <a:t> code in </a:t>
            </a:r>
            <a:r>
              <a:rPr lang="en-US" dirty="0" err="1"/>
              <a:t>Intellij</a:t>
            </a:r>
            <a:r>
              <a:rPr lang="en-US" dirty="0"/>
              <a:t> and saved the output in a file and finally passed this file to Map chart.</a:t>
            </a:r>
          </a:p>
          <a:p>
            <a:endParaRPr lang="en-US" dirty="0"/>
          </a:p>
        </p:txBody>
      </p:sp>
      <p:pic>
        <p:nvPicPr>
          <p:cNvPr id="3074" name="Picture 2" descr="C:\Users\gattu\AppData\Local\Microsoft\Windows\INetCacheContent.Word\image (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6161" y="802640"/>
            <a:ext cx="8413252" cy="517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40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Popular </a:t>
            </a:r>
            <a:r>
              <a:rPr lang="en-US" b="1" dirty="0" err="1"/>
              <a:t>HashTags</a:t>
            </a:r>
            <a:endParaRPr lang="en-US" dirty="0"/>
          </a:p>
        </p:txBody>
      </p:sp>
      <p:sp>
        <p:nvSpPr>
          <p:cNvPr id="4" name="Text Placeholder 3"/>
          <p:cNvSpPr>
            <a:spLocks noGrp="1"/>
          </p:cNvSpPr>
          <p:nvPr>
            <p:ph type="body" sz="half" idx="2"/>
          </p:nvPr>
        </p:nvSpPr>
        <p:spPr/>
        <p:txBody>
          <a:bodyPr/>
          <a:lstStyle/>
          <a:p>
            <a:r>
              <a:rPr lang="en-US" dirty="0"/>
              <a:t>In this query, we took popular hash tags text file from blackboard and performed JOIN operation with hash tags from diseases tweets file.</a:t>
            </a:r>
          </a:p>
          <a:p>
            <a:r>
              <a:rPr lang="en-US" dirty="0"/>
              <a:t>We passed the csv file as an input for visualization and used bubbles to display the hash tags.</a:t>
            </a:r>
          </a:p>
          <a:p>
            <a:endParaRPr lang="en-US" dirty="0"/>
          </a:p>
        </p:txBody>
      </p:sp>
      <p:pic>
        <p:nvPicPr>
          <p:cNvPr id="4098" name="Picture 2" descr="C:\Users\gattu\AppData\Local\Microsoft\Windows\INetCacheContent.Word\image (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2708" y="782320"/>
            <a:ext cx="8251396" cy="525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2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Hashtags</a:t>
            </a:r>
          </a:p>
        </p:txBody>
      </p:sp>
      <p:sp>
        <p:nvSpPr>
          <p:cNvPr id="4" name="Text Placeholder 3"/>
          <p:cNvSpPr>
            <a:spLocks noGrp="1"/>
          </p:cNvSpPr>
          <p:nvPr>
            <p:ph type="body" sz="half" idx="2"/>
          </p:nvPr>
        </p:nvSpPr>
        <p:spPr/>
        <p:txBody>
          <a:bodyPr/>
          <a:lstStyle/>
          <a:p>
            <a:r>
              <a:rPr lang="en-US" dirty="0"/>
              <a:t>Visually, we used a Chart to determine on which word, more number of tweets were posted. The visualization is dynamics though, in which we used servlet to connect front end with code and it would be able to scale the Bubble Chart accordingly.</a:t>
            </a:r>
            <a:br>
              <a:rPr lang="en-US" dirty="0"/>
            </a:br>
            <a:endParaRPr lang="en-US" dirty="0"/>
          </a:p>
          <a:p>
            <a:endParaRPr lang="en-US" dirty="0"/>
          </a:p>
        </p:txBody>
      </p:sp>
      <p:pic>
        <p:nvPicPr>
          <p:cNvPr id="5122" name="Picture 2" descr="C:\Users\gattu\AppData\Local\Microsoft\Windows\INetCacheContent.Word\image (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3782" y="833120"/>
            <a:ext cx="8488218" cy="519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92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Tweets on different days of the week</a:t>
            </a:r>
          </a:p>
        </p:txBody>
      </p:sp>
      <p:sp>
        <p:nvSpPr>
          <p:cNvPr id="4" name="Text Placeholder 3"/>
          <p:cNvSpPr>
            <a:spLocks noGrp="1"/>
          </p:cNvSpPr>
          <p:nvPr>
            <p:ph type="body" sz="half" idx="2"/>
          </p:nvPr>
        </p:nvSpPr>
        <p:spPr/>
        <p:txBody>
          <a:bodyPr/>
          <a:lstStyle/>
          <a:p>
            <a:r>
              <a:rPr lang="en-US" dirty="0"/>
              <a:t>In this query, data is fetched based which day of week more tweets are done on Diseases. Initially created at is fetched from tweets file and count of tweets is done on each week of day.</a:t>
            </a:r>
          </a:p>
          <a:p>
            <a:endParaRPr lang="en-US" dirty="0"/>
          </a:p>
        </p:txBody>
      </p:sp>
      <p:pic>
        <p:nvPicPr>
          <p:cNvPr id="6146" name="Picture 2" descr="C:\Users\gattu\AppData\Local\Microsoft\Windows\INetCacheContent.Word\image (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2510" y="817016"/>
            <a:ext cx="8536703" cy="513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10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Top 10 Users</a:t>
            </a:r>
            <a:br>
              <a:rPr lang="en-US" dirty="0"/>
            </a:br>
            <a:br>
              <a:rPr lang="en-US" dirty="0"/>
            </a:br>
            <a:endParaRPr lang="en-US" dirty="0"/>
          </a:p>
        </p:txBody>
      </p:sp>
      <p:sp>
        <p:nvSpPr>
          <p:cNvPr id="4" name="Text Placeholder 3"/>
          <p:cNvSpPr>
            <a:spLocks noGrp="1"/>
          </p:cNvSpPr>
          <p:nvPr>
            <p:ph type="body" sz="half" idx="2"/>
          </p:nvPr>
        </p:nvSpPr>
        <p:spPr/>
        <p:txBody>
          <a:bodyPr/>
          <a:lstStyle/>
          <a:p>
            <a:r>
              <a:rPr lang="en-US" dirty="0"/>
              <a:t>The top 10 users that tweeted on diseases.</a:t>
            </a:r>
          </a:p>
          <a:p>
            <a:r>
              <a:rPr lang="en-US" dirty="0"/>
              <a:t>For visualization we passed the </a:t>
            </a:r>
            <a:r>
              <a:rPr lang="en-US" dirty="0" err="1"/>
              <a:t>key,value</a:t>
            </a:r>
            <a:r>
              <a:rPr lang="en-US" dirty="0"/>
              <a:t> pairs to the JSP file and represented the data in a triangle.</a:t>
            </a:r>
          </a:p>
          <a:p>
            <a:endParaRPr lang="en-US" dirty="0"/>
          </a:p>
        </p:txBody>
      </p:sp>
      <p:pic>
        <p:nvPicPr>
          <p:cNvPr id="7170" name="Picture 2" descr="C:\Users\gattu\AppData\Local\Microsoft\Windows\INetCacheContent.Word\image (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2029" y="872896"/>
            <a:ext cx="8518729" cy="5242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90076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12</TotalTime>
  <Words>366</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 2</vt:lpstr>
      <vt:lpstr>Frame</vt:lpstr>
      <vt:lpstr>PRINCIPLES OF BIG DATA  MANAGEMENT</vt:lpstr>
      <vt:lpstr>Tweet count on different diseases</vt:lpstr>
      <vt:lpstr>Countries that tweeted more on Diseases</vt:lpstr>
      <vt:lpstr>Popular HashTags</vt:lpstr>
      <vt:lpstr>Popular Hashtags</vt:lpstr>
      <vt:lpstr>Tweets on different days of the week</vt:lpstr>
      <vt:lpstr>Top 10 Users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nikitha kona</dc:creator>
  <cp:lastModifiedBy>Dell</cp:lastModifiedBy>
  <cp:revision>3</cp:revision>
  <dcterms:created xsi:type="dcterms:W3CDTF">2016-12-04T16:54:48Z</dcterms:created>
  <dcterms:modified xsi:type="dcterms:W3CDTF">2016-12-04T18:17:09Z</dcterms:modified>
</cp:coreProperties>
</file>