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1" r:id="rId5"/>
    <p:sldId id="259" r:id="rId6"/>
    <p:sldId id="260" r:id="rId7"/>
    <p:sldId id="262" r:id="rId8"/>
    <p:sldId id="263" r:id="rId9"/>
    <p:sldId id="273" r:id="rId10"/>
    <p:sldId id="264" r:id="rId11"/>
    <p:sldId id="274" r:id="rId12"/>
    <p:sldId id="266" r:id="rId13"/>
    <p:sldId id="271" r:id="rId14"/>
    <p:sldId id="267" r:id="rId15"/>
    <p:sldId id="268" r:id="rId16"/>
    <p:sldId id="269" r:id="rId17"/>
    <p:sldId id="270" r:id="rId18"/>
    <p:sldId id="272" r:id="rId1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ECF0F6-7F53-6449-B914-92FC0AF782DA}">
          <p14:sldIdLst>
            <p14:sldId id="256"/>
            <p14:sldId id="257"/>
            <p14:sldId id="258"/>
            <p14:sldId id="261"/>
            <p14:sldId id="259"/>
            <p14:sldId id="260"/>
            <p14:sldId id="262"/>
            <p14:sldId id="263"/>
            <p14:sldId id="273"/>
            <p14:sldId id="264"/>
            <p14:sldId id="274"/>
            <p14:sldId id="266"/>
            <p14:sldId id="271"/>
            <p14:sldId id="267"/>
            <p14:sldId id="268"/>
            <p14:sldId id="269"/>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649"/>
  </p:normalViewPr>
  <p:slideViewPr>
    <p:cSldViewPr snapToGrid="0">
      <p:cViewPr varScale="1">
        <p:scale>
          <a:sx n="78" d="100"/>
          <a:sy n="78" d="100"/>
        </p:scale>
        <p:origin x="1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cmpara/pvh-tech-talk-ai-fe" TargetMode="External"/></Relationships>
</file>

<file path=ppt/diagrams/_rels/data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1.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7.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s://www.elinux.org/Jetson_Zoo" TargetMode="External"/><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hyperlink" Target="https://www.omegaxyz.com/2018/04/20/tensorflow_intro/" TargetMode="External"/><Relationship Id="rId9" Type="http://schemas.openxmlformats.org/officeDocument/2006/relationships/image" Target="../media/image18.pn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cmpara/pvh-tech-talk-ai-fe" TargetMode="External"/></Relationships>
</file>

<file path=ppt/diagrams/_rels/drawing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s://www.elinux.org/Jetson_Zoo" TargetMode="External"/><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hyperlink" Target="https://www.omegaxyz.com/2018/04/20/tensorflow_intro/" TargetMode="External"/><Relationship Id="rId9"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220B4-88F9-4903-BA82-578426775E9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17180DF-0561-4C82-89E6-629749EA2B45}">
      <dgm:prSet/>
      <dgm:spPr/>
      <dgm:t>
        <a:bodyPr/>
        <a:lstStyle/>
        <a:p>
          <a:r>
            <a:rPr lang="en-NL"/>
            <a:t>Igor Larionov</a:t>
          </a:r>
          <a:endParaRPr lang="en-US"/>
        </a:p>
      </dgm:t>
    </dgm:pt>
    <dgm:pt modelId="{9E2343A6-D938-473E-8A05-3D49405CD03B}" type="parTrans" cxnId="{10263776-3C3C-4512-8945-27461E5ED720}">
      <dgm:prSet/>
      <dgm:spPr/>
      <dgm:t>
        <a:bodyPr/>
        <a:lstStyle/>
        <a:p>
          <a:endParaRPr lang="en-US"/>
        </a:p>
      </dgm:t>
    </dgm:pt>
    <dgm:pt modelId="{35A109FD-F928-4931-8E00-A2D7A444219D}" type="sibTrans" cxnId="{10263776-3C3C-4512-8945-27461E5ED720}">
      <dgm:prSet/>
      <dgm:spPr/>
      <dgm:t>
        <a:bodyPr/>
        <a:lstStyle/>
        <a:p>
          <a:endParaRPr lang="en-US"/>
        </a:p>
      </dgm:t>
    </dgm:pt>
    <dgm:pt modelId="{4876DA9D-D191-4912-B68D-B346C1F60BC9}">
      <dgm:prSet/>
      <dgm:spPr/>
      <dgm:t>
        <a:bodyPr/>
        <a:lstStyle/>
        <a:p>
          <a:r>
            <a:rPr lang="en-NL"/>
            <a:t>Front-end engineer @ PVH Europe </a:t>
          </a:r>
          <a:endParaRPr lang="en-US"/>
        </a:p>
      </dgm:t>
    </dgm:pt>
    <dgm:pt modelId="{848BF451-F295-47B7-A430-8CD9F3894827}" type="parTrans" cxnId="{23B320BA-EA88-42AD-9AC4-AEC37E3BB557}">
      <dgm:prSet/>
      <dgm:spPr/>
      <dgm:t>
        <a:bodyPr/>
        <a:lstStyle/>
        <a:p>
          <a:endParaRPr lang="en-US"/>
        </a:p>
      </dgm:t>
    </dgm:pt>
    <dgm:pt modelId="{8CF796BA-C31A-4A9D-9A19-C3C9C1392555}" type="sibTrans" cxnId="{23B320BA-EA88-42AD-9AC4-AEC37E3BB557}">
      <dgm:prSet/>
      <dgm:spPr/>
      <dgm:t>
        <a:bodyPr/>
        <a:lstStyle/>
        <a:p>
          <a:endParaRPr lang="en-US"/>
        </a:p>
      </dgm:t>
    </dgm:pt>
    <dgm:pt modelId="{00AA915A-0A1F-4400-A949-0D8B80580FF1}">
      <dgm:prSet/>
      <dgm:spPr/>
      <dgm:t>
        <a:bodyPr/>
        <a:lstStyle/>
        <a:p>
          <a:r>
            <a:rPr lang="en-GB" dirty="0"/>
            <a:t>G</a:t>
          </a:r>
          <a:r>
            <a:rPr lang="en-NL" dirty="0"/>
            <a:t>ithub: </a:t>
          </a:r>
          <a:r>
            <a:rPr lang="en-GB" dirty="0">
              <a:hlinkClick xmlns:r="http://schemas.openxmlformats.org/officeDocument/2006/relationships" r:id="rId1"/>
            </a:rPr>
            <a:t>https://github.com/cmpara/pvh-tech-talk-ai-</a:t>
          </a:r>
          <a:r>
            <a:rPr lang="en-GB">
              <a:hlinkClick xmlns:r="http://schemas.openxmlformats.org/officeDocument/2006/relationships" r:id="rId1"/>
            </a:rPr>
            <a:t>fe</a:t>
          </a:r>
          <a:r>
            <a:rPr lang="en-NL"/>
            <a:t> </a:t>
          </a:r>
          <a:endParaRPr lang="en-US" dirty="0"/>
        </a:p>
      </dgm:t>
    </dgm:pt>
    <dgm:pt modelId="{C9F7D675-0F06-4067-9F38-01F7518226C8}" type="parTrans" cxnId="{66B2645F-FA41-471D-878E-2D3569141D1C}">
      <dgm:prSet/>
      <dgm:spPr/>
      <dgm:t>
        <a:bodyPr/>
        <a:lstStyle/>
        <a:p>
          <a:endParaRPr lang="en-US"/>
        </a:p>
      </dgm:t>
    </dgm:pt>
    <dgm:pt modelId="{D32A47B4-123F-4677-9EA5-524AF164BD8C}" type="sibTrans" cxnId="{66B2645F-FA41-471D-878E-2D3569141D1C}">
      <dgm:prSet/>
      <dgm:spPr/>
      <dgm:t>
        <a:bodyPr/>
        <a:lstStyle/>
        <a:p>
          <a:endParaRPr lang="en-US"/>
        </a:p>
      </dgm:t>
    </dgm:pt>
    <dgm:pt modelId="{E9553F7E-7F7C-C844-954E-471851FE160D}" type="pres">
      <dgm:prSet presAssocID="{2BC220B4-88F9-4903-BA82-578426775E9E}" presName="vert0" presStyleCnt="0">
        <dgm:presLayoutVars>
          <dgm:dir/>
          <dgm:animOne val="branch"/>
          <dgm:animLvl val="lvl"/>
        </dgm:presLayoutVars>
      </dgm:prSet>
      <dgm:spPr/>
    </dgm:pt>
    <dgm:pt modelId="{B13E69F4-C534-FD4C-A92F-C4D301C1E988}" type="pres">
      <dgm:prSet presAssocID="{F17180DF-0561-4C82-89E6-629749EA2B45}" presName="thickLine" presStyleLbl="alignNode1" presStyleIdx="0" presStyleCnt="3"/>
      <dgm:spPr/>
    </dgm:pt>
    <dgm:pt modelId="{1BCA9F09-4047-2D42-8022-D97B56C9A979}" type="pres">
      <dgm:prSet presAssocID="{F17180DF-0561-4C82-89E6-629749EA2B45}" presName="horz1" presStyleCnt="0"/>
      <dgm:spPr/>
    </dgm:pt>
    <dgm:pt modelId="{CB312EA3-9213-E643-A703-B4B72A85EB2F}" type="pres">
      <dgm:prSet presAssocID="{F17180DF-0561-4C82-89E6-629749EA2B45}" presName="tx1" presStyleLbl="revTx" presStyleIdx="0" presStyleCnt="3"/>
      <dgm:spPr/>
    </dgm:pt>
    <dgm:pt modelId="{F6AD9E40-55D0-EB45-8A37-820F5B7CDA3A}" type="pres">
      <dgm:prSet presAssocID="{F17180DF-0561-4C82-89E6-629749EA2B45}" presName="vert1" presStyleCnt="0"/>
      <dgm:spPr/>
    </dgm:pt>
    <dgm:pt modelId="{2B9212CD-124F-1444-A93D-AA38F3230856}" type="pres">
      <dgm:prSet presAssocID="{4876DA9D-D191-4912-B68D-B346C1F60BC9}" presName="thickLine" presStyleLbl="alignNode1" presStyleIdx="1" presStyleCnt="3"/>
      <dgm:spPr/>
    </dgm:pt>
    <dgm:pt modelId="{7A52E8D1-DDCE-014A-873F-9549286D0BB8}" type="pres">
      <dgm:prSet presAssocID="{4876DA9D-D191-4912-B68D-B346C1F60BC9}" presName="horz1" presStyleCnt="0"/>
      <dgm:spPr/>
    </dgm:pt>
    <dgm:pt modelId="{223DCB67-4146-C24B-900F-F25BBFCC690B}" type="pres">
      <dgm:prSet presAssocID="{4876DA9D-D191-4912-B68D-B346C1F60BC9}" presName="tx1" presStyleLbl="revTx" presStyleIdx="1" presStyleCnt="3"/>
      <dgm:spPr/>
    </dgm:pt>
    <dgm:pt modelId="{23439B77-CBB2-3348-9143-5B8F53C08686}" type="pres">
      <dgm:prSet presAssocID="{4876DA9D-D191-4912-B68D-B346C1F60BC9}" presName="vert1" presStyleCnt="0"/>
      <dgm:spPr/>
    </dgm:pt>
    <dgm:pt modelId="{2C124D0B-AB49-824B-B5B4-69D7D43A26DB}" type="pres">
      <dgm:prSet presAssocID="{00AA915A-0A1F-4400-A949-0D8B80580FF1}" presName="thickLine" presStyleLbl="alignNode1" presStyleIdx="2" presStyleCnt="3"/>
      <dgm:spPr/>
    </dgm:pt>
    <dgm:pt modelId="{7DB6A71D-0047-5140-9FBB-EED4113430A7}" type="pres">
      <dgm:prSet presAssocID="{00AA915A-0A1F-4400-A949-0D8B80580FF1}" presName="horz1" presStyleCnt="0"/>
      <dgm:spPr/>
    </dgm:pt>
    <dgm:pt modelId="{FF1A18B1-BFE5-ED4F-9045-E74985E195F2}" type="pres">
      <dgm:prSet presAssocID="{00AA915A-0A1F-4400-A949-0D8B80580FF1}" presName="tx1" presStyleLbl="revTx" presStyleIdx="2" presStyleCnt="3"/>
      <dgm:spPr/>
    </dgm:pt>
    <dgm:pt modelId="{5B480ED2-5879-2C41-8CAB-B9315DB92562}" type="pres">
      <dgm:prSet presAssocID="{00AA915A-0A1F-4400-A949-0D8B80580FF1}" presName="vert1" presStyleCnt="0"/>
      <dgm:spPr/>
    </dgm:pt>
  </dgm:ptLst>
  <dgm:cxnLst>
    <dgm:cxn modelId="{3DC81143-F633-0041-A666-2FAB5F390225}" type="presOf" srcId="{00AA915A-0A1F-4400-A949-0D8B80580FF1}" destId="{FF1A18B1-BFE5-ED4F-9045-E74985E195F2}" srcOrd="0" destOrd="0" presId="urn:microsoft.com/office/officeart/2008/layout/LinedList"/>
    <dgm:cxn modelId="{66B2645F-FA41-471D-878E-2D3569141D1C}" srcId="{2BC220B4-88F9-4903-BA82-578426775E9E}" destId="{00AA915A-0A1F-4400-A949-0D8B80580FF1}" srcOrd="2" destOrd="0" parTransId="{C9F7D675-0F06-4067-9F38-01F7518226C8}" sibTransId="{D32A47B4-123F-4677-9EA5-524AF164BD8C}"/>
    <dgm:cxn modelId="{10263776-3C3C-4512-8945-27461E5ED720}" srcId="{2BC220B4-88F9-4903-BA82-578426775E9E}" destId="{F17180DF-0561-4C82-89E6-629749EA2B45}" srcOrd="0" destOrd="0" parTransId="{9E2343A6-D938-473E-8A05-3D49405CD03B}" sibTransId="{35A109FD-F928-4931-8E00-A2D7A444219D}"/>
    <dgm:cxn modelId="{77F9DF7F-1C81-2947-A72E-4366BA89D861}" type="presOf" srcId="{4876DA9D-D191-4912-B68D-B346C1F60BC9}" destId="{223DCB67-4146-C24B-900F-F25BBFCC690B}" srcOrd="0" destOrd="0" presId="urn:microsoft.com/office/officeart/2008/layout/LinedList"/>
    <dgm:cxn modelId="{288E3782-910C-FB46-A0F1-6EC5F27E321D}" type="presOf" srcId="{2BC220B4-88F9-4903-BA82-578426775E9E}" destId="{E9553F7E-7F7C-C844-954E-471851FE160D}" srcOrd="0" destOrd="0" presId="urn:microsoft.com/office/officeart/2008/layout/LinedList"/>
    <dgm:cxn modelId="{23B320BA-EA88-42AD-9AC4-AEC37E3BB557}" srcId="{2BC220B4-88F9-4903-BA82-578426775E9E}" destId="{4876DA9D-D191-4912-B68D-B346C1F60BC9}" srcOrd="1" destOrd="0" parTransId="{848BF451-F295-47B7-A430-8CD9F3894827}" sibTransId="{8CF796BA-C31A-4A9D-9A19-C3C9C1392555}"/>
    <dgm:cxn modelId="{4A9A29FE-547C-6D45-B111-1925E3CC7062}" type="presOf" srcId="{F17180DF-0561-4C82-89E6-629749EA2B45}" destId="{CB312EA3-9213-E643-A703-B4B72A85EB2F}" srcOrd="0" destOrd="0" presId="urn:microsoft.com/office/officeart/2008/layout/LinedList"/>
    <dgm:cxn modelId="{E4938473-45D9-A642-8AEC-B9137791A3A1}" type="presParOf" srcId="{E9553F7E-7F7C-C844-954E-471851FE160D}" destId="{B13E69F4-C534-FD4C-A92F-C4D301C1E988}" srcOrd="0" destOrd="0" presId="urn:microsoft.com/office/officeart/2008/layout/LinedList"/>
    <dgm:cxn modelId="{384E649B-4948-1648-B027-DAC284E4720B}" type="presParOf" srcId="{E9553F7E-7F7C-C844-954E-471851FE160D}" destId="{1BCA9F09-4047-2D42-8022-D97B56C9A979}" srcOrd="1" destOrd="0" presId="urn:microsoft.com/office/officeart/2008/layout/LinedList"/>
    <dgm:cxn modelId="{54DF7A81-EBB6-AC4C-9045-70DD3169E3A3}" type="presParOf" srcId="{1BCA9F09-4047-2D42-8022-D97B56C9A979}" destId="{CB312EA3-9213-E643-A703-B4B72A85EB2F}" srcOrd="0" destOrd="0" presId="urn:microsoft.com/office/officeart/2008/layout/LinedList"/>
    <dgm:cxn modelId="{6CF25E50-D6CF-D041-8107-85C8FB29190F}" type="presParOf" srcId="{1BCA9F09-4047-2D42-8022-D97B56C9A979}" destId="{F6AD9E40-55D0-EB45-8A37-820F5B7CDA3A}" srcOrd="1" destOrd="0" presId="urn:microsoft.com/office/officeart/2008/layout/LinedList"/>
    <dgm:cxn modelId="{F4F0D164-8F25-0741-8F64-C6C9395F750C}" type="presParOf" srcId="{E9553F7E-7F7C-C844-954E-471851FE160D}" destId="{2B9212CD-124F-1444-A93D-AA38F3230856}" srcOrd="2" destOrd="0" presId="urn:microsoft.com/office/officeart/2008/layout/LinedList"/>
    <dgm:cxn modelId="{8C57ABF9-4842-C74F-B85A-DA412F8F9388}" type="presParOf" srcId="{E9553F7E-7F7C-C844-954E-471851FE160D}" destId="{7A52E8D1-DDCE-014A-873F-9549286D0BB8}" srcOrd="3" destOrd="0" presId="urn:microsoft.com/office/officeart/2008/layout/LinedList"/>
    <dgm:cxn modelId="{7BA3719E-D397-D242-94D6-E5F7660EAF11}" type="presParOf" srcId="{7A52E8D1-DDCE-014A-873F-9549286D0BB8}" destId="{223DCB67-4146-C24B-900F-F25BBFCC690B}" srcOrd="0" destOrd="0" presId="urn:microsoft.com/office/officeart/2008/layout/LinedList"/>
    <dgm:cxn modelId="{FE20DB82-EE18-0A47-92F2-F0543344B114}" type="presParOf" srcId="{7A52E8D1-DDCE-014A-873F-9549286D0BB8}" destId="{23439B77-CBB2-3348-9143-5B8F53C08686}" srcOrd="1" destOrd="0" presId="urn:microsoft.com/office/officeart/2008/layout/LinedList"/>
    <dgm:cxn modelId="{472BA8E1-FFE0-1245-B9E3-29439A7855DA}" type="presParOf" srcId="{E9553F7E-7F7C-C844-954E-471851FE160D}" destId="{2C124D0B-AB49-824B-B5B4-69D7D43A26DB}" srcOrd="4" destOrd="0" presId="urn:microsoft.com/office/officeart/2008/layout/LinedList"/>
    <dgm:cxn modelId="{FABF3846-B5BD-6141-8D52-38D6B9F1BFCA}" type="presParOf" srcId="{E9553F7E-7F7C-C844-954E-471851FE160D}" destId="{7DB6A71D-0047-5140-9FBB-EED4113430A7}" srcOrd="5" destOrd="0" presId="urn:microsoft.com/office/officeart/2008/layout/LinedList"/>
    <dgm:cxn modelId="{C5112D31-C898-954F-9F87-9C17E139212C}" type="presParOf" srcId="{7DB6A71D-0047-5140-9FBB-EED4113430A7}" destId="{FF1A18B1-BFE5-ED4F-9045-E74985E195F2}" srcOrd="0" destOrd="0" presId="urn:microsoft.com/office/officeart/2008/layout/LinedList"/>
    <dgm:cxn modelId="{5D8E5E92-9C77-CD41-899F-0377EFD2FC76}" type="presParOf" srcId="{7DB6A71D-0047-5140-9FBB-EED4113430A7}" destId="{5B480ED2-5879-2C41-8CAB-B9315DB925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7E37D22-4120-4CBF-9F6D-7E8D05D6C74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7FC533-B125-4A04-8C53-0ECFB340589A}">
      <dgm:prSet/>
      <dgm:spPr/>
      <dgm:t>
        <a:bodyPr/>
        <a:lstStyle/>
        <a:p>
          <a:pPr>
            <a:defRPr cap="all"/>
          </a:pPr>
          <a:r>
            <a:rPr lang="en-GB"/>
            <a:t>data privacy concerns </a:t>
          </a:r>
          <a:endParaRPr lang="en-US"/>
        </a:p>
      </dgm:t>
    </dgm:pt>
    <dgm:pt modelId="{5D4453CD-F493-4A94-8D15-65E89E09E969}" type="parTrans" cxnId="{EB48619A-BF79-45A9-A951-A31F4AB7A8DF}">
      <dgm:prSet/>
      <dgm:spPr/>
      <dgm:t>
        <a:bodyPr/>
        <a:lstStyle/>
        <a:p>
          <a:endParaRPr lang="en-US"/>
        </a:p>
      </dgm:t>
    </dgm:pt>
    <dgm:pt modelId="{4CD5FC37-EE08-4440-B760-B02C58C0E97D}" type="sibTrans" cxnId="{EB48619A-BF79-45A9-A951-A31F4AB7A8DF}">
      <dgm:prSet/>
      <dgm:spPr/>
      <dgm:t>
        <a:bodyPr/>
        <a:lstStyle/>
        <a:p>
          <a:endParaRPr lang="en-US"/>
        </a:p>
      </dgm:t>
    </dgm:pt>
    <dgm:pt modelId="{5D2FE0A1-A381-4ED7-823C-5D7D4D49D131}">
      <dgm:prSet/>
      <dgm:spPr/>
      <dgm:t>
        <a:bodyPr/>
        <a:lstStyle/>
        <a:p>
          <a:pPr>
            <a:defRPr cap="all"/>
          </a:pPr>
          <a:r>
            <a:rPr lang="en-GB"/>
            <a:t>model accuracy</a:t>
          </a:r>
          <a:endParaRPr lang="en-US"/>
        </a:p>
      </dgm:t>
    </dgm:pt>
    <dgm:pt modelId="{27677096-19DA-4CC8-B9D1-1D8D9A91A24E}" type="parTrans" cxnId="{0946609C-7743-4B10-9CB9-0351366B7284}">
      <dgm:prSet/>
      <dgm:spPr/>
      <dgm:t>
        <a:bodyPr/>
        <a:lstStyle/>
        <a:p>
          <a:endParaRPr lang="en-US"/>
        </a:p>
      </dgm:t>
    </dgm:pt>
    <dgm:pt modelId="{3CA58551-CAD8-443A-B485-AA6902BF8573}" type="sibTrans" cxnId="{0946609C-7743-4B10-9CB9-0351366B7284}">
      <dgm:prSet/>
      <dgm:spPr/>
      <dgm:t>
        <a:bodyPr/>
        <a:lstStyle/>
        <a:p>
          <a:endParaRPr lang="en-US"/>
        </a:p>
      </dgm:t>
    </dgm:pt>
    <dgm:pt modelId="{85245700-8459-4553-97DA-23C7A56986D7}">
      <dgm:prSet/>
      <dgm:spPr/>
      <dgm:t>
        <a:bodyPr/>
        <a:lstStyle/>
        <a:p>
          <a:pPr>
            <a:defRPr cap="all"/>
          </a:pPr>
          <a:r>
            <a:rPr lang="en-GB"/>
            <a:t>computation power requirements</a:t>
          </a:r>
          <a:endParaRPr lang="en-US"/>
        </a:p>
      </dgm:t>
    </dgm:pt>
    <dgm:pt modelId="{2003144B-E9BA-467E-8E32-4F136550D2AB}" type="parTrans" cxnId="{3CA8C9BC-1B82-4444-9A4C-6B92F4B67532}">
      <dgm:prSet/>
      <dgm:spPr/>
      <dgm:t>
        <a:bodyPr/>
        <a:lstStyle/>
        <a:p>
          <a:endParaRPr lang="en-US"/>
        </a:p>
      </dgm:t>
    </dgm:pt>
    <dgm:pt modelId="{F797EBCA-5AA5-47CC-B6B7-192C76B59AA0}" type="sibTrans" cxnId="{3CA8C9BC-1B82-4444-9A4C-6B92F4B67532}">
      <dgm:prSet/>
      <dgm:spPr/>
      <dgm:t>
        <a:bodyPr/>
        <a:lstStyle/>
        <a:p>
          <a:endParaRPr lang="en-US"/>
        </a:p>
      </dgm:t>
    </dgm:pt>
    <dgm:pt modelId="{593C6002-F485-4390-ABA1-920E2A1C0FA0}" type="pres">
      <dgm:prSet presAssocID="{E7E37D22-4120-4CBF-9F6D-7E8D05D6C74C}" presName="root" presStyleCnt="0">
        <dgm:presLayoutVars>
          <dgm:dir/>
          <dgm:resizeHandles val="exact"/>
        </dgm:presLayoutVars>
      </dgm:prSet>
      <dgm:spPr/>
    </dgm:pt>
    <dgm:pt modelId="{A6AF14AD-D651-41C7-90A3-1C2426F2FE86}" type="pres">
      <dgm:prSet presAssocID="{707FC533-B125-4A04-8C53-0ECFB340589A}" presName="compNode" presStyleCnt="0"/>
      <dgm:spPr/>
    </dgm:pt>
    <dgm:pt modelId="{18EDBAFA-ADA3-47A0-A186-EB5AFADA8741}" type="pres">
      <dgm:prSet presAssocID="{707FC533-B125-4A04-8C53-0ECFB340589A}" presName="iconBgRect" presStyleLbl="bgShp" presStyleIdx="0" presStyleCnt="3"/>
      <dgm:spPr/>
    </dgm:pt>
    <dgm:pt modelId="{63853FDA-6E88-4D59-A116-E2D40E3CC3B1}" type="pres">
      <dgm:prSet presAssocID="{707FC533-B125-4A04-8C53-0ECFB34058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AA129F9-2573-48F0-B203-D46EB9C3488A}" type="pres">
      <dgm:prSet presAssocID="{707FC533-B125-4A04-8C53-0ECFB340589A}" presName="spaceRect" presStyleCnt="0"/>
      <dgm:spPr/>
    </dgm:pt>
    <dgm:pt modelId="{09011F63-CCEC-48C2-A9FA-CCC744E8BDE6}" type="pres">
      <dgm:prSet presAssocID="{707FC533-B125-4A04-8C53-0ECFB340589A}" presName="textRect" presStyleLbl="revTx" presStyleIdx="0" presStyleCnt="3">
        <dgm:presLayoutVars>
          <dgm:chMax val="1"/>
          <dgm:chPref val="1"/>
        </dgm:presLayoutVars>
      </dgm:prSet>
      <dgm:spPr/>
    </dgm:pt>
    <dgm:pt modelId="{7A76C62D-549C-482A-A78C-6E52F9E27804}" type="pres">
      <dgm:prSet presAssocID="{4CD5FC37-EE08-4440-B760-B02C58C0E97D}" presName="sibTrans" presStyleCnt="0"/>
      <dgm:spPr/>
    </dgm:pt>
    <dgm:pt modelId="{7FF0544F-A827-4140-B2AD-CD87ED28E5CB}" type="pres">
      <dgm:prSet presAssocID="{5D2FE0A1-A381-4ED7-823C-5D7D4D49D131}" presName="compNode" presStyleCnt="0"/>
      <dgm:spPr/>
    </dgm:pt>
    <dgm:pt modelId="{B0BD9466-9BDB-4749-AF57-BB9BC5B1BD0D}" type="pres">
      <dgm:prSet presAssocID="{5D2FE0A1-A381-4ED7-823C-5D7D4D49D131}" presName="iconBgRect" presStyleLbl="bgShp" presStyleIdx="1" presStyleCnt="3"/>
      <dgm:spPr/>
    </dgm:pt>
    <dgm:pt modelId="{B9A78E39-0632-401A-BA85-823EB3CB1239}" type="pres">
      <dgm:prSet presAssocID="{5D2FE0A1-A381-4ED7-823C-5D7D4D49D1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3CB0ED4-FA1C-4B74-B0E8-02226A59FAC2}" type="pres">
      <dgm:prSet presAssocID="{5D2FE0A1-A381-4ED7-823C-5D7D4D49D131}" presName="spaceRect" presStyleCnt="0"/>
      <dgm:spPr/>
    </dgm:pt>
    <dgm:pt modelId="{200CC2CE-05AF-4E3A-82D2-1ACDD8A8A959}" type="pres">
      <dgm:prSet presAssocID="{5D2FE0A1-A381-4ED7-823C-5D7D4D49D131}" presName="textRect" presStyleLbl="revTx" presStyleIdx="1" presStyleCnt="3">
        <dgm:presLayoutVars>
          <dgm:chMax val="1"/>
          <dgm:chPref val="1"/>
        </dgm:presLayoutVars>
      </dgm:prSet>
      <dgm:spPr/>
    </dgm:pt>
    <dgm:pt modelId="{79FFA021-283A-466D-8894-51BBAADB18B1}" type="pres">
      <dgm:prSet presAssocID="{3CA58551-CAD8-443A-B485-AA6902BF8573}" presName="sibTrans" presStyleCnt="0"/>
      <dgm:spPr/>
    </dgm:pt>
    <dgm:pt modelId="{8F9AB3DC-6EED-4D26-9804-4F3A905EAEE8}" type="pres">
      <dgm:prSet presAssocID="{85245700-8459-4553-97DA-23C7A56986D7}" presName="compNode" presStyleCnt="0"/>
      <dgm:spPr/>
    </dgm:pt>
    <dgm:pt modelId="{693C80CF-B3B0-43D4-9D82-AADEA226409E}" type="pres">
      <dgm:prSet presAssocID="{85245700-8459-4553-97DA-23C7A56986D7}" presName="iconBgRect" presStyleLbl="bgShp" presStyleIdx="2" presStyleCnt="3"/>
      <dgm:spPr/>
    </dgm:pt>
    <dgm:pt modelId="{FE9EE595-4BBD-4A37-956F-8F92E2B7E792}" type="pres">
      <dgm:prSet presAssocID="{85245700-8459-4553-97DA-23C7A56986D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nternet with solid fill"/>
        </a:ext>
      </dgm:extLst>
    </dgm:pt>
    <dgm:pt modelId="{238E64A0-3A64-4665-B610-DBC9E06DFFF4}" type="pres">
      <dgm:prSet presAssocID="{85245700-8459-4553-97DA-23C7A56986D7}" presName="spaceRect" presStyleCnt="0"/>
      <dgm:spPr/>
    </dgm:pt>
    <dgm:pt modelId="{074F5710-2DE5-470B-A5C7-19C1597686DC}" type="pres">
      <dgm:prSet presAssocID="{85245700-8459-4553-97DA-23C7A56986D7}" presName="textRect" presStyleLbl="revTx" presStyleIdx="2" presStyleCnt="3">
        <dgm:presLayoutVars>
          <dgm:chMax val="1"/>
          <dgm:chPref val="1"/>
        </dgm:presLayoutVars>
      </dgm:prSet>
      <dgm:spPr/>
    </dgm:pt>
  </dgm:ptLst>
  <dgm:cxnLst>
    <dgm:cxn modelId="{444F6F08-C6BE-4F53-B5D0-2F7083CA306E}" type="presOf" srcId="{E7E37D22-4120-4CBF-9F6D-7E8D05D6C74C}" destId="{593C6002-F485-4390-ABA1-920E2A1C0FA0}" srcOrd="0" destOrd="0" presId="urn:microsoft.com/office/officeart/2018/5/layout/IconCircleLabelList"/>
    <dgm:cxn modelId="{6DC65A17-EED8-4C26-8430-6E2AD065C8CA}" type="presOf" srcId="{5D2FE0A1-A381-4ED7-823C-5D7D4D49D131}" destId="{200CC2CE-05AF-4E3A-82D2-1ACDD8A8A959}" srcOrd="0" destOrd="0" presId="urn:microsoft.com/office/officeart/2018/5/layout/IconCircleLabelList"/>
    <dgm:cxn modelId="{2EBEEC32-FF24-4114-8124-7FD365604320}" type="presOf" srcId="{707FC533-B125-4A04-8C53-0ECFB340589A}" destId="{09011F63-CCEC-48C2-A9FA-CCC744E8BDE6}" srcOrd="0" destOrd="0" presId="urn:microsoft.com/office/officeart/2018/5/layout/IconCircleLabelList"/>
    <dgm:cxn modelId="{F7412A9A-8267-4C11-93B0-0328E9D1CAE0}" type="presOf" srcId="{85245700-8459-4553-97DA-23C7A56986D7}" destId="{074F5710-2DE5-470B-A5C7-19C1597686DC}" srcOrd="0" destOrd="0" presId="urn:microsoft.com/office/officeart/2018/5/layout/IconCircleLabelList"/>
    <dgm:cxn modelId="{EB48619A-BF79-45A9-A951-A31F4AB7A8DF}" srcId="{E7E37D22-4120-4CBF-9F6D-7E8D05D6C74C}" destId="{707FC533-B125-4A04-8C53-0ECFB340589A}" srcOrd="0" destOrd="0" parTransId="{5D4453CD-F493-4A94-8D15-65E89E09E969}" sibTransId="{4CD5FC37-EE08-4440-B760-B02C58C0E97D}"/>
    <dgm:cxn modelId="{0946609C-7743-4B10-9CB9-0351366B7284}" srcId="{E7E37D22-4120-4CBF-9F6D-7E8D05D6C74C}" destId="{5D2FE0A1-A381-4ED7-823C-5D7D4D49D131}" srcOrd="1" destOrd="0" parTransId="{27677096-19DA-4CC8-B9D1-1D8D9A91A24E}" sibTransId="{3CA58551-CAD8-443A-B485-AA6902BF8573}"/>
    <dgm:cxn modelId="{3CA8C9BC-1B82-4444-9A4C-6B92F4B67532}" srcId="{E7E37D22-4120-4CBF-9F6D-7E8D05D6C74C}" destId="{85245700-8459-4553-97DA-23C7A56986D7}" srcOrd="2" destOrd="0" parTransId="{2003144B-E9BA-467E-8E32-4F136550D2AB}" sibTransId="{F797EBCA-5AA5-47CC-B6B7-192C76B59AA0}"/>
    <dgm:cxn modelId="{635AEB8D-4FD1-4E0B-9B24-20B771A03CD4}" type="presParOf" srcId="{593C6002-F485-4390-ABA1-920E2A1C0FA0}" destId="{A6AF14AD-D651-41C7-90A3-1C2426F2FE86}" srcOrd="0" destOrd="0" presId="urn:microsoft.com/office/officeart/2018/5/layout/IconCircleLabelList"/>
    <dgm:cxn modelId="{0D8EAE98-D7A8-4568-9BFB-6AADF89B9AF4}" type="presParOf" srcId="{A6AF14AD-D651-41C7-90A3-1C2426F2FE86}" destId="{18EDBAFA-ADA3-47A0-A186-EB5AFADA8741}" srcOrd="0" destOrd="0" presId="urn:microsoft.com/office/officeart/2018/5/layout/IconCircleLabelList"/>
    <dgm:cxn modelId="{FF029533-38F4-4F01-B1B9-C470685DA61B}" type="presParOf" srcId="{A6AF14AD-D651-41C7-90A3-1C2426F2FE86}" destId="{63853FDA-6E88-4D59-A116-E2D40E3CC3B1}" srcOrd="1" destOrd="0" presId="urn:microsoft.com/office/officeart/2018/5/layout/IconCircleLabelList"/>
    <dgm:cxn modelId="{D2CD9C90-BE04-403A-8C07-31CD74216F12}" type="presParOf" srcId="{A6AF14AD-D651-41C7-90A3-1C2426F2FE86}" destId="{7AA129F9-2573-48F0-B203-D46EB9C3488A}" srcOrd="2" destOrd="0" presId="urn:microsoft.com/office/officeart/2018/5/layout/IconCircleLabelList"/>
    <dgm:cxn modelId="{DB736802-C6CB-46BD-B386-6606583CD0F6}" type="presParOf" srcId="{A6AF14AD-D651-41C7-90A3-1C2426F2FE86}" destId="{09011F63-CCEC-48C2-A9FA-CCC744E8BDE6}" srcOrd="3" destOrd="0" presId="urn:microsoft.com/office/officeart/2018/5/layout/IconCircleLabelList"/>
    <dgm:cxn modelId="{ED28E8A7-636C-49DF-BA27-DFBB4FC91770}" type="presParOf" srcId="{593C6002-F485-4390-ABA1-920E2A1C0FA0}" destId="{7A76C62D-549C-482A-A78C-6E52F9E27804}" srcOrd="1" destOrd="0" presId="urn:microsoft.com/office/officeart/2018/5/layout/IconCircleLabelList"/>
    <dgm:cxn modelId="{9BE48AFB-BED5-4B3D-B4A3-8A5F66252855}" type="presParOf" srcId="{593C6002-F485-4390-ABA1-920E2A1C0FA0}" destId="{7FF0544F-A827-4140-B2AD-CD87ED28E5CB}" srcOrd="2" destOrd="0" presId="urn:microsoft.com/office/officeart/2018/5/layout/IconCircleLabelList"/>
    <dgm:cxn modelId="{5CCEF155-1BA7-46EB-AFB1-271291C163FF}" type="presParOf" srcId="{7FF0544F-A827-4140-B2AD-CD87ED28E5CB}" destId="{B0BD9466-9BDB-4749-AF57-BB9BC5B1BD0D}" srcOrd="0" destOrd="0" presId="urn:microsoft.com/office/officeart/2018/5/layout/IconCircleLabelList"/>
    <dgm:cxn modelId="{B073DC07-F6C2-4757-815A-7325C0C40BBA}" type="presParOf" srcId="{7FF0544F-A827-4140-B2AD-CD87ED28E5CB}" destId="{B9A78E39-0632-401A-BA85-823EB3CB1239}" srcOrd="1" destOrd="0" presId="urn:microsoft.com/office/officeart/2018/5/layout/IconCircleLabelList"/>
    <dgm:cxn modelId="{977A689C-F744-497C-AE19-8F680C83F615}" type="presParOf" srcId="{7FF0544F-A827-4140-B2AD-CD87ED28E5CB}" destId="{73CB0ED4-FA1C-4B74-B0E8-02226A59FAC2}" srcOrd="2" destOrd="0" presId="urn:microsoft.com/office/officeart/2018/5/layout/IconCircleLabelList"/>
    <dgm:cxn modelId="{A01D95BA-0867-453B-B1A7-BC5B1E09C29F}" type="presParOf" srcId="{7FF0544F-A827-4140-B2AD-CD87ED28E5CB}" destId="{200CC2CE-05AF-4E3A-82D2-1ACDD8A8A959}" srcOrd="3" destOrd="0" presId="urn:microsoft.com/office/officeart/2018/5/layout/IconCircleLabelList"/>
    <dgm:cxn modelId="{C2973CFE-AA3F-405F-81AF-4F9703A84C95}" type="presParOf" srcId="{593C6002-F485-4390-ABA1-920E2A1C0FA0}" destId="{79FFA021-283A-466D-8894-51BBAADB18B1}" srcOrd="3" destOrd="0" presId="urn:microsoft.com/office/officeart/2018/5/layout/IconCircleLabelList"/>
    <dgm:cxn modelId="{A700F7E4-97B9-49B9-BAB8-CB6020AF9A01}" type="presParOf" srcId="{593C6002-F485-4390-ABA1-920E2A1C0FA0}" destId="{8F9AB3DC-6EED-4D26-9804-4F3A905EAEE8}" srcOrd="4" destOrd="0" presId="urn:microsoft.com/office/officeart/2018/5/layout/IconCircleLabelList"/>
    <dgm:cxn modelId="{DA243B0F-394C-43F7-856A-686526F2F641}" type="presParOf" srcId="{8F9AB3DC-6EED-4D26-9804-4F3A905EAEE8}" destId="{693C80CF-B3B0-43D4-9D82-AADEA226409E}" srcOrd="0" destOrd="0" presId="urn:microsoft.com/office/officeart/2018/5/layout/IconCircleLabelList"/>
    <dgm:cxn modelId="{FF6AD3AD-B1AA-484E-B1D0-79EDF7C1A42F}" type="presParOf" srcId="{8F9AB3DC-6EED-4D26-9804-4F3A905EAEE8}" destId="{FE9EE595-4BBD-4A37-956F-8F92E2B7E792}" srcOrd="1" destOrd="0" presId="urn:microsoft.com/office/officeart/2018/5/layout/IconCircleLabelList"/>
    <dgm:cxn modelId="{30657227-D72F-455F-A46A-0FAB4E4E7B0E}" type="presParOf" srcId="{8F9AB3DC-6EED-4D26-9804-4F3A905EAEE8}" destId="{238E64A0-3A64-4665-B610-DBC9E06DFFF4}" srcOrd="2" destOrd="0" presId="urn:microsoft.com/office/officeart/2018/5/layout/IconCircleLabelList"/>
    <dgm:cxn modelId="{E445B136-E8A2-42A0-9711-C71068A3B5F1}" type="presParOf" srcId="{8F9AB3DC-6EED-4D26-9804-4F3A905EAEE8}" destId="{074F5710-2DE5-470B-A5C7-19C1597686D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488897-AE2F-405D-84AF-231A5A6D632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270629D-8A22-4F4E-9ED7-C65A4D79532C}">
      <dgm:prSet/>
      <dgm:spPr/>
      <dgm:t>
        <a:bodyPr/>
        <a:lstStyle/>
        <a:p>
          <a:pPr>
            <a:lnSpc>
              <a:spcPct val="100000"/>
            </a:lnSpc>
          </a:pPr>
          <a:r>
            <a:rPr lang="en-NL" dirty="0"/>
            <a:t>Further development of experimental AI features that become part of normal Web API like WebGPU</a:t>
          </a:r>
          <a:endParaRPr lang="en-US" dirty="0"/>
        </a:p>
      </dgm:t>
    </dgm:pt>
    <dgm:pt modelId="{E21FEF8A-9335-40B3-84BE-6AA046247495}" type="parTrans" cxnId="{747D59A6-4CFD-4A8E-88D6-3494B3E60DDD}">
      <dgm:prSet/>
      <dgm:spPr/>
      <dgm:t>
        <a:bodyPr/>
        <a:lstStyle/>
        <a:p>
          <a:endParaRPr lang="en-US"/>
        </a:p>
      </dgm:t>
    </dgm:pt>
    <dgm:pt modelId="{C2B14A2C-8388-4633-BC26-E0DA25047C2D}" type="sibTrans" cxnId="{747D59A6-4CFD-4A8E-88D6-3494B3E60DDD}">
      <dgm:prSet/>
      <dgm:spPr/>
      <dgm:t>
        <a:bodyPr/>
        <a:lstStyle/>
        <a:p>
          <a:pPr>
            <a:lnSpc>
              <a:spcPct val="100000"/>
            </a:lnSpc>
          </a:pPr>
          <a:endParaRPr lang="en-US"/>
        </a:p>
      </dgm:t>
    </dgm:pt>
    <dgm:pt modelId="{F0288EB2-2B70-46A6-A2F6-CF2BF287778C}">
      <dgm:prSet/>
      <dgm:spPr/>
      <dgm:t>
        <a:bodyPr/>
        <a:lstStyle/>
        <a:p>
          <a:pPr>
            <a:lnSpc>
              <a:spcPct val="100000"/>
            </a:lnSpc>
          </a:pPr>
          <a:r>
            <a:rPr lang="en-NL"/>
            <a:t>More devices will support GPU/AI hardware acceleration </a:t>
          </a:r>
          <a:endParaRPr lang="en-US"/>
        </a:p>
      </dgm:t>
    </dgm:pt>
    <dgm:pt modelId="{DB3647A5-331C-49C6-B2E4-D5B9CE3476ED}" type="parTrans" cxnId="{D331F6BE-C300-4BD0-8E92-739BEA77DD07}">
      <dgm:prSet/>
      <dgm:spPr/>
      <dgm:t>
        <a:bodyPr/>
        <a:lstStyle/>
        <a:p>
          <a:endParaRPr lang="en-US"/>
        </a:p>
      </dgm:t>
    </dgm:pt>
    <dgm:pt modelId="{0A83F5B4-8F4D-4891-8A06-C3FD6AA41719}" type="sibTrans" cxnId="{D331F6BE-C300-4BD0-8E92-739BEA77DD07}">
      <dgm:prSet/>
      <dgm:spPr/>
      <dgm:t>
        <a:bodyPr/>
        <a:lstStyle/>
        <a:p>
          <a:pPr>
            <a:lnSpc>
              <a:spcPct val="100000"/>
            </a:lnSpc>
          </a:pPr>
          <a:endParaRPr lang="en-US"/>
        </a:p>
      </dgm:t>
    </dgm:pt>
    <dgm:pt modelId="{B3F38BB4-44EF-4ED7-BB6F-713C727B793B}">
      <dgm:prSet/>
      <dgm:spPr/>
      <dgm:t>
        <a:bodyPr/>
        <a:lstStyle/>
        <a:p>
          <a:pPr>
            <a:lnSpc>
              <a:spcPct val="100000"/>
            </a:lnSpc>
          </a:pPr>
          <a:r>
            <a:rPr lang="en-NL"/>
            <a:t>More adoption of AI/ML libraries in Frontend for use without Backend serving models</a:t>
          </a:r>
          <a:endParaRPr lang="en-US"/>
        </a:p>
      </dgm:t>
    </dgm:pt>
    <dgm:pt modelId="{7E7BA967-33AE-43B7-965A-5328DD41203E}" type="parTrans" cxnId="{273228C1-9A59-4DA8-903E-F7AA8B9DFF7B}">
      <dgm:prSet/>
      <dgm:spPr/>
      <dgm:t>
        <a:bodyPr/>
        <a:lstStyle/>
        <a:p>
          <a:endParaRPr lang="en-US"/>
        </a:p>
      </dgm:t>
    </dgm:pt>
    <dgm:pt modelId="{D709A8D3-3A45-4428-ACEB-CF6A44F0147A}" type="sibTrans" cxnId="{273228C1-9A59-4DA8-903E-F7AA8B9DFF7B}">
      <dgm:prSet/>
      <dgm:spPr/>
      <dgm:t>
        <a:bodyPr/>
        <a:lstStyle/>
        <a:p>
          <a:pPr>
            <a:lnSpc>
              <a:spcPct val="100000"/>
            </a:lnSpc>
          </a:pPr>
          <a:endParaRPr lang="en-US"/>
        </a:p>
      </dgm:t>
    </dgm:pt>
    <dgm:pt modelId="{EFF375C3-CF99-4F71-B834-569D68C36DDE}">
      <dgm:prSet/>
      <dgm:spPr/>
      <dgm:t>
        <a:bodyPr/>
        <a:lstStyle/>
        <a:p>
          <a:pPr>
            <a:lnSpc>
              <a:spcPct val="100000"/>
            </a:lnSpc>
          </a:pPr>
          <a:r>
            <a:rPr lang="en-NL"/>
            <a:t>Development of current Frontend libraries and frameworks also dissolve the border between Backend and Frontend: Server Side Rendering and components making it easier to integrate AI and ML in the Frontend</a:t>
          </a:r>
          <a:endParaRPr lang="en-US"/>
        </a:p>
      </dgm:t>
    </dgm:pt>
    <dgm:pt modelId="{8D1A2ACB-68BA-467F-B725-914D78C55C6B}" type="parTrans" cxnId="{A316FBA4-997B-40AA-A77D-5AFBB39EF5B1}">
      <dgm:prSet/>
      <dgm:spPr/>
      <dgm:t>
        <a:bodyPr/>
        <a:lstStyle/>
        <a:p>
          <a:endParaRPr lang="en-US"/>
        </a:p>
      </dgm:t>
    </dgm:pt>
    <dgm:pt modelId="{2AA371F7-05A9-4B0F-B516-B7B4D994D4EB}" type="sibTrans" cxnId="{A316FBA4-997B-40AA-A77D-5AFBB39EF5B1}">
      <dgm:prSet/>
      <dgm:spPr/>
      <dgm:t>
        <a:bodyPr/>
        <a:lstStyle/>
        <a:p>
          <a:endParaRPr lang="en-US"/>
        </a:p>
      </dgm:t>
    </dgm:pt>
    <dgm:pt modelId="{102484FD-0D73-4A1F-9E61-C212A99A8A0D}" type="pres">
      <dgm:prSet presAssocID="{07488897-AE2F-405D-84AF-231A5A6D6326}" presName="root" presStyleCnt="0">
        <dgm:presLayoutVars>
          <dgm:dir/>
          <dgm:resizeHandles val="exact"/>
        </dgm:presLayoutVars>
      </dgm:prSet>
      <dgm:spPr/>
    </dgm:pt>
    <dgm:pt modelId="{50BFCE9D-3F54-4EC7-A536-DA039F46CCAA}" type="pres">
      <dgm:prSet presAssocID="{07488897-AE2F-405D-84AF-231A5A6D6326}" presName="container" presStyleCnt="0">
        <dgm:presLayoutVars>
          <dgm:dir/>
          <dgm:resizeHandles val="exact"/>
        </dgm:presLayoutVars>
      </dgm:prSet>
      <dgm:spPr/>
    </dgm:pt>
    <dgm:pt modelId="{F4D20B65-3E9A-4DFB-BBE0-05405A024B7E}" type="pres">
      <dgm:prSet presAssocID="{7270629D-8A22-4F4E-9ED7-C65A4D79532C}" presName="compNode" presStyleCnt="0"/>
      <dgm:spPr/>
    </dgm:pt>
    <dgm:pt modelId="{8E1FCBE1-7903-4263-88C7-1AC54B706980}" type="pres">
      <dgm:prSet presAssocID="{7270629D-8A22-4F4E-9ED7-C65A4D79532C}" presName="iconBgRect" presStyleLbl="bgShp" presStyleIdx="0" presStyleCnt="4"/>
      <dgm:spPr/>
    </dgm:pt>
    <dgm:pt modelId="{7CAB45AA-724B-4CBB-844F-39B5D6B1F5F6}" type="pres">
      <dgm:prSet presAssocID="{7270629D-8A22-4F4E-9ED7-C65A4D7953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137ACD1C-76DA-45E5-86EF-5BDBE9402A87}" type="pres">
      <dgm:prSet presAssocID="{7270629D-8A22-4F4E-9ED7-C65A4D79532C}" presName="spaceRect" presStyleCnt="0"/>
      <dgm:spPr/>
    </dgm:pt>
    <dgm:pt modelId="{83DA5E63-145B-413E-AEB5-93EF8534B2A4}" type="pres">
      <dgm:prSet presAssocID="{7270629D-8A22-4F4E-9ED7-C65A4D79532C}" presName="textRect" presStyleLbl="revTx" presStyleIdx="0" presStyleCnt="4">
        <dgm:presLayoutVars>
          <dgm:chMax val="1"/>
          <dgm:chPref val="1"/>
        </dgm:presLayoutVars>
      </dgm:prSet>
      <dgm:spPr/>
    </dgm:pt>
    <dgm:pt modelId="{286ACC68-3417-4421-976E-8158BF3936F3}" type="pres">
      <dgm:prSet presAssocID="{C2B14A2C-8388-4633-BC26-E0DA25047C2D}" presName="sibTrans" presStyleLbl="sibTrans2D1" presStyleIdx="0" presStyleCnt="0"/>
      <dgm:spPr/>
    </dgm:pt>
    <dgm:pt modelId="{4E7BA6C4-A019-413A-B45C-C190E54D03F4}" type="pres">
      <dgm:prSet presAssocID="{F0288EB2-2B70-46A6-A2F6-CF2BF287778C}" presName="compNode" presStyleCnt="0"/>
      <dgm:spPr/>
    </dgm:pt>
    <dgm:pt modelId="{46BD8C44-CB54-405F-B240-62CE3E8CB57C}" type="pres">
      <dgm:prSet presAssocID="{F0288EB2-2B70-46A6-A2F6-CF2BF287778C}" presName="iconBgRect" presStyleLbl="bgShp" presStyleIdx="1" presStyleCnt="4"/>
      <dgm:spPr/>
    </dgm:pt>
    <dgm:pt modelId="{08412AEC-F453-412E-B9C1-79FAEEA31786}" type="pres">
      <dgm:prSet presAssocID="{F0288EB2-2B70-46A6-A2F6-CF2BF28777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58D1B7BC-75F8-409D-9F4B-AD8F1310054D}" type="pres">
      <dgm:prSet presAssocID="{F0288EB2-2B70-46A6-A2F6-CF2BF287778C}" presName="spaceRect" presStyleCnt="0"/>
      <dgm:spPr/>
    </dgm:pt>
    <dgm:pt modelId="{E3DF1DD7-5B2E-4845-BF0A-7EC1ECDF9AB9}" type="pres">
      <dgm:prSet presAssocID="{F0288EB2-2B70-46A6-A2F6-CF2BF287778C}" presName="textRect" presStyleLbl="revTx" presStyleIdx="1" presStyleCnt="4">
        <dgm:presLayoutVars>
          <dgm:chMax val="1"/>
          <dgm:chPref val="1"/>
        </dgm:presLayoutVars>
      </dgm:prSet>
      <dgm:spPr/>
    </dgm:pt>
    <dgm:pt modelId="{5F8ACD05-7687-4C4C-A2AB-5C12917EA3D8}" type="pres">
      <dgm:prSet presAssocID="{0A83F5B4-8F4D-4891-8A06-C3FD6AA41719}" presName="sibTrans" presStyleLbl="sibTrans2D1" presStyleIdx="0" presStyleCnt="0"/>
      <dgm:spPr/>
    </dgm:pt>
    <dgm:pt modelId="{75D01313-444F-4039-84AE-CEEC4CEE950E}" type="pres">
      <dgm:prSet presAssocID="{B3F38BB4-44EF-4ED7-BB6F-713C727B793B}" presName="compNode" presStyleCnt="0"/>
      <dgm:spPr/>
    </dgm:pt>
    <dgm:pt modelId="{A63A2A2B-8F99-4F51-A3E3-69FCA2BE0F58}" type="pres">
      <dgm:prSet presAssocID="{B3F38BB4-44EF-4ED7-BB6F-713C727B793B}" presName="iconBgRect" presStyleLbl="bgShp" presStyleIdx="2" presStyleCnt="4"/>
      <dgm:spPr/>
    </dgm:pt>
    <dgm:pt modelId="{364CE47C-95A2-482E-BB46-CDF53956EA44}" type="pres">
      <dgm:prSet presAssocID="{B3F38BB4-44EF-4ED7-BB6F-713C727B79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CC07DACF-9429-4EFE-88D1-5A0355172F2C}" type="pres">
      <dgm:prSet presAssocID="{B3F38BB4-44EF-4ED7-BB6F-713C727B793B}" presName="spaceRect" presStyleCnt="0"/>
      <dgm:spPr/>
    </dgm:pt>
    <dgm:pt modelId="{7ECA57B9-D403-4E68-B650-BE2A69F95F2C}" type="pres">
      <dgm:prSet presAssocID="{B3F38BB4-44EF-4ED7-BB6F-713C727B793B}" presName="textRect" presStyleLbl="revTx" presStyleIdx="2" presStyleCnt="4">
        <dgm:presLayoutVars>
          <dgm:chMax val="1"/>
          <dgm:chPref val="1"/>
        </dgm:presLayoutVars>
      </dgm:prSet>
      <dgm:spPr/>
    </dgm:pt>
    <dgm:pt modelId="{089B7961-0BFC-4396-9535-1DDA30DEE63B}" type="pres">
      <dgm:prSet presAssocID="{D709A8D3-3A45-4428-ACEB-CF6A44F0147A}" presName="sibTrans" presStyleLbl="sibTrans2D1" presStyleIdx="0" presStyleCnt="0"/>
      <dgm:spPr/>
    </dgm:pt>
    <dgm:pt modelId="{463D2951-4285-43B2-A0A5-D091F939A347}" type="pres">
      <dgm:prSet presAssocID="{EFF375C3-CF99-4F71-B834-569D68C36DDE}" presName="compNode" presStyleCnt="0"/>
      <dgm:spPr/>
    </dgm:pt>
    <dgm:pt modelId="{D474A3DC-EBA1-43B2-AEA1-CED65796A5B3}" type="pres">
      <dgm:prSet presAssocID="{EFF375C3-CF99-4F71-B834-569D68C36DDE}" presName="iconBgRect" presStyleLbl="bgShp" presStyleIdx="3" presStyleCnt="4"/>
      <dgm:spPr/>
    </dgm:pt>
    <dgm:pt modelId="{C48C67CE-B00D-474D-BF60-977705EBCEBB}" type="pres">
      <dgm:prSet presAssocID="{EFF375C3-CF99-4F71-B834-569D68C36D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3FABF44C-D6DE-4C07-9D72-B32EE5BC5787}" type="pres">
      <dgm:prSet presAssocID="{EFF375C3-CF99-4F71-B834-569D68C36DDE}" presName="spaceRect" presStyleCnt="0"/>
      <dgm:spPr/>
    </dgm:pt>
    <dgm:pt modelId="{2F5C95D8-9D30-4916-AC61-200E398176ED}" type="pres">
      <dgm:prSet presAssocID="{EFF375C3-CF99-4F71-B834-569D68C36DDE}" presName="textRect" presStyleLbl="revTx" presStyleIdx="3" presStyleCnt="4">
        <dgm:presLayoutVars>
          <dgm:chMax val="1"/>
          <dgm:chPref val="1"/>
        </dgm:presLayoutVars>
      </dgm:prSet>
      <dgm:spPr/>
    </dgm:pt>
  </dgm:ptLst>
  <dgm:cxnLst>
    <dgm:cxn modelId="{BA4B9A26-D665-4D47-944D-EB5079365B90}" type="presOf" srcId="{F0288EB2-2B70-46A6-A2F6-CF2BF287778C}" destId="{E3DF1DD7-5B2E-4845-BF0A-7EC1ECDF9AB9}" srcOrd="0" destOrd="0" presId="urn:microsoft.com/office/officeart/2018/2/layout/IconCircleList"/>
    <dgm:cxn modelId="{C69EAE27-FDFE-42DB-8B55-459D592DC3F0}" type="presOf" srcId="{D709A8D3-3A45-4428-ACEB-CF6A44F0147A}" destId="{089B7961-0BFC-4396-9535-1DDA30DEE63B}" srcOrd="0" destOrd="0" presId="urn:microsoft.com/office/officeart/2018/2/layout/IconCircleList"/>
    <dgm:cxn modelId="{3D5A1F4F-CCC9-4D9C-93D6-574EB60BD59E}" type="presOf" srcId="{0A83F5B4-8F4D-4891-8A06-C3FD6AA41719}" destId="{5F8ACD05-7687-4C4C-A2AB-5C12917EA3D8}" srcOrd="0" destOrd="0" presId="urn:microsoft.com/office/officeart/2018/2/layout/IconCircleList"/>
    <dgm:cxn modelId="{DFE05B6F-D720-43FA-B3FF-B4FBBC1B5144}" type="presOf" srcId="{07488897-AE2F-405D-84AF-231A5A6D6326}" destId="{102484FD-0D73-4A1F-9E61-C212A99A8A0D}" srcOrd="0" destOrd="0" presId="urn:microsoft.com/office/officeart/2018/2/layout/IconCircleList"/>
    <dgm:cxn modelId="{A316FBA4-997B-40AA-A77D-5AFBB39EF5B1}" srcId="{07488897-AE2F-405D-84AF-231A5A6D6326}" destId="{EFF375C3-CF99-4F71-B834-569D68C36DDE}" srcOrd="3" destOrd="0" parTransId="{8D1A2ACB-68BA-467F-B725-914D78C55C6B}" sibTransId="{2AA371F7-05A9-4B0F-B516-B7B4D994D4EB}"/>
    <dgm:cxn modelId="{747D59A6-4CFD-4A8E-88D6-3494B3E60DDD}" srcId="{07488897-AE2F-405D-84AF-231A5A6D6326}" destId="{7270629D-8A22-4F4E-9ED7-C65A4D79532C}" srcOrd="0" destOrd="0" parTransId="{E21FEF8A-9335-40B3-84BE-6AA046247495}" sibTransId="{C2B14A2C-8388-4633-BC26-E0DA25047C2D}"/>
    <dgm:cxn modelId="{5C644AA7-688A-4697-BD99-AFA5BC06923A}" type="presOf" srcId="{C2B14A2C-8388-4633-BC26-E0DA25047C2D}" destId="{286ACC68-3417-4421-976E-8158BF3936F3}" srcOrd="0" destOrd="0" presId="urn:microsoft.com/office/officeart/2018/2/layout/IconCircleList"/>
    <dgm:cxn modelId="{8EF5F5AA-E4D9-43D6-A72D-B8AA6C9D5DD3}" type="presOf" srcId="{EFF375C3-CF99-4F71-B834-569D68C36DDE}" destId="{2F5C95D8-9D30-4916-AC61-200E398176ED}" srcOrd="0" destOrd="0" presId="urn:microsoft.com/office/officeart/2018/2/layout/IconCircleList"/>
    <dgm:cxn modelId="{46E70BBB-2C1A-4862-B633-106BC8CED841}" type="presOf" srcId="{7270629D-8A22-4F4E-9ED7-C65A4D79532C}" destId="{83DA5E63-145B-413E-AEB5-93EF8534B2A4}" srcOrd="0" destOrd="0" presId="urn:microsoft.com/office/officeart/2018/2/layout/IconCircleList"/>
    <dgm:cxn modelId="{D331F6BE-C300-4BD0-8E92-739BEA77DD07}" srcId="{07488897-AE2F-405D-84AF-231A5A6D6326}" destId="{F0288EB2-2B70-46A6-A2F6-CF2BF287778C}" srcOrd="1" destOrd="0" parTransId="{DB3647A5-331C-49C6-B2E4-D5B9CE3476ED}" sibTransId="{0A83F5B4-8F4D-4891-8A06-C3FD6AA41719}"/>
    <dgm:cxn modelId="{273228C1-9A59-4DA8-903E-F7AA8B9DFF7B}" srcId="{07488897-AE2F-405D-84AF-231A5A6D6326}" destId="{B3F38BB4-44EF-4ED7-BB6F-713C727B793B}" srcOrd="2" destOrd="0" parTransId="{7E7BA967-33AE-43B7-965A-5328DD41203E}" sibTransId="{D709A8D3-3A45-4428-ACEB-CF6A44F0147A}"/>
    <dgm:cxn modelId="{705966C8-5D5E-41DA-BBD7-80155C83528A}" type="presOf" srcId="{B3F38BB4-44EF-4ED7-BB6F-713C727B793B}" destId="{7ECA57B9-D403-4E68-B650-BE2A69F95F2C}" srcOrd="0" destOrd="0" presId="urn:microsoft.com/office/officeart/2018/2/layout/IconCircleList"/>
    <dgm:cxn modelId="{417EF153-9F96-4B62-A3C7-11EC1893DD10}" type="presParOf" srcId="{102484FD-0D73-4A1F-9E61-C212A99A8A0D}" destId="{50BFCE9D-3F54-4EC7-A536-DA039F46CCAA}" srcOrd="0" destOrd="0" presId="urn:microsoft.com/office/officeart/2018/2/layout/IconCircleList"/>
    <dgm:cxn modelId="{0A6D65E1-13FC-41E4-9881-8375AF239F30}" type="presParOf" srcId="{50BFCE9D-3F54-4EC7-A536-DA039F46CCAA}" destId="{F4D20B65-3E9A-4DFB-BBE0-05405A024B7E}" srcOrd="0" destOrd="0" presId="urn:microsoft.com/office/officeart/2018/2/layout/IconCircleList"/>
    <dgm:cxn modelId="{1C29EF2C-1B44-4A25-A08E-2AB15FEF287E}" type="presParOf" srcId="{F4D20B65-3E9A-4DFB-BBE0-05405A024B7E}" destId="{8E1FCBE1-7903-4263-88C7-1AC54B706980}" srcOrd="0" destOrd="0" presId="urn:microsoft.com/office/officeart/2018/2/layout/IconCircleList"/>
    <dgm:cxn modelId="{DCBA320C-1A74-456C-8788-7A6BB0076BAD}" type="presParOf" srcId="{F4D20B65-3E9A-4DFB-BBE0-05405A024B7E}" destId="{7CAB45AA-724B-4CBB-844F-39B5D6B1F5F6}" srcOrd="1" destOrd="0" presId="urn:microsoft.com/office/officeart/2018/2/layout/IconCircleList"/>
    <dgm:cxn modelId="{B5449EE3-B74A-4AB1-82C5-7DDAD4ED5BF7}" type="presParOf" srcId="{F4D20B65-3E9A-4DFB-BBE0-05405A024B7E}" destId="{137ACD1C-76DA-45E5-86EF-5BDBE9402A87}" srcOrd="2" destOrd="0" presId="urn:microsoft.com/office/officeart/2018/2/layout/IconCircleList"/>
    <dgm:cxn modelId="{998C0CD5-7F67-4D15-87F5-29451026E7EB}" type="presParOf" srcId="{F4D20B65-3E9A-4DFB-BBE0-05405A024B7E}" destId="{83DA5E63-145B-413E-AEB5-93EF8534B2A4}" srcOrd="3" destOrd="0" presId="urn:microsoft.com/office/officeart/2018/2/layout/IconCircleList"/>
    <dgm:cxn modelId="{7258AF84-5F50-4269-99B6-54C8CB54A841}" type="presParOf" srcId="{50BFCE9D-3F54-4EC7-A536-DA039F46CCAA}" destId="{286ACC68-3417-4421-976E-8158BF3936F3}" srcOrd="1" destOrd="0" presId="urn:microsoft.com/office/officeart/2018/2/layout/IconCircleList"/>
    <dgm:cxn modelId="{1F5C52D7-0B1F-4277-9095-7D2C27986440}" type="presParOf" srcId="{50BFCE9D-3F54-4EC7-A536-DA039F46CCAA}" destId="{4E7BA6C4-A019-413A-B45C-C190E54D03F4}" srcOrd="2" destOrd="0" presId="urn:microsoft.com/office/officeart/2018/2/layout/IconCircleList"/>
    <dgm:cxn modelId="{633DC69A-DECF-43FF-B547-3C63957A8A0F}" type="presParOf" srcId="{4E7BA6C4-A019-413A-B45C-C190E54D03F4}" destId="{46BD8C44-CB54-405F-B240-62CE3E8CB57C}" srcOrd="0" destOrd="0" presId="urn:microsoft.com/office/officeart/2018/2/layout/IconCircleList"/>
    <dgm:cxn modelId="{BAA58338-02F9-4CB5-941D-29720A815246}" type="presParOf" srcId="{4E7BA6C4-A019-413A-B45C-C190E54D03F4}" destId="{08412AEC-F453-412E-B9C1-79FAEEA31786}" srcOrd="1" destOrd="0" presId="urn:microsoft.com/office/officeart/2018/2/layout/IconCircleList"/>
    <dgm:cxn modelId="{21947C18-ACE6-49ED-9045-868B7B7590B6}" type="presParOf" srcId="{4E7BA6C4-A019-413A-B45C-C190E54D03F4}" destId="{58D1B7BC-75F8-409D-9F4B-AD8F1310054D}" srcOrd="2" destOrd="0" presId="urn:microsoft.com/office/officeart/2018/2/layout/IconCircleList"/>
    <dgm:cxn modelId="{F210BD90-0EE7-4619-A3D5-F5A8D045CF0C}" type="presParOf" srcId="{4E7BA6C4-A019-413A-B45C-C190E54D03F4}" destId="{E3DF1DD7-5B2E-4845-BF0A-7EC1ECDF9AB9}" srcOrd="3" destOrd="0" presId="urn:microsoft.com/office/officeart/2018/2/layout/IconCircleList"/>
    <dgm:cxn modelId="{9C46AC9D-143D-407B-8704-5A8A845052E1}" type="presParOf" srcId="{50BFCE9D-3F54-4EC7-A536-DA039F46CCAA}" destId="{5F8ACD05-7687-4C4C-A2AB-5C12917EA3D8}" srcOrd="3" destOrd="0" presId="urn:microsoft.com/office/officeart/2018/2/layout/IconCircleList"/>
    <dgm:cxn modelId="{C679D170-1CBF-4C96-81F8-4F90C7FBCFCD}" type="presParOf" srcId="{50BFCE9D-3F54-4EC7-A536-DA039F46CCAA}" destId="{75D01313-444F-4039-84AE-CEEC4CEE950E}" srcOrd="4" destOrd="0" presId="urn:microsoft.com/office/officeart/2018/2/layout/IconCircleList"/>
    <dgm:cxn modelId="{B4F3EFBD-57F2-4E92-A8B6-B6999F026EA3}" type="presParOf" srcId="{75D01313-444F-4039-84AE-CEEC4CEE950E}" destId="{A63A2A2B-8F99-4F51-A3E3-69FCA2BE0F58}" srcOrd="0" destOrd="0" presId="urn:microsoft.com/office/officeart/2018/2/layout/IconCircleList"/>
    <dgm:cxn modelId="{D58E14F0-8465-4674-9921-B8F49C3AFDAD}" type="presParOf" srcId="{75D01313-444F-4039-84AE-CEEC4CEE950E}" destId="{364CE47C-95A2-482E-BB46-CDF53956EA44}" srcOrd="1" destOrd="0" presId="urn:microsoft.com/office/officeart/2018/2/layout/IconCircleList"/>
    <dgm:cxn modelId="{31097BD1-DD5D-4697-B234-0DE0B7D5CDF2}" type="presParOf" srcId="{75D01313-444F-4039-84AE-CEEC4CEE950E}" destId="{CC07DACF-9429-4EFE-88D1-5A0355172F2C}" srcOrd="2" destOrd="0" presId="urn:microsoft.com/office/officeart/2018/2/layout/IconCircleList"/>
    <dgm:cxn modelId="{51C55E44-2EE2-421C-AA8B-042E20D1D6CC}" type="presParOf" srcId="{75D01313-444F-4039-84AE-CEEC4CEE950E}" destId="{7ECA57B9-D403-4E68-B650-BE2A69F95F2C}" srcOrd="3" destOrd="0" presId="urn:microsoft.com/office/officeart/2018/2/layout/IconCircleList"/>
    <dgm:cxn modelId="{8DA3A098-3D7D-4E1D-8004-D008B594A9C5}" type="presParOf" srcId="{50BFCE9D-3F54-4EC7-A536-DA039F46CCAA}" destId="{089B7961-0BFC-4396-9535-1DDA30DEE63B}" srcOrd="5" destOrd="0" presId="urn:microsoft.com/office/officeart/2018/2/layout/IconCircleList"/>
    <dgm:cxn modelId="{BE976CF9-0E28-4BD0-A82F-AAD2087C0A58}" type="presParOf" srcId="{50BFCE9D-3F54-4EC7-A536-DA039F46CCAA}" destId="{463D2951-4285-43B2-A0A5-D091F939A347}" srcOrd="6" destOrd="0" presId="urn:microsoft.com/office/officeart/2018/2/layout/IconCircleList"/>
    <dgm:cxn modelId="{FF384C30-1499-45AD-93B1-5F8208F25268}" type="presParOf" srcId="{463D2951-4285-43B2-A0A5-D091F939A347}" destId="{D474A3DC-EBA1-43B2-AEA1-CED65796A5B3}" srcOrd="0" destOrd="0" presId="urn:microsoft.com/office/officeart/2018/2/layout/IconCircleList"/>
    <dgm:cxn modelId="{C72F0678-F52C-43DA-9934-07D7D8F67AF7}" type="presParOf" srcId="{463D2951-4285-43B2-A0A5-D091F939A347}" destId="{C48C67CE-B00D-474D-BF60-977705EBCEBB}" srcOrd="1" destOrd="0" presId="urn:microsoft.com/office/officeart/2018/2/layout/IconCircleList"/>
    <dgm:cxn modelId="{76C37D0A-6C7C-4379-A93A-4BB860E7F798}" type="presParOf" srcId="{463D2951-4285-43B2-A0A5-D091F939A347}" destId="{3FABF44C-D6DE-4C07-9D72-B32EE5BC5787}" srcOrd="2" destOrd="0" presId="urn:microsoft.com/office/officeart/2018/2/layout/IconCircleList"/>
    <dgm:cxn modelId="{8FCF134A-7F2A-4874-BCE7-35200839D7EF}" type="presParOf" srcId="{463D2951-4285-43B2-A0A5-D091F939A347}" destId="{2F5C95D8-9D30-4916-AC61-200E398176E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6ED5A-1CC4-4822-9FD1-C01935C3D7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15DF42-5365-467C-92CF-FA4AED5B3871}">
      <dgm:prSet/>
      <dgm:spPr/>
      <dgm:t>
        <a:bodyPr/>
        <a:lstStyle/>
        <a:p>
          <a:pPr>
            <a:lnSpc>
              <a:spcPct val="100000"/>
            </a:lnSpc>
          </a:pPr>
          <a:r>
            <a:rPr lang="en-NL" dirty="0"/>
            <a:t>Traditional Server-Client approach (VM, on-Premises backend servers with/without GPU/TPU)</a:t>
          </a:r>
          <a:endParaRPr lang="en-US" dirty="0"/>
        </a:p>
      </dgm:t>
    </dgm:pt>
    <dgm:pt modelId="{A7F151BE-E75D-4580-950B-05D605524E66}" type="parTrans" cxnId="{0AA79F66-4169-4FAB-B995-9663984D691B}">
      <dgm:prSet/>
      <dgm:spPr/>
      <dgm:t>
        <a:bodyPr/>
        <a:lstStyle/>
        <a:p>
          <a:endParaRPr lang="en-US"/>
        </a:p>
      </dgm:t>
    </dgm:pt>
    <dgm:pt modelId="{D2AFDA1C-2C35-40CE-91E8-1B1F936C8420}" type="sibTrans" cxnId="{0AA79F66-4169-4FAB-B995-9663984D691B}">
      <dgm:prSet/>
      <dgm:spPr/>
      <dgm:t>
        <a:bodyPr/>
        <a:lstStyle/>
        <a:p>
          <a:endParaRPr lang="en-US"/>
        </a:p>
      </dgm:t>
    </dgm:pt>
    <dgm:pt modelId="{FDB2B198-148D-49CD-86EC-57AD8E6D089B}">
      <dgm:prSet/>
      <dgm:spPr/>
      <dgm:t>
        <a:bodyPr/>
        <a:lstStyle/>
        <a:p>
          <a:pPr>
            <a:lnSpc>
              <a:spcPct val="100000"/>
            </a:lnSpc>
          </a:pPr>
          <a:r>
            <a:rPr lang="en-NL"/>
            <a:t>Cloud, AI as SaaS approach</a:t>
          </a:r>
          <a:endParaRPr lang="en-US"/>
        </a:p>
      </dgm:t>
    </dgm:pt>
    <dgm:pt modelId="{1EE95FDE-EF1E-4B5D-A31D-EE4BD1DE9A59}" type="parTrans" cxnId="{7BF7B223-3778-4E0A-979B-2DF407CA38B8}">
      <dgm:prSet/>
      <dgm:spPr/>
      <dgm:t>
        <a:bodyPr/>
        <a:lstStyle/>
        <a:p>
          <a:endParaRPr lang="en-US"/>
        </a:p>
      </dgm:t>
    </dgm:pt>
    <dgm:pt modelId="{CB8C321B-80E3-4277-9702-F08A4375656A}" type="sibTrans" cxnId="{7BF7B223-3778-4E0A-979B-2DF407CA38B8}">
      <dgm:prSet/>
      <dgm:spPr/>
      <dgm:t>
        <a:bodyPr/>
        <a:lstStyle/>
        <a:p>
          <a:endParaRPr lang="en-US"/>
        </a:p>
      </dgm:t>
    </dgm:pt>
    <dgm:pt modelId="{CD8A25EE-0CE4-4485-94BB-F1DCA86D6772}">
      <dgm:prSet/>
      <dgm:spPr/>
      <dgm:t>
        <a:bodyPr/>
        <a:lstStyle/>
        <a:p>
          <a:pPr>
            <a:lnSpc>
              <a:spcPct val="100000"/>
            </a:lnSpc>
          </a:pPr>
          <a:r>
            <a:rPr lang="en-NL" dirty="0"/>
            <a:t>Edge approach</a:t>
          </a:r>
          <a:endParaRPr lang="en-US" dirty="0"/>
        </a:p>
      </dgm:t>
    </dgm:pt>
    <dgm:pt modelId="{53B24B17-4E5C-4B2D-A55B-573AA965BA2A}" type="parTrans" cxnId="{2F7D56CD-AAB9-4D3B-A258-891B0AEE2E7D}">
      <dgm:prSet/>
      <dgm:spPr/>
      <dgm:t>
        <a:bodyPr/>
        <a:lstStyle/>
        <a:p>
          <a:endParaRPr lang="en-US"/>
        </a:p>
      </dgm:t>
    </dgm:pt>
    <dgm:pt modelId="{39476A6A-03C8-4666-8A5E-FFAE50101852}" type="sibTrans" cxnId="{2F7D56CD-AAB9-4D3B-A258-891B0AEE2E7D}">
      <dgm:prSet/>
      <dgm:spPr/>
      <dgm:t>
        <a:bodyPr/>
        <a:lstStyle/>
        <a:p>
          <a:endParaRPr lang="en-US"/>
        </a:p>
      </dgm:t>
    </dgm:pt>
    <dgm:pt modelId="{EADE1013-89BE-4C64-952C-FC8E889C439B}">
      <dgm:prSet/>
      <dgm:spPr/>
      <dgm:t>
        <a:bodyPr/>
        <a:lstStyle/>
        <a:p>
          <a:pPr>
            <a:lnSpc>
              <a:spcPct val="100000"/>
            </a:lnSpc>
          </a:pPr>
          <a:r>
            <a:rPr lang="en-NL" dirty="0"/>
            <a:t>Frontend-only approach</a:t>
          </a:r>
          <a:endParaRPr lang="en-US" dirty="0"/>
        </a:p>
      </dgm:t>
    </dgm:pt>
    <dgm:pt modelId="{FABA44B8-0ABF-482A-817C-2EFF369520DA}" type="parTrans" cxnId="{76EF0CD7-4648-4523-BDC8-466558D23E27}">
      <dgm:prSet/>
      <dgm:spPr/>
      <dgm:t>
        <a:bodyPr/>
        <a:lstStyle/>
        <a:p>
          <a:endParaRPr lang="en-US"/>
        </a:p>
      </dgm:t>
    </dgm:pt>
    <dgm:pt modelId="{4A9C4B25-2F03-44B3-A7FD-99155BEE74C6}" type="sibTrans" cxnId="{76EF0CD7-4648-4523-BDC8-466558D23E27}">
      <dgm:prSet/>
      <dgm:spPr/>
      <dgm:t>
        <a:bodyPr/>
        <a:lstStyle/>
        <a:p>
          <a:endParaRPr lang="en-US"/>
        </a:p>
      </dgm:t>
    </dgm:pt>
    <dgm:pt modelId="{5A92D941-AA0B-4EED-ABDC-09CE5A89DAF2}" type="pres">
      <dgm:prSet presAssocID="{7D76ED5A-1CC4-4822-9FD1-C01935C3D769}" presName="root" presStyleCnt="0">
        <dgm:presLayoutVars>
          <dgm:dir/>
          <dgm:resizeHandles val="exact"/>
        </dgm:presLayoutVars>
      </dgm:prSet>
      <dgm:spPr/>
    </dgm:pt>
    <dgm:pt modelId="{66675199-397F-419B-8C45-EFAF3FB50BB6}" type="pres">
      <dgm:prSet presAssocID="{DD15DF42-5365-467C-92CF-FA4AED5B3871}" presName="compNode" presStyleCnt="0"/>
      <dgm:spPr/>
    </dgm:pt>
    <dgm:pt modelId="{1F0A22CE-F5D1-43C7-9CB2-F132E0DFB46C}" type="pres">
      <dgm:prSet presAssocID="{DD15DF42-5365-467C-92CF-FA4AED5B3871}" presName="bgRect" presStyleLbl="bgShp" presStyleIdx="0" presStyleCnt="4"/>
      <dgm:spPr/>
    </dgm:pt>
    <dgm:pt modelId="{317B6569-E189-45C4-B41A-88FE9BA6E908}" type="pres">
      <dgm:prSet presAssocID="{DD15DF42-5365-467C-92CF-FA4AED5B38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48AD072F-C37E-4CF0-9947-BD0CCDCEC352}" type="pres">
      <dgm:prSet presAssocID="{DD15DF42-5365-467C-92CF-FA4AED5B3871}" presName="spaceRect" presStyleCnt="0"/>
      <dgm:spPr/>
    </dgm:pt>
    <dgm:pt modelId="{59BAF178-D134-436D-8FFF-EC9CEAA8442A}" type="pres">
      <dgm:prSet presAssocID="{DD15DF42-5365-467C-92CF-FA4AED5B3871}" presName="parTx" presStyleLbl="revTx" presStyleIdx="0" presStyleCnt="4">
        <dgm:presLayoutVars>
          <dgm:chMax val="0"/>
          <dgm:chPref val="0"/>
        </dgm:presLayoutVars>
      </dgm:prSet>
      <dgm:spPr/>
    </dgm:pt>
    <dgm:pt modelId="{1E8FEE58-4215-43A0-B71C-73C783997A29}" type="pres">
      <dgm:prSet presAssocID="{D2AFDA1C-2C35-40CE-91E8-1B1F936C8420}" presName="sibTrans" presStyleCnt="0"/>
      <dgm:spPr/>
    </dgm:pt>
    <dgm:pt modelId="{74CC7C3C-6733-4539-A378-BC3D503B957F}" type="pres">
      <dgm:prSet presAssocID="{FDB2B198-148D-49CD-86EC-57AD8E6D089B}" presName="compNode" presStyleCnt="0"/>
      <dgm:spPr/>
    </dgm:pt>
    <dgm:pt modelId="{1AA8A4A9-4046-4041-9DA8-3AEBB79DC808}" type="pres">
      <dgm:prSet presAssocID="{FDB2B198-148D-49CD-86EC-57AD8E6D089B}" presName="bgRect" presStyleLbl="bgShp" presStyleIdx="1" presStyleCnt="4"/>
      <dgm:spPr/>
    </dgm:pt>
    <dgm:pt modelId="{5B2856A6-BB71-49AE-96AF-CA88F734F53B}" type="pres">
      <dgm:prSet presAssocID="{FDB2B198-148D-49CD-86EC-57AD8E6D08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E71F692F-28AA-43BF-98C4-135D8E7B5E07}" type="pres">
      <dgm:prSet presAssocID="{FDB2B198-148D-49CD-86EC-57AD8E6D089B}" presName="spaceRect" presStyleCnt="0"/>
      <dgm:spPr/>
    </dgm:pt>
    <dgm:pt modelId="{CED2BCDF-47C0-470C-9E6F-0FF42D7274A2}" type="pres">
      <dgm:prSet presAssocID="{FDB2B198-148D-49CD-86EC-57AD8E6D089B}" presName="parTx" presStyleLbl="revTx" presStyleIdx="1" presStyleCnt="4">
        <dgm:presLayoutVars>
          <dgm:chMax val="0"/>
          <dgm:chPref val="0"/>
        </dgm:presLayoutVars>
      </dgm:prSet>
      <dgm:spPr/>
    </dgm:pt>
    <dgm:pt modelId="{48169B30-8ED2-4B29-B923-405C7E88B62F}" type="pres">
      <dgm:prSet presAssocID="{CB8C321B-80E3-4277-9702-F08A4375656A}" presName="sibTrans" presStyleCnt="0"/>
      <dgm:spPr/>
    </dgm:pt>
    <dgm:pt modelId="{8A5E062B-B2E2-476B-82D9-7BE509138BFF}" type="pres">
      <dgm:prSet presAssocID="{CD8A25EE-0CE4-4485-94BB-F1DCA86D6772}" presName="compNode" presStyleCnt="0"/>
      <dgm:spPr/>
    </dgm:pt>
    <dgm:pt modelId="{45B8B90C-3CE5-448E-8CF0-B23C1F32CFDA}" type="pres">
      <dgm:prSet presAssocID="{CD8A25EE-0CE4-4485-94BB-F1DCA86D6772}" presName="bgRect" presStyleLbl="bgShp" presStyleIdx="2" presStyleCnt="4"/>
      <dgm:spPr/>
    </dgm:pt>
    <dgm:pt modelId="{7C4DB93A-5937-4CE6-B75F-28C3F12C77C5}" type="pres">
      <dgm:prSet presAssocID="{CD8A25EE-0CE4-4485-94BB-F1DCA86D677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ud Computing with solid fill"/>
        </a:ext>
      </dgm:extLst>
    </dgm:pt>
    <dgm:pt modelId="{D0D04FA0-3424-4AC9-90E7-FD0CC0E0F0B8}" type="pres">
      <dgm:prSet presAssocID="{CD8A25EE-0CE4-4485-94BB-F1DCA86D6772}" presName="spaceRect" presStyleCnt="0"/>
      <dgm:spPr/>
    </dgm:pt>
    <dgm:pt modelId="{345EC6F4-1226-4934-B4EF-5AB7CAEA77E9}" type="pres">
      <dgm:prSet presAssocID="{CD8A25EE-0CE4-4485-94BB-F1DCA86D6772}" presName="parTx" presStyleLbl="revTx" presStyleIdx="2" presStyleCnt="4">
        <dgm:presLayoutVars>
          <dgm:chMax val="0"/>
          <dgm:chPref val="0"/>
        </dgm:presLayoutVars>
      </dgm:prSet>
      <dgm:spPr/>
    </dgm:pt>
    <dgm:pt modelId="{D5BB8732-0E85-4830-AFBA-C973C4C8D6EB}" type="pres">
      <dgm:prSet presAssocID="{39476A6A-03C8-4666-8A5E-FFAE50101852}" presName="sibTrans" presStyleCnt="0"/>
      <dgm:spPr/>
    </dgm:pt>
    <dgm:pt modelId="{5235268E-E7F5-4161-98EC-8E271B4DF075}" type="pres">
      <dgm:prSet presAssocID="{EADE1013-89BE-4C64-952C-FC8E889C439B}" presName="compNode" presStyleCnt="0"/>
      <dgm:spPr/>
    </dgm:pt>
    <dgm:pt modelId="{499A0DAB-FAB3-43C4-8787-78B2937D279F}" type="pres">
      <dgm:prSet presAssocID="{EADE1013-89BE-4C64-952C-FC8E889C439B}" presName="bgRect" presStyleLbl="bgShp" presStyleIdx="3" presStyleCnt="4"/>
      <dgm:spPr/>
    </dgm:pt>
    <dgm:pt modelId="{8DDBDAE5-C25C-4D32-A27E-486831FD2CB7}" type="pres">
      <dgm:prSet presAssocID="{EADE1013-89BE-4C64-952C-FC8E889C439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rowser window with solid fill"/>
        </a:ext>
      </dgm:extLst>
    </dgm:pt>
    <dgm:pt modelId="{DABE9C2E-9D40-41E1-9D98-CD756342389B}" type="pres">
      <dgm:prSet presAssocID="{EADE1013-89BE-4C64-952C-FC8E889C439B}" presName="spaceRect" presStyleCnt="0"/>
      <dgm:spPr/>
    </dgm:pt>
    <dgm:pt modelId="{B1125C6C-1DD0-4B35-88D0-351464BDFD87}" type="pres">
      <dgm:prSet presAssocID="{EADE1013-89BE-4C64-952C-FC8E889C439B}" presName="parTx" presStyleLbl="revTx" presStyleIdx="3" presStyleCnt="4">
        <dgm:presLayoutVars>
          <dgm:chMax val="0"/>
          <dgm:chPref val="0"/>
        </dgm:presLayoutVars>
      </dgm:prSet>
      <dgm:spPr/>
    </dgm:pt>
  </dgm:ptLst>
  <dgm:cxnLst>
    <dgm:cxn modelId="{4F70161D-6881-47C9-A32D-0481A13E246F}" type="presOf" srcId="{DD15DF42-5365-467C-92CF-FA4AED5B3871}" destId="{59BAF178-D134-436D-8FFF-EC9CEAA8442A}" srcOrd="0" destOrd="0" presId="urn:microsoft.com/office/officeart/2018/2/layout/IconVerticalSolidList"/>
    <dgm:cxn modelId="{7BF7B223-3778-4E0A-979B-2DF407CA38B8}" srcId="{7D76ED5A-1CC4-4822-9FD1-C01935C3D769}" destId="{FDB2B198-148D-49CD-86EC-57AD8E6D089B}" srcOrd="1" destOrd="0" parTransId="{1EE95FDE-EF1E-4B5D-A31D-EE4BD1DE9A59}" sibTransId="{CB8C321B-80E3-4277-9702-F08A4375656A}"/>
    <dgm:cxn modelId="{2D4EDA59-7CA6-484B-86C4-6BA20F6C7EB8}" type="presOf" srcId="{7D76ED5A-1CC4-4822-9FD1-C01935C3D769}" destId="{5A92D941-AA0B-4EED-ABDC-09CE5A89DAF2}" srcOrd="0" destOrd="0" presId="urn:microsoft.com/office/officeart/2018/2/layout/IconVerticalSolidList"/>
    <dgm:cxn modelId="{0AA79F66-4169-4FAB-B995-9663984D691B}" srcId="{7D76ED5A-1CC4-4822-9FD1-C01935C3D769}" destId="{DD15DF42-5365-467C-92CF-FA4AED5B3871}" srcOrd="0" destOrd="0" parTransId="{A7F151BE-E75D-4580-950B-05D605524E66}" sibTransId="{D2AFDA1C-2C35-40CE-91E8-1B1F936C8420}"/>
    <dgm:cxn modelId="{42F9A79D-330E-4F15-B642-4DF33FC7C532}" type="presOf" srcId="{FDB2B198-148D-49CD-86EC-57AD8E6D089B}" destId="{CED2BCDF-47C0-470C-9E6F-0FF42D7274A2}" srcOrd="0" destOrd="0" presId="urn:microsoft.com/office/officeart/2018/2/layout/IconVerticalSolidList"/>
    <dgm:cxn modelId="{3D6022A0-B04B-49F8-BED4-DF01B2E1A9DA}" type="presOf" srcId="{EADE1013-89BE-4C64-952C-FC8E889C439B}" destId="{B1125C6C-1DD0-4B35-88D0-351464BDFD87}" srcOrd="0" destOrd="0" presId="urn:microsoft.com/office/officeart/2018/2/layout/IconVerticalSolidList"/>
    <dgm:cxn modelId="{2F7D56CD-AAB9-4D3B-A258-891B0AEE2E7D}" srcId="{7D76ED5A-1CC4-4822-9FD1-C01935C3D769}" destId="{CD8A25EE-0CE4-4485-94BB-F1DCA86D6772}" srcOrd="2" destOrd="0" parTransId="{53B24B17-4E5C-4B2D-A55B-573AA965BA2A}" sibTransId="{39476A6A-03C8-4666-8A5E-FFAE50101852}"/>
    <dgm:cxn modelId="{76EF0CD7-4648-4523-BDC8-466558D23E27}" srcId="{7D76ED5A-1CC4-4822-9FD1-C01935C3D769}" destId="{EADE1013-89BE-4C64-952C-FC8E889C439B}" srcOrd="3" destOrd="0" parTransId="{FABA44B8-0ABF-482A-817C-2EFF369520DA}" sibTransId="{4A9C4B25-2F03-44B3-A7FD-99155BEE74C6}"/>
    <dgm:cxn modelId="{02EE54F0-2212-47BE-8CE8-30AEA65CF399}" type="presOf" srcId="{CD8A25EE-0CE4-4485-94BB-F1DCA86D6772}" destId="{345EC6F4-1226-4934-B4EF-5AB7CAEA77E9}" srcOrd="0" destOrd="0" presId="urn:microsoft.com/office/officeart/2018/2/layout/IconVerticalSolidList"/>
    <dgm:cxn modelId="{04B3016E-D8BA-4B0C-A9AF-21456BEE47EB}" type="presParOf" srcId="{5A92D941-AA0B-4EED-ABDC-09CE5A89DAF2}" destId="{66675199-397F-419B-8C45-EFAF3FB50BB6}" srcOrd="0" destOrd="0" presId="urn:microsoft.com/office/officeart/2018/2/layout/IconVerticalSolidList"/>
    <dgm:cxn modelId="{0DF625EF-47C6-4A55-BB0A-F36A6C2603BC}" type="presParOf" srcId="{66675199-397F-419B-8C45-EFAF3FB50BB6}" destId="{1F0A22CE-F5D1-43C7-9CB2-F132E0DFB46C}" srcOrd="0" destOrd="0" presId="urn:microsoft.com/office/officeart/2018/2/layout/IconVerticalSolidList"/>
    <dgm:cxn modelId="{CE439AFC-D0CC-4E66-BA57-6558D50B6CF5}" type="presParOf" srcId="{66675199-397F-419B-8C45-EFAF3FB50BB6}" destId="{317B6569-E189-45C4-B41A-88FE9BA6E908}" srcOrd="1" destOrd="0" presId="urn:microsoft.com/office/officeart/2018/2/layout/IconVerticalSolidList"/>
    <dgm:cxn modelId="{B66E4B5A-2E4D-47FD-8063-384493D23142}" type="presParOf" srcId="{66675199-397F-419B-8C45-EFAF3FB50BB6}" destId="{48AD072F-C37E-4CF0-9947-BD0CCDCEC352}" srcOrd="2" destOrd="0" presId="urn:microsoft.com/office/officeart/2018/2/layout/IconVerticalSolidList"/>
    <dgm:cxn modelId="{7CD89516-CE7F-4A77-B66A-D589AA364D8F}" type="presParOf" srcId="{66675199-397F-419B-8C45-EFAF3FB50BB6}" destId="{59BAF178-D134-436D-8FFF-EC9CEAA8442A}" srcOrd="3" destOrd="0" presId="urn:microsoft.com/office/officeart/2018/2/layout/IconVerticalSolidList"/>
    <dgm:cxn modelId="{E8A4E19B-97DB-4000-B0D3-D6C428E1F2D1}" type="presParOf" srcId="{5A92D941-AA0B-4EED-ABDC-09CE5A89DAF2}" destId="{1E8FEE58-4215-43A0-B71C-73C783997A29}" srcOrd="1" destOrd="0" presId="urn:microsoft.com/office/officeart/2018/2/layout/IconVerticalSolidList"/>
    <dgm:cxn modelId="{BA33F809-EAAB-4785-9013-FAAEB7D17F3F}" type="presParOf" srcId="{5A92D941-AA0B-4EED-ABDC-09CE5A89DAF2}" destId="{74CC7C3C-6733-4539-A378-BC3D503B957F}" srcOrd="2" destOrd="0" presId="urn:microsoft.com/office/officeart/2018/2/layout/IconVerticalSolidList"/>
    <dgm:cxn modelId="{B5B98093-8935-4F4B-9F9F-D55F8D076E8C}" type="presParOf" srcId="{74CC7C3C-6733-4539-A378-BC3D503B957F}" destId="{1AA8A4A9-4046-4041-9DA8-3AEBB79DC808}" srcOrd="0" destOrd="0" presId="urn:microsoft.com/office/officeart/2018/2/layout/IconVerticalSolidList"/>
    <dgm:cxn modelId="{8DF9729A-D4A5-45B5-940C-AB41B922E009}" type="presParOf" srcId="{74CC7C3C-6733-4539-A378-BC3D503B957F}" destId="{5B2856A6-BB71-49AE-96AF-CA88F734F53B}" srcOrd="1" destOrd="0" presId="urn:microsoft.com/office/officeart/2018/2/layout/IconVerticalSolidList"/>
    <dgm:cxn modelId="{AE187809-4198-4E02-89FC-CC96703C5581}" type="presParOf" srcId="{74CC7C3C-6733-4539-A378-BC3D503B957F}" destId="{E71F692F-28AA-43BF-98C4-135D8E7B5E07}" srcOrd="2" destOrd="0" presId="urn:microsoft.com/office/officeart/2018/2/layout/IconVerticalSolidList"/>
    <dgm:cxn modelId="{B47118F3-2E63-4090-8EFF-E1E517643B4A}" type="presParOf" srcId="{74CC7C3C-6733-4539-A378-BC3D503B957F}" destId="{CED2BCDF-47C0-470C-9E6F-0FF42D7274A2}" srcOrd="3" destOrd="0" presId="urn:microsoft.com/office/officeart/2018/2/layout/IconVerticalSolidList"/>
    <dgm:cxn modelId="{2105A9D9-1BCB-46ED-B9D5-B9EFDE11CB4A}" type="presParOf" srcId="{5A92D941-AA0B-4EED-ABDC-09CE5A89DAF2}" destId="{48169B30-8ED2-4B29-B923-405C7E88B62F}" srcOrd="3" destOrd="0" presId="urn:microsoft.com/office/officeart/2018/2/layout/IconVerticalSolidList"/>
    <dgm:cxn modelId="{B42A834D-058A-41EB-ABE4-11DFE674E644}" type="presParOf" srcId="{5A92D941-AA0B-4EED-ABDC-09CE5A89DAF2}" destId="{8A5E062B-B2E2-476B-82D9-7BE509138BFF}" srcOrd="4" destOrd="0" presId="urn:microsoft.com/office/officeart/2018/2/layout/IconVerticalSolidList"/>
    <dgm:cxn modelId="{50DFB946-1A41-49BC-BE5A-FC7584EF3AEB}" type="presParOf" srcId="{8A5E062B-B2E2-476B-82D9-7BE509138BFF}" destId="{45B8B90C-3CE5-448E-8CF0-B23C1F32CFDA}" srcOrd="0" destOrd="0" presId="urn:microsoft.com/office/officeart/2018/2/layout/IconVerticalSolidList"/>
    <dgm:cxn modelId="{9B596964-5A8C-4EA2-A736-01E65ED973FD}" type="presParOf" srcId="{8A5E062B-B2E2-476B-82D9-7BE509138BFF}" destId="{7C4DB93A-5937-4CE6-B75F-28C3F12C77C5}" srcOrd="1" destOrd="0" presId="urn:microsoft.com/office/officeart/2018/2/layout/IconVerticalSolidList"/>
    <dgm:cxn modelId="{43F4D27B-9239-40A4-9E65-AB82FB62904D}" type="presParOf" srcId="{8A5E062B-B2E2-476B-82D9-7BE509138BFF}" destId="{D0D04FA0-3424-4AC9-90E7-FD0CC0E0F0B8}" srcOrd="2" destOrd="0" presId="urn:microsoft.com/office/officeart/2018/2/layout/IconVerticalSolidList"/>
    <dgm:cxn modelId="{17E4930D-45EF-44A1-AA8B-C4FE74D18D43}" type="presParOf" srcId="{8A5E062B-B2E2-476B-82D9-7BE509138BFF}" destId="{345EC6F4-1226-4934-B4EF-5AB7CAEA77E9}" srcOrd="3" destOrd="0" presId="urn:microsoft.com/office/officeart/2018/2/layout/IconVerticalSolidList"/>
    <dgm:cxn modelId="{06E95601-6C0A-46CA-8672-10038C61D743}" type="presParOf" srcId="{5A92D941-AA0B-4EED-ABDC-09CE5A89DAF2}" destId="{D5BB8732-0E85-4830-AFBA-C973C4C8D6EB}" srcOrd="5" destOrd="0" presId="urn:microsoft.com/office/officeart/2018/2/layout/IconVerticalSolidList"/>
    <dgm:cxn modelId="{1FACBD96-4DC3-494F-8666-A42A9732600A}" type="presParOf" srcId="{5A92D941-AA0B-4EED-ABDC-09CE5A89DAF2}" destId="{5235268E-E7F5-4161-98EC-8E271B4DF075}" srcOrd="6" destOrd="0" presId="urn:microsoft.com/office/officeart/2018/2/layout/IconVerticalSolidList"/>
    <dgm:cxn modelId="{37F5B986-EEA0-4902-9F60-2ED4F09DE75B}" type="presParOf" srcId="{5235268E-E7F5-4161-98EC-8E271B4DF075}" destId="{499A0DAB-FAB3-43C4-8787-78B2937D279F}" srcOrd="0" destOrd="0" presId="urn:microsoft.com/office/officeart/2018/2/layout/IconVerticalSolidList"/>
    <dgm:cxn modelId="{EF06F698-C948-4589-A5BC-22A274C420B8}" type="presParOf" srcId="{5235268E-E7F5-4161-98EC-8E271B4DF075}" destId="{8DDBDAE5-C25C-4D32-A27E-486831FD2CB7}" srcOrd="1" destOrd="0" presId="urn:microsoft.com/office/officeart/2018/2/layout/IconVerticalSolidList"/>
    <dgm:cxn modelId="{CB793FEE-A4F3-47E0-9664-49CCE9882355}" type="presParOf" srcId="{5235268E-E7F5-4161-98EC-8E271B4DF075}" destId="{DABE9C2E-9D40-41E1-9D98-CD756342389B}" srcOrd="2" destOrd="0" presId="urn:microsoft.com/office/officeart/2018/2/layout/IconVerticalSolidList"/>
    <dgm:cxn modelId="{751EB230-EA8B-4292-8170-BCD25805E1FC}" type="presParOf" srcId="{5235268E-E7F5-4161-98EC-8E271B4DF075}" destId="{B1125C6C-1DD0-4B35-88D0-351464BDFD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041BC0-FC6E-4575-9147-AE2D9759A4C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E189FE8-CD8B-4418-AD2F-A28D424E68B9}">
      <dgm:prSet/>
      <dgm:spPr/>
      <dgm:t>
        <a:bodyPr/>
        <a:lstStyle/>
        <a:p>
          <a:r>
            <a:rPr lang="en-US" dirty="0"/>
            <a:t>Overcome limits</a:t>
          </a:r>
        </a:p>
      </dgm:t>
    </dgm:pt>
    <dgm:pt modelId="{1845ED3A-D97A-474A-B2F5-A9A6B4B7EDB3}" type="parTrans" cxnId="{0A1D27F0-0F04-4F7E-A7CA-1885B39BEF0A}">
      <dgm:prSet/>
      <dgm:spPr/>
      <dgm:t>
        <a:bodyPr/>
        <a:lstStyle/>
        <a:p>
          <a:endParaRPr lang="en-US"/>
        </a:p>
      </dgm:t>
    </dgm:pt>
    <dgm:pt modelId="{40EBE36A-738F-4A00-8012-9DD0E408851A}" type="sibTrans" cxnId="{0A1D27F0-0F04-4F7E-A7CA-1885B39BEF0A}">
      <dgm:prSet/>
      <dgm:spPr/>
      <dgm:t>
        <a:bodyPr/>
        <a:lstStyle/>
        <a:p>
          <a:endParaRPr lang="en-US"/>
        </a:p>
      </dgm:t>
    </dgm:pt>
    <dgm:pt modelId="{97BCF45D-594A-43FC-B996-17483196D933}">
      <dgm:prSet/>
      <dgm:spPr/>
      <dgm:t>
        <a:bodyPr/>
        <a:lstStyle/>
        <a:p>
          <a:r>
            <a:rPr lang="en-NL" dirty="0"/>
            <a:t>Low latency</a:t>
          </a:r>
          <a:endParaRPr lang="en-US" dirty="0"/>
        </a:p>
      </dgm:t>
    </dgm:pt>
    <dgm:pt modelId="{A59129A2-11BF-4EE8-9331-FAB956E84FA9}" type="parTrans" cxnId="{15C8632F-B324-484C-9E21-6563B004DFE1}">
      <dgm:prSet/>
      <dgm:spPr/>
      <dgm:t>
        <a:bodyPr/>
        <a:lstStyle/>
        <a:p>
          <a:endParaRPr lang="en-US"/>
        </a:p>
      </dgm:t>
    </dgm:pt>
    <dgm:pt modelId="{696AA29E-823B-49AD-BF10-80478870BFB2}" type="sibTrans" cxnId="{15C8632F-B324-484C-9E21-6563B004DFE1}">
      <dgm:prSet/>
      <dgm:spPr/>
      <dgm:t>
        <a:bodyPr/>
        <a:lstStyle/>
        <a:p>
          <a:endParaRPr lang="en-US"/>
        </a:p>
      </dgm:t>
    </dgm:pt>
    <dgm:pt modelId="{5C9BBEC7-2851-4467-BE88-C0310BD1C0C9}">
      <dgm:prSet/>
      <dgm:spPr/>
      <dgm:t>
        <a:bodyPr/>
        <a:lstStyle/>
        <a:p>
          <a:r>
            <a:rPr lang="en-NL" dirty="0"/>
            <a:t>Privacy</a:t>
          </a:r>
          <a:endParaRPr lang="en-US" dirty="0"/>
        </a:p>
      </dgm:t>
    </dgm:pt>
    <dgm:pt modelId="{E0AE4BBA-43DD-4570-8929-E1036BCA09B9}" type="parTrans" cxnId="{D95D9FD8-85D8-4B1D-941E-B1C6A3E4F389}">
      <dgm:prSet/>
      <dgm:spPr/>
      <dgm:t>
        <a:bodyPr/>
        <a:lstStyle/>
        <a:p>
          <a:endParaRPr lang="en-US"/>
        </a:p>
      </dgm:t>
    </dgm:pt>
    <dgm:pt modelId="{8C94110C-2E5F-4483-BD21-9A89342E88E0}" type="sibTrans" cxnId="{D95D9FD8-85D8-4B1D-941E-B1C6A3E4F389}">
      <dgm:prSet/>
      <dgm:spPr/>
      <dgm:t>
        <a:bodyPr/>
        <a:lstStyle/>
        <a:p>
          <a:endParaRPr lang="en-US"/>
        </a:p>
      </dgm:t>
    </dgm:pt>
    <dgm:pt modelId="{48EFEE12-886F-46E5-8056-799DE388C6BA}">
      <dgm:prSet/>
      <dgm:spPr/>
      <dgm:t>
        <a:bodyPr/>
        <a:lstStyle/>
        <a:p>
          <a:r>
            <a:rPr lang="en-NL" dirty="0"/>
            <a:t>Cross-Platform</a:t>
          </a:r>
          <a:endParaRPr lang="en-US" dirty="0"/>
        </a:p>
      </dgm:t>
    </dgm:pt>
    <dgm:pt modelId="{BF50FF8B-B531-4642-8013-26B6C1268519}" type="parTrans" cxnId="{31454B63-7E05-41CC-98DF-08396C574211}">
      <dgm:prSet/>
      <dgm:spPr/>
      <dgm:t>
        <a:bodyPr/>
        <a:lstStyle/>
        <a:p>
          <a:endParaRPr lang="en-US"/>
        </a:p>
      </dgm:t>
    </dgm:pt>
    <dgm:pt modelId="{9FD1E0B7-CA32-4753-8334-7625819F2BA3}" type="sibTrans" cxnId="{31454B63-7E05-41CC-98DF-08396C574211}">
      <dgm:prSet/>
      <dgm:spPr/>
      <dgm:t>
        <a:bodyPr/>
        <a:lstStyle/>
        <a:p>
          <a:endParaRPr lang="en-US"/>
        </a:p>
      </dgm:t>
    </dgm:pt>
    <dgm:pt modelId="{E67B0DA4-00CD-4665-9B31-C93DBC29A075}">
      <dgm:prSet/>
      <dgm:spPr/>
      <dgm:t>
        <a:bodyPr/>
        <a:lstStyle/>
        <a:p>
          <a:r>
            <a:rPr lang="en-NL" dirty="0"/>
            <a:t>Offline</a:t>
          </a:r>
          <a:endParaRPr lang="en-US" dirty="0"/>
        </a:p>
      </dgm:t>
    </dgm:pt>
    <dgm:pt modelId="{0C7CB226-F2AF-474B-BA00-DB0AEEBEAD5B}" type="parTrans" cxnId="{11C211F2-2995-47BE-AF2C-030F12CEF3DD}">
      <dgm:prSet/>
      <dgm:spPr/>
      <dgm:t>
        <a:bodyPr/>
        <a:lstStyle/>
        <a:p>
          <a:endParaRPr lang="en-US"/>
        </a:p>
      </dgm:t>
    </dgm:pt>
    <dgm:pt modelId="{FE952093-A649-40A2-9CBC-672BAACBC02D}" type="sibTrans" cxnId="{11C211F2-2995-47BE-AF2C-030F12CEF3DD}">
      <dgm:prSet/>
      <dgm:spPr/>
      <dgm:t>
        <a:bodyPr/>
        <a:lstStyle/>
        <a:p>
          <a:endParaRPr lang="en-US"/>
        </a:p>
      </dgm:t>
    </dgm:pt>
    <dgm:pt modelId="{11D3E3E8-F968-4F18-B44E-F1683869B084}">
      <dgm:prSet/>
      <dgm:spPr/>
      <dgm:t>
        <a:bodyPr/>
        <a:lstStyle/>
        <a:p>
          <a:r>
            <a:rPr lang="en-NL" dirty="0"/>
            <a:t>Cost-reduction</a:t>
          </a:r>
          <a:endParaRPr lang="en-US" dirty="0"/>
        </a:p>
      </dgm:t>
    </dgm:pt>
    <dgm:pt modelId="{459AA37C-5869-4572-B53F-0A480A070787}" type="parTrans" cxnId="{1E106990-2051-40B0-8EE0-95EB0C488081}">
      <dgm:prSet/>
      <dgm:spPr/>
      <dgm:t>
        <a:bodyPr/>
        <a:lstStyle/>
        <a:p>
          <a:endParaRPr lang="en-US"/>
        </a:p>
      </dgm:t>
    </dgm:pt>
    <dgm:pt modelId="{7975DBBB-7C4E-4266-BB68-23A3F838AD4B}" type="sibTrans" cxnId="{1E106990-2051-40B0-8EE0-95EB0C488081}">
      <dgm:prSet/>
      <dgm:spPr/>
      <dgm:t>
        <a:bodyPr/>
        <a:lstStyle/>
        <a:p>
          <a:endParaRPr lang="en-US"/>
        </a:p>
      </dgm:t>
    </dgm:pt>
    <dgm:pt modelId="{E485F75E-A38E-1649-99B4-700EB1A822C2}">
      <dgm:prSet/>
      <dgm:spPr/>
      <dgm:t>
        <a:bodyPr/>
        <a:lstStyle/>
        <a:p>
          <a:r>
            <a:rPr lang="en-NL" dirty="0"/>
            <a:t>“Small” models run fast</a:t>
          </a:r>
          <a:endParaRPr lang="en-US" dirty="0"/>
        </a:p>
      </dgm:t>
    </dgm:pt>
    <dgm:pt modelId="{6440A6F5-0D3D-0D4C-BA81-6087D271FFA5}" type="parTrans" cxnId="{4F0714A0-762F-9C41-996C-BF0A6881D666}">
      <dgm:prSet/>
      <dgm:spPr/>
      <dgm:t>
        <a:bodyPr/>
        <a:lstStyle/>
        <a:p>
          <a:endParaRPr lang="en-GB"/>
        </a:p>
      </dgm:t>
    </dgm:pt>
    <dgm:pt modelId="{30262E37-A604-084D-BE5E-1BAEF146640F}" type="sibTrans" cxnId="{4F0714A0-762F-9C41-996C-BF0A6881D666}">
      <dgm:prSet/>
      <dgm:spPr/>
      <dgm:t>
        <a:bodyPr/>
        <a:lstStyle/>
        <a:p>
          <a:endParaRPr lang="en-GB"/>
        </a:p>
      </dgm:t>
    </dgm:pt>
    <dgm:pt modelId="{3FE88260-4715-6C4B-A558-3EEEB71A37D9}" type="pres">
      <dgm:prSet presAssocID="{B1041BC0-FC6E-4575-9147-AE2D9759A4C5}" presName="diagram" presStyleCnt="0">
        <dgm:presLayoutVars>
          <dgm:dir/>
          <dgm:resizeHandles val="exact"/>
        </dgm:presLayoutVars>
      </dgm:prSet>
      <dgm:spPr/>
    </dgm:pt>
    <dgm:pt modelId="{021577A9-A99D-EB4D-950E-5A97AB0C5525}" type="pres">
      <dgm:prSet presAssocID="{4E189FE8-CD8B-4418-AD2F-A28D424E68B9}" presName="node" presStyleLbl="node1" presStyleIdx="0" presStyleCnt="7">
        <dgm:presLayoutVars>
          <dgm:bulletEnabled val="1"/>
        </dgm:presLayoutVars>
      </dgm:prSet>
      <dgm:spPr/>
    </dgm:pt>
    <dgm:pt modelId="{5DA3081E-930C-A642-901B-6FA952474A59}" type="pres">
      <dgm:prSet presAssocID="{40EBE36A-738F-4A00-8012-9DD0E408851A}" presName="sibTrans" presStyleCnt="0"/>
      <dgm:spPr/>
    </dgm:pt>
    <dgm:pt modelId="{B7609999-E266-EB44-ADFD-E067BFC8316E}" type="pres">
      <dgm:prSet presAssocID="{97BCF45D-594A-43FC-B996-17483196D933}" presName="node" presStyleLbl="node1" presStyleIdx="1" presStyleCnt="7">
        <dgm:presLayoutVars>
          <dgm:bulletEnabled val="1"/>
        </dgm:presLayoutVars>
      </dgm:prSet>
      <dgm:spPr/>
    </dgm:pt>
    <dgm:pt modelId="{12CC8483-7BA4-1146-BD4D-9D71E96CD15E}" type="pres">
      <dgm:prSet presAssocID="{696AA29E-823B-49AD-BF10-80478870BFB2}" presName="sibTrans" presStyleCnt="0"/>
      <dgm:spPr/>
    </dgm:pt>
    <dgm:pt modelId="{41776741-3E23-FA4E-8465-328E70E877DB}" type="pres">
      <dgm:prSet presAssocID="{5C9BBEC7-2851-4467-BE88-C0310BD1C0C9}" presName="node" presStyleLbl="node1" presStyleIdx="2" presStyleCnt="7">
        <dgm:presLayoutVars>
          <dgm:bulletEnabled val="1"/>
        </dgm:presLayoutVars>
      </dgm:prSet>
      <dgm:spPr/>
    </dgm:pt>
    <dgm:pt modelId="{89302A7B-D04A-C64E-A235-3150A0B209A3}" type="pres">
      <dgm:prSet presAssocID="{8C94110C-2E5F-4483-BD21-9A89342E88E0}" presName="sibTrans" presStyleCnt="0"/>
      <dgm:spPr/>
    </dgm:pt>
    <dgm:pt modelId="{6E4AFF25-FECB-7C47-8A11-7E769EE2D3A2}" type="pres">
      <dgm:prSet presAssocID="{48EFEE12-886F-46E5-8056-799DE388C6BA}" presName="node" presStyleLbl="node1" presStyleIdx="3" presStyleCnt="7">
        <dgm:presLayoutVars>
          <dgm:bulletEnabled val="1"/>
        </dgm:presLayoutVars>
      </dgm:prSet>
      <dgm:spPr/>
    </dgm:pt>
    <dgm:pt modelId="{9C52082F-997C-BC4C-A40B-BCEF1FBB58ED}" type="pres">
      <dgm:prSet presAssocID="{9FD1E0B7-CA32-4753-8334-7625819F2BA3}" presName="sibTrans" presStyleCnt="0"/>
      <dgm:spPr/>
    </dgm:pt>
    <dgm:pt modelId="{9B140BF3-5EC5-2244-AB7C-EF2DD073368B}" type="pres">
      <dgm:prSet presAssocID="{E67B0DA4-00CD-4665-9B31-C93DBC29A075}" presName="node" presStyleLbl="node1" presStyleIdx="4" presStyleCnt="7">
        <dgm:presLayoutVars>
          <dgm:bulletEnabled val="1"/>
        </dgm:presLayoutVars>
      </dgm:prSet>
      <dgm:spPr/>
    </dgm:pt>
    <dgm:pt modelId="{90F26FF6-A0B1-1B40-AD4F-4C45D4DA82CC}" type="pres">
      <dgm:prSet presAssocID="{FE952093-A649-40A2-9CBC-672BAACBC02D}" presName="sibTrans" presStyleCnt="0"/>
      <dgm:spPr/>
    </dgm:pt>
    <dgm:pt modelId="{FFB65ADD-4683-334F-9C41-D8ABED069325}" type="pres">
      <dgm:prSet presAssocID="{11D3E3E8-F968-4F18-B44E-F1683869B084}" presName="node" presStyleLbl="node1" presStyleIdx="5" presStyleCnt="7">
        <dgm:presLayoutVars>
          <dgm:bulletEnabled val="1"/>
        </dgm:presLayoutVars>
      </dgm:prSet>
      <dgm:spPr/>
    </dgm:pt>
    <dgm:pt modelId="{099FB79B-6999-9247-A93F-9D533B2CF977}" type="pres">
      <dgm:prSet presAssocID="{7975DBBB-7C4E-4266-BB68-23A3F838AD4B}" presName="sibTrans" presStyleCnt="0"/>
      <dgm:spPr/>
    </dgm:pt>
    <dgm:pt modelId="{CFF4A876-2D08-6248-A5B3-A6A9C912B044}" type="pres">
      <dgm:prSet presAssocID="{E485F75E-A38E-1649-99B4-700EB1A822C2}" presName="node" presStyleLbl="node1" presStyleIdx="6" presStyleCnt="7">
        <dgm:presLayoutVars>
          <dgm:bulletEnabled val="1"/>
        </dgm:presLayoutVars>
      </dgm:prSet>
      <dgm:spPr/>
    </dgm:pt>
  </dgm:ptLst>
  <dgm:cxnLst>
    <dgm:cxn modelId="{83DF1015-2DA4-D94A-AE49-17E446DFC800}" type="presOf" srcId="{4E189FE8-CD8B-4418-AD2F-A28D424E68B9}" destId="{021577A9-A99D-EB4D-950E-5A97AB0C5525}" srcOrd="0" destOrd="0" presId="urn:microsoft.com/office/officeart/2005/8/layout/default"/>
    <dgm:cxn modelId="{04333B1F-58B7-3442-AB26-0968BE1263B5}" type="presOf" srcId="{E67B0DA4-00CD-4665-9B31-C93DBC29A075}" destId="{9B140BF3-5EC5-2244-AB7C-EF2DD073368B}" srcOrd="0" destOrd="0" presId="urn:microsoft.com/office/officeart/2005/8/layout/default"/>
    <dgm:cxn modelId="{15C8632F-B324-484C-9E21-6563B004DFE1}" srcId="{B1041BC0-FC6E-4575-9147-AE2D9759A4C5}" destId="{97BCF45D-594A-43FC-B996-17483196D933}" srcOrd="1" destOrd="0" parTransId="{A59129A2-11BF-4EE8-9331-FAB956E84FA9}" sibTransId="{696AA29E-823B-49AD-BF10-80478870BFB2}"/>
    <dgm:cxn modelId="{9B2C8C3A-8271-2849-84A5-9BB30040C2C1}" type="presOf" srcId="{97BCF45D-594A-43FC-B996-17483196D933}" destId="{B7609999-E266-EB44-ADFD-E067BFC8316E}" srcOrd="0" destOrd="0" presId="urn:microsoft.com/office/officeart/2005/8/layout/default"/>
    <dgm:cxn modelId="{FC173263-14F8-E145-97A3-AE63204D9D48}" type="presOf" srcId="{B1041BC0-FC6E-4575-9147-AE2D9759A4C5}" destId="{3FE88260-4715-6C4B-A558-3EEEB71A37D9}" srcOrd="0" destOrd="0" presId="urn:microsoft.com/office/officeart/2005/8/layout/default"/>
    <dgm:cxn modelId="{31454B63-7E05-41CC-98DF-08396C574211}" srcId="{B1041BC0-FC6E-4575-9147-AE2D9759A4C5}" destId="{48EFEE12-886F-46E5-8056-799DE388C6BA}" srcOrd="3" destOrd="0" parTransId="{BF50FF8B-B531-4642-8013-26B6C1268519}" sibTransId="{9FD1E0B7-CA32-4753-8334-7625819F2BA3}"/>
    <dgm:cxn modelId="{04301890-1B52-F14D-AE75-967EEF222381}" type="presOf" srcId="{E485F75E-A38E-1649-99B4-700EB1A822C2}" destId="{CFF4A876-2D08-6248-A5B3-A6A9C912B044}" srcOrd="0" destOrd="0" presId="urn:microsoft.com/office/officeart/2005/8/layout/default"/>
    <dgm:cxn modelId="{1E106990-2051-40B0-8EE0-95EB0C488081}" srcId="{B1041BC0-FC6E-4575-9147-AE2D9759A4C5}" destId="{11D3E3E8-F968-4F18-B44E-F1683869B084}" srcOrd="5" destOrd="0" parTransId="{459AA37C-5869-4572-B53F-0A480A070787}" sibTransId="{7975DBBB-7C4E-4266-BB68-23A3F838AD4B}"/>
    <dgm:cxn modelId="{4F0714A0-762F-9C41-996C-BF0A6881D666}" srcId="{B1041BC0-FC6E-4575-9147-AE2D9759A4C5}" destId="{E485F75E-A38E-1649-99B4-700EB1A822C2}" srcOrd="6" destOrd="0" parTransId="{6440A6F5-0D3D-0D4C-BA81-6087D271FFA5}" sibTransId="{30262E37-A604-084D-BE5E-1BAEF146640F}"/>
    <dgm:cxn modelId="{C18DDCCE-C7F0-0341-A228-E31F1BF854BC}" type="presOf" srcId="{5C9BBEC7-2851-4467-BE88-C0310BD1C0C9}" destId="{41776741-3E23-FA4E-8465-328E70E877DB}" srcOrd="0" destOrd="0" presId="urn:microsoft.com/office/officeart/2005/8/layout/default"/>
    <dgm:cxn modelId="{D95D9FD8-85D8-4B1D-941E-B1C6A3E4F389}" srcId="{B1041BC0-FC6E-4575-9147-AE2D9759A4C5}" destId="{5C9BBEC7-2851-4467-BE88-C0310BD1C0C9}" srcOrd="2" destOrd="0" parTransId="{E0AE4BBA-43DD-4570-8929-E1036BCA09B9}" sibTransId="{8C94110C-2E5F-4483-BD21-9A89342E88E0}"/>
    <dgm:cxn modelId="{0A1D27F0-0F04-4F7E-A7CA-1885B39BEF0A}" srcId="{B1041BC0-FC6E-4575-9147-AE2D9759A4C5}" destId="{4E189FE8-CD8B-4418-AD2F-A28D424E68B9}" srcOrd="0" destOrd="0" parTransId="{1845ED3A-D97A-474A-B2F5-A9A6B4B7EDB3}" sibTransId="{40EBE36A-738F-4A00-8012-9DD0E408851A}"/>
    <dgm:cxn modelId="{0F8427F1-7C98-3B47-AE53-4F88F892066F}" type="presOf" srcId="{11D3E3E8-F968-4F18-B44E-F1683869B084}" destId="{FFB65ADD-4683-334F-9C41-D8ABED069325}" srcOrd="0" destOrd="0" presId="urn:microsoft.com/office/officeart/2005/8/layout/default"/>
    <dgm:cxn modelId="{11C211F2-2995-47BE-AF2C-030F12CEF3DD}" srcId="{B1041BC0-FC6E-4575-9147-AE2D9759A4C5}" destId="{E67B0DA4-00CD-4665-9B31-C93DBC29A075}" srcOrd="4" destOrd="0" parTransId="{0C7CB226-F2AF-474B-BA00-DB0AEEBEAD5B}" sibTransId="{FE952093-A649-40A2-9CBC-672BAACBC02D}"/>
    <dgm:cxn modelId="{FBFCA4F2-EFDF-E948-8582-E407E5C26F17}" type="presOf" srcId="{48EFEE12-886F-46E5-8056-799DE388C6BA}" destId="{6E4AFF25-FECB-7C47-8A11-7E769EE2D3A2}" srcOrd="0" destOrd="0" presId="urn:microsoft.com/office/officeart/2005/8/layout/default"/>
    <dgm:cxn modelId="{451E7C0F-FE80-CC46-A243-BAAD98BD5FC5}" type="presParOf" srcId="{3FE88260-4715-6C4B-A558-3EEEB71A37D9}" destId="{021577A9-A99D-EB4D-950E-5A97AB0C5525}" srcOrd="0" destOrd="0" presId="urn:microsoft.com/office/officeart/2005/8/layout/default"/>
    <dgm:cxn modelId="{5F3929BE-CC97-AB48-8C08-C586722440B8}" type="presParOf" srcId="{3FE88260-4715-6C4B-A558-3EEEB71A37D9}" destId="{5DA3081E-930C-A642-901B-6FA952474A59}" srcOrd="1" destOrd="0" presId="urn:microsoft.com/office/officeart/2005/8/layout/default"/>
    <dgm:cxn modelId="{11093159-CF9A-C54B-A3F1-A14483996B40}" type="presParOf" srcId="{3FE88260-4715-6C4B-A558-3EEEB71A37D9}" destId="{B7609999-E266-EB44-ADFD-E067BFC8316E}" srcOrd="2" destOrd="0" presId="urn:microsoft.com/office/officeart/2005/8/layout/default"/>
    <dgm:cxn modelId="{297A0CE1-6CD8-CC42-967C-0F7993EDC6E7}" type="presParOf" srcId="{3FE88260-4715-6C4B-A558-3EEEB71A37D9}" destId="{12CC8483-7BA4-1146-BD4D-9D71E96CD15E}" srcOrd="3" destOrd="0" presId="urn:microsoft.com/office/officeart/2005/8/layout/default"/>
    <dgm:cxn modelId="{DA26168B-56E5-7B4C-B979-E63F03CD3549}" type="presParOf" srcId="{3FE88260-4715-6C4B-A558-3EEEB71A37D9}" destId="{41776741-3E23-FA4E-8465-328E70E877DB}" srcOrd="4" destOrd="0" presId="urn:microsoft.com/office/officeart/2005/8/layout/default"/>
    <dgm:cxn modelId="{A19D348A-F4AE-4446-9AE1-855067FAAA2F}" type="presParOf" srcId="{3FE88260-4715-6C4B-A558-3EEEB71A37D9}" destId="{89302A7B-D04A-C64E-A235-3150A0B209A3}" srcOrd="5" destOrd="0" presId="urn:microsoft.com/office/officeart/2005/8/layout/default"/>
    <dgm:cxn modelId="{8E9D487C-0FD5-BA4E-9959-FBDD7DDE766C}" type="presParOf" srcId="{3FE88260-4715-6C4B-A558-3EEEB71A37D9}" destId="{6E4AFF25-FECB-7C47-8A11-7E769EE2D3A2}" srcOrd="6" destOrd="0" presId="urn:microsoft.com/office/officeart/2005/8/layout/default"/>
    <dgm:cxn modelId="{396CA38B-2599-654A-8ACD-8CECEF8E6336}" type="presParOf" srcId="{3FE88260-4715-6C4B-A558-3EEEB71A37D9}" destId="{9C52082F-997C-BC4C-A40B-BCEF1FBB58ED}" srcOrd="7" destOrd="0" presId="urn:microsoft.com/office/officeart/2005/8/layout/default"/>
    <dgm:cxn modelId="{506B05A6-132D-774F-A409-48524C71462A}" type="presParOf" srcId="{3FE88260-4715-6C4B-A558-3EEEB71A37D9}" destId="{9B140BF3-5EC5-2244-AB7C-EF2DD073368B}" srcOrd="8" destOrd="0" presId="urn:microsoft.com/office/officeart/2005/8/layout/default"/>
    <dgm:cxn modelId="{ED04D5E2-642E-E342-972F-DF8964F27EFD}" type="presParOf" srcId="{3FE88260-4715-6C4B-A558-3EEEB71A37D9}" destId="{90F26FF6-A0B1-1B40-AD4F-4C45D4DA82CC}" srcOrd="9" destOrd="0" presId="urn:microsoft.com/office/officeart/2005/8/layout/default"/>
    <dgm:cxn modelId="{24199148-9E22-1943-A0CC-7BBBDF4087A2}" type="presParOf" srcId="{3FE88260-4715-6C4B-A558-3EEEB71A37D9}" destId="{FFB65ADD-4683-334F-9C41-D8ABED069325}" srcOrd="10" destOrd="0" presId="urn:microsoft.com/office/officeart/2005/8/layout/default"/>
    <dgm:cxn modelId="{DC06772E-448D-4949-B058-6DDFA7444085}" type="presParOf" srcId="{3FE88260-4715-6C4B-A558-3EEEB71A37D9}" destId="{099FB79B-6999-9247-A93F-9D533B2CF977}" srcOrd="11" destOrd="0" presId="urn:microsoft.com/office/officeart/2005/8/layout/default"/>
    <dgm:cxn modelId="{7C7852FA-002D-0441-8C28-F58AFCC99E60}" type="presParOf" srcId="{3FE88260-4715-6C4B-A558-3EEEB71A37D9}" destId="{CFF4A876-2D08-6248-A5B3-A6A9C912B044}"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159CC4-FF98-410F-A748-CAD77F69D02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E6027E0-B6E0-4359-BED5-99CC2C7604DB}">
      <dgm:prSet/>
      <dgm:spPr/>
      <dgm:t>
        <a:bodyPr/>
        <a:lstStyle/>
        <a:p>
          <a:r>
            <a:rPr lang="en-NL"/>
            <a:t>Classification</a:t>
          </a:r>
          <a:endParaRPr lang="en-US"/>
        </a:p>
      </dgm:t>
    </dgm:pt>
    <dgm:pt modelId="{40B41728-31DC-4F6B-830A-C23B39F0EEBF}" type="parTrans" cxnId="{EA2D0661-18C0-43CC-AD97-AF68FB4CF88A}">
      <dgm:prSet/>
      <dgm:spPr/>
      <dgm:t>
        <a:bodyPr/>
        <a:lstStyle/>
        <a:p>
          <a:endParaRPr lang="en-US"/>
        </a:p>
      </dgm:t>
    </dgm:pt>
    <dgm:pt modelId="{0BDBD475-DA5E-439B-B4C4-7F8A2B19FADF}" type="sibTrans" cxnId="{EA2D0661-18C0-43CC-AD97-AF68FB4CF88A}">
      <dgm:prSet/>
      <dgm:spPr/>
      <dgm:t>
        <a:bodyPr/>
        <a:lstStyle/>
        <a:p>
          <a:endParaRPr lang="en-US"/>
        </a:p>
      </dgm:t>
    </dgm:pt>
    <dgm:pt modelId="{B93E8EDA-2970-40C4-B9F5-0EB701DEE530}">
      <dgm:prSet/>
      <dgm:spPr/>
      <dgm:t>
        <a:bodyPr/>
        <a:lstStyle/>
        <a:p>
          <a:r>
            <a:rPr lang="en-NL"/>
            <a:t>Regression</a:t>
          </a:r>
          <a:endParaRPr lang="en-US"/>
        </a:p>
      </dgm:t>
    </dgm:pt>
    <dgm:pt modelId="{45640F51-CA8B-4BE8-B937-8A6521271177}" type="parTrans" cxnId="{3D3E0534-2F99-4060-B4F5-5C5158FF668F}">
      <dgm:prSet/>
      <dgm:spPr/>
      <dgm:t>
        <a:bodyPr/>
        <a:lstStyle/>
        <a:p>
          <a:endParaRPr lang="en-US"/>
        </a:p>
      </dgm:t>
    </dgm:pt>
    <dgm:pt modelId="{1EF88869-32C7-4FBD-AF4E-3C6E0240F716}" type="sibTrans" cxnId="{3D3E0534-2F99-4060-B4F5-5C5158FF668F}">
      <dgm:prSet/>
      <dgm:spPr/>
      <dgm:t>
        <a:bodyPr/>
        <a:lstStyle/>
        <a:p>
          <a:endParaRPr lang="en-US"/>
        </a:p>
      </dgm:t>
    </dgm:pt>
    <dgm:pt modelId="{EA16358F-1DCC-496D-910B-D42DB9ABB57B}">
      <dgm:prSet/>
      <dgm:spPr/>
      <dgm:t>
        <a:bodyPr/>
        <a:lstStyle/>
        <a:p>
          <a:r>
            <a:rPr lang="en-NL"/>
            <a:t>Clustering</a:t>
          </a:r>
          <a:endParaRPr lang="en-US"/>
        </a:p>
      </dgm:t>
    </dgm:pt>
    <dgm:pt modelId="{2F87D8F3-20D9-43BF-82E6-FC82F481A05B}" type="parTrans" cxnId="{7BD9BAE3-D734-4D6C-96E4-E249703FA8CF}">
      <dgm:prSet/>
      <dgm:spPr/>
      <dgm:t>
        <a:bodyPr/>
        <a:lstStyle/>
        <a:p>
          <a:endParaRPr lang="en-US"/>
        </a:p>
      </dgm:t>
    </dgm:pt>
    <dgm:pt modelId="{F917C206-71F1-4D3D-9498-1FDBFA4D0075}" type="sibTrans" cxnId="{7BD9BAE3-D734-4D6C-96E4-E249703FA8CF}">
      <dgm:prSet/>
      <dgm:spPr/>
      <dgm:t>
        <a:bodyPr/>
        <a:lstStyle/>
        <a:p>
          <a:endParaRPr lang="en-US"/>
        </a:p>
      </dgm:t>
    </dgm:pt>
    <dgm:pt modelId="{4AE54890-3DE0-4F93-9473-63B7CA44103D}">
      <dgm:prSet/>
      <dgm:spPr/>
      <dgm:t>
        <a:bodyPr/>
        <a:lstStyle/>
        <a:p>
          <a:r>
            <a:rPr lang="en-NL"/>
            <a:t>Recommendation</a:t>
          </a:r>
          <a:endParaRPr lang="en-US"/>
        </a:p>
      </dgm:t>
    </dgm:pt>
    <dgm:pt modelId="{6F1A34D3-649E-4AC5-B0C8-2A919079FE81}" type="parTrans" cxnId="{28A5726E-A24E-42CF-A992-FE4E98359C0F}">
      <dgm:prSet/>
      <dgm:spPr/>
      <dgm:t>
        <a:bodyPr/>
        <a:lstStyle/>
        <a:p>
          <a:endParaRPr lang="en-US"/>
        </a:p>
      </dgm:t>
    </dgm:pt>
    <dgm:pt modelId="{F20CF0D0-123D-433B-A051-E866FD8B6B3C}" type="sibTrans" cxnId="{28A5726E-A24E-42CF-A992-FE4E98359C0F}">
      <dgm:prSet/>
      <dgm:spPr/>
      <dgm:t>
        <a:bodyPr/>
        <a:lstStyle/>
        <a:p>
          <a:endParaRPr lang="en-US"/>
        </a:p>
      </dgm:t>
    </dgm:pt>
    <dgm:pt modelId="{AA5BEC29-D968-442E-8A4A-0EB6E5E33C10}">
      <dgm:prSet/>
      <dgm:spPr/>
      <dgm:t>
        <a:bodyPr/>
        <a:lstStyle/>
        <a:p>
          <a:r>
            <a:rPr lang="en-NL"/>
            <a:t>Anomaly detection</a:t>
          </a:r>
          <a:endParaRPr lang="en-US"/>
        </a:p>
      </dgm:t>
    </dgm:pt>
    <dgm:pt modelId="{59EF7080-8C3C-47E8-A261-1BD4737F7DEB}" type="parTrans" cxnId="{214B1444-0A30-4526-8152-1ED213711B81}">
      <dgm:prSet/>
      <dgm:spPr/>
      <dgm:t>
        <a:bodyPr/>
        <a:lstStyle/>
        <a:p>
          <a:endParaRPr lang="en-US"/>
        </a:p>
      </dgm:t>
    </dgm:pt>
    <dgm:pt modelId="{D0590A54-B1EF-4087-B523-4616BAF29077}" type="sibTrans" cxnId="{214B1444-0A30-4526-8152-1ED213711B81}">
      <dgm:prSet/>
      <dgm:spPr/>
      <dgm:t>
        <a:bodyPr/>
        <a:lstStyle/>
        <a:p>
          <a:endParaRPr lang="en-US"/>
        </a:p>
      </dgm:t>
    </dgm:pt>
    <dgm:pt modelId="{3603B350-BCEC-4253-B431-810D451C5D36}">
      <dgm:prSet/>
      <dgm:spPr/>
      <dgm:t>
        <a:bodyPr/>
        <a:lstStyle/>
        <a:p>
          <a:r>
            <a:rPr lang="en-NL" dirty="0"/>
            <a:t>NLP</a:t>
          </a:r>
          <a:endParaRPr lang="en-US" dirty="0"/>
        </a:p>
      </dgm:t>
    </dgm:pt>
    <dgm:pt modelId="{713398EC-B3B2-4189-AE97-30D630AF093A}" type="parTrans" cxnId="{28CDA310-E941-409B-9EBD-F58897506440}">
      <dgm:prSet/>
      <dgm:spPr/>
      <dgm:t>
        <a:bodyPr/>
        <a:lstStyle/>
        <a:p>
          <a:endParaRPr lang="en-US"/>
        </a:p>
      </dgm:t>
    </dgm:pt>
    <dgm:pt modelId="{A0DF8F47-979A-43FF-B752-C1BED527DE18}" type="sibTrans" cxnId="{28CDA310-E941-409B-9EBD-F58897506440}">
      <dgm:prSet/>
      <dgm:spPr/>
      <dgm:t>
        <a:bodyPr/>
        <a:lstStyle/>
        <a:p>
          <a:endParaRPr lang="en-US"/>
        </a:p>
      </dgm:t>
    </dgm:pt>
    <dgm:pt modelId="{D410DE27-B480-41FE-A10B-DEE5BB3B5FD4}">
      <dgm:prSet/>
      <dgm:spPr/>
      <dgm:t>
        <a:bodyPr/>
        <a:lstStyle/>
        <a:p>
          <a:r>
            <a:rPr lang="en-NL" dirty="0"/>
            <a:t>Speech-to-text, text-to-speech</a:t>
          </a:r>
          <a:endParaRPr lang="en-US" dirty="0"/>
        </a:p>
      </dgm:t>
    </dgm:pt>
    <dgm:pt modelId="{A43B2407-ADFC-49D3-8AF4-C46C4C4807E7}" type="parTrans" cxnId="{D97E1690-1C94-4F86-835F-435E877BF51F}">
      <dgm:prSet/>
      <dgm:spPr/>
      <dgm:t>
        <a:bodyPr/>
        <a:lstStyle/>
        <a:p>
          <a:endParaRPr lang="en-US"/>
        </a:p>
      </dgm:t>
    </dgm:pt>
    <dgm:pt modelId="{F39F90A8-8E83-48CB-BE82-4E14DD93FFD1}" type="sibTrans" cxnId="{D97E1690-1C94-4F86-835F-435E877BF51F}">
      <dgm:prSet/>
      <dgm:spPr/>
      <dgm:t>
        <a:bodyPr/>
        <a:lstStyle/>
        <a:p>
          <a:endParaRPr lang="en-US"/>
        </a:p>
      </dgm:t>
    </dgm:pt>
    <dgm:pt modelId="{38F6B1E7-79E4-4B4F-99FF-A0E74BF318DB}">
      <dgm:prSet/>
      <dgm:spPr/>
      <dgm:t>
        <a:bodyPr/>
        <a:lstStyle/>
        <a:p>
          <a:r>
            <a:rPr lang="en-US" dirty="0"/>
            <a:t>Computer Vision</a:t>
          </a:r>
        </a:p>
      </dgm:t>
    </dgm:pt>
    <dgm:pt modelId="{B78718AF-405C-4ADD-A769-C58DD8B84C5C}" type="parTrans" cxnId="{40648DE7-B732-4AB7-9768-A33EFD4F8552}">
      <dgm:prSet/>
      <dgm:spPr/>
      <dgm:t>
        <a:bodyPr/>
        <a:lstStyle/>
        <a:p>
          <a:endParaRPr lang="en-US"/>
        </a:p>
      </dgm:t>
    </dgm:pt>
    <dgm:pt modelId="{DC8BF9D1-6599-4722-9FCE-74F187265CE1}" type="sibTrans" cxnId="{40648DE7-B732-4AB7-9768-A33EFD4F8552}">
      <dgm:prSet/>
      <dgm:spPr/>
      <dgm:t>
        <a:bodyPr/>
        <a:lstStyle/>
        <a:p>
          <a:endParaRPr lang="en-US"/>
        </a:p>
      </dgm:t>
    </dgm:pt>
    <dgm:pt modelId="{449CC560-AAC5-4DD9-8791-15A38AB25BEC}">
      <dgm:prSet/>
      <dgm:spPr/>
      <dgm:t>
        <a:bodyPr/>
        <a:lstStyle/>
        <a:p>
          <a:r>
            <a:rPr lang="en-NL"/>
            <a:t>Chatbots</a:t>
          </a:r>
          <a:endParaRPr lang="en-US"/>
        </a:p>
      </dgm:t>
    </dgm:pt>
    <dgm:pt modelId="{7963F6AA-7CD8-4BC8-8E21-E437DE6DE919}" type="parTrans" cxnId="{50367106-7214-44FF-BF7F-F52883597A8E}">
      <dgm:prSet/>
      <dgm:spPr/>
      <dgm:t>
        <a:bodyPr/>
        <a:lstStyle/>
        <a:p>
          <a:endParaRPr lang="en-US"/>
        </a:p>
      </dgm:t>
    </dgm:pt>
    <dgm:pt modelId="{B56687AD-0F46-4D1E-A76F-F6655C8A12B2}" type="sibTrans" cxnId="{50367106-7214-44FF-BF7F-F52883597A8E}">
      <dgm:prSet/>
      <dgm:spPr/>
      <dgm:t>
        <a:bodyPr/>
        <a:lstStyle/>
        <a:p>
          <a:endParaRPr lang="en-US"/>
        </a:p>
      </dgm:t>
    </dgm:pt>
    <dgm:pt modelId="{369BBC86-00A5-2A41-ADBB-7EE2C54B13D9}" type="pres">
      <dgm:prSet presAssocID="{1A159CC4-FF98-410F-A748-CAD77F69D02B}" presName="diagram" presStyleCnt="0">
        <dgm:presLayoutVars>
          <dgm:dir/>
          <dgm:resizeHandles val="exact"/>
        </dgm:presLayoutVars>
      </dgm:prSet>
      <dgm:spPr/>
    </dgm:pt>
    <dgm:pt modelId="{E214A955-2AE3-1C49-85E4-EE0F63ABFF3C}" type="pres">
      <dgm:prSet presAssocID="{EE6027E0-B6E0-4359-BED5-99CC2C7604DB}" presName="node" presStyleLbl="node1" presStyleIdx="0" presStyleCnt="9">
        <dgm:presLayoutVars>
          <dgm:bulletEnabled val="1"/>
        </dgm:presLayoutVars>
      </dgm:prSet>
      <dgm:spPr/>
    </dgm:pt>
    <dgm:pt modelId="{95EA3CDB-4DDD-9447-8304-AA384926B177}" type="pres">
      <dgm:prSet presAssocID="{0BDBD475-DA5E-439B-B4C4-7F8A2B19FADF}" presName="sibTrans" presStyleCnt="0"/>
      <dgm:spPr/>
    </dgm:pt>
    <dgm:pt modelId="{C16C4067-50F1-BD40-8582-05A156740D2A}" type="pres">
      <dgm:prSet presAssocID="{B93E8EDA-2970-40C4-B9F5-0EB701DEE530}" presName="node" presStyleLbl="node1" presStyleIdx="1" presStyleCnt="9">
        <dgm:presLayoutVars>
          <dgm:bulletEnabled val="1"/>
        </dgm:presLayoutVars>
      </dgm:prSet>
      <dgm:spPr/>
    </dgm:pt>
    <dgm:pt modelId="{E0E31A85-A9BB-C34F-BAFD-5F1841406F4A}" type="pres">
      <dgm:prSet presAssocID="{1EF88869-32C7-4FBD-AF4E-3C6E0240F716}" presName="sibTrans" presStyleCnt="0"/>
      <dgm:spPr/>
    </dgm:pt>
    <dgm:pt modelId="{8652C4CB-5978-834F-A73F-FD87F58B5365}" type="pres">
      <dgm:prSet presAssocID="{EA16358F-1DCC-496D-910B-D42DB9ABB57B}" presName="node" presStyleLbl="node1" presStyleIdx="2" presStyleCnt="9">
        <dgm:presLayoutVars>
          <dgm:bulletEnabled val="1"/>
        </dgm:presLayoutVars>
      </dgm:prSet>
      <dgm:spPr/>
    </dgm:pt>
    <dgm:pt modelId="{C83C654A-5F07-0A44-B175-B61042FC53FD}" type="pres">
      <dgm:prSet presAssocID="{F917C206-71F1-4D3D-9498-1FDBFA4D0075}" presName="sibTrans" presStyleCnt="0"/>
      <dgm:spPr/>
    </dgm:pt>
    <dgm:pt modelId="{5CD9F5C6-B4A9-BF4A-A34C-10A904488051}" type="pres">
      <dgm:prSet presAssocID="{4AE54890-3DE0-4F93-9473-63B7CA44103D}" presName="node" presStyleLbl="node1" presStyleIdx="3" presStyleCnt="9">
        <dgm:presLayoutVars>
          <dgm:bulletEnabled val="1"/>
        </dgm:presLayoutVars>
      </dgm:prSet>
      <dgm:spPr/>
    </dgm:pt>
    <dgm:pt modelId="{C430732B-F7A1-8943-8254-35C0BD120E1F}" type="pres">
      <dgm:prSet presAssocID="{F20CF0D0-123D-433B-A051-E866FD8B6B3C}" presName="sibTrans" presStyleCnt="0"/>
      <dgm:spPr/>
    </dgm:pt>
    <dgm:pt modelId="{AB8786AA-E0FA-584A-A089-9C0845A6CE13}" type="pres">
      <dgm:prSet presAssocID="{AA5BEC29-D968-442E-8A4A-0EB6E5E33C10}" presName="node" presStyleLbl="node1" presStyleIdx="4" presStyleCnt="9">
        <dgm:presLayoutVars>
          <dgm:bulletEnabled val="1"/>
        </dgm:presLayoutVars>
      </dgm:prSet>
      <dgm:spPr/>
    </dgm:pt>
    <dgm:pt modelId="{9E974C78-2260-634C-9EC2-757385D68DA0}" type="pres">
      <dgm:prSet presAssocID="{D0590A54-B1EF-4087-B523-4616BAF29077}" presName="sibTrans" presStyleCnt="0"/>
      <dgm:spPr/>
    </dgm:pt>
    <dgm:pt modelId="{169BB194-F76E-5B41-A340-0EED4C10B2F1}" type="pres">
      <dgm:prSet presAssocID="{3603B350-BCEC-4253-B431-810D451C5D36}" presName="node" presStyleLbl="node1" presStyleIdx="5" presStyleCnt="9">
        <dgm:presLayoutVars>
          <dgm:bulletEnabled val="1"/>
        </dgm:presLayoutVars>
      </dgm:prSet>
      <dgm:spPr/>
    </dgm:pt>
    <dgm:pt modelId="{3BBE026B-F4D9-F041-8BE8-B438EC153FE1}" type="pres">
      <dgm:prSet presAssocID="{A0DF8F47-979A-43FF-B752-C1BED527DE18}" presName="sibTrans" presStyleCnt="0"/>
      <dgm:spPr/>
    </dgm:pt>
    <dgm:pt modelId="{D8CB90FC-2079-1E4E-A20D-B1322632DA9A}" type="pres">
      <dgm:prSet presAssocID="{D410DE27-B480-41FE-A10B-DEE5BB3B5FD4}" presName="node" presStyleLbl="node1" presStyleIdx="6" presStyleCnt="9">
        <dgm:presLayoutVars>
          <dgm:bulletEnabled val="1"/>
        </dgm:presLayoutVars>
      </dgm:prSet>
      <dgm:spPr/>
    </dgm:pt>
    <dgm:pt modelId="{9BE55DDB-1BEA-8A45-9450-8083A24F251B}" type="pres">
      <dgm:prSet presAssocID="{F39F90A8-8E83-48CB-BE82-4E14DD93FFD1}" presName="sibTrans" presStyleCnt="0"/>
      <dgm:spPr/>
    </dgm:pt>
    <dgm:pt modelId="{C9EE0521-3786-1C47-8267-98FA93204841}" type="pres">
      <dgm:prSet presAssocID="{38F6B1E7-79E4-4B4F-99FF-A0E74BF318DB}" presName="node" presStyleLbl="node1" presStyleIdx="7" presStyleCnt="9">
        <dgm:presLayoutVars>
          <dgm:bulletEnabled val="1"/>
        </dgm:presLayoutVars>
      </dgm:prSet>
      <dgm:spPr/>
    </dgm:pt>
    <dgm:pt modelId="{E1C25AEF-527A-4A4A-BFEC-3F5E031DBEE9}" type="pres">
      <dgm:prSet presAssocID="{DC8BF9D1-6599-4722-9FCE-74F187265CE1}" presName="sibTrans" presStyleCnt="0"/>
      <dgm:spPr/>
    </dgm:pt>
    <dgm:pt modelId="{B344BC03-7A74-9940-B442-9A816A51F785}" type="pres">
      <dgm:prSet presAssocID="{449CC560-AAC5-4DD9-8791-15A38AB25BEC}" presName="node" presStyleLbl="node1" presStyleIdx="8" presStyleCnt="9">
        <dgm:presLayoutVars>
          <dgm:bulletEnabled val="1"/>
        </dgm:presLayoutVars>
      </dgm:prSet>
      <dgm:spPr/>
    </dgm:pt>
  </dgm:ptLst>
  <dgm:cxnLst>
    <dgm:cxn modelId="{50367106-7214-44FF-BF7F-F52883597A8E}" srcId="{1A159CC4-FF98-410F-A748-CAD77F69D02B}" destId="{449CC560-AAC5-4DD9-8791-15A38AB25BEC}" srcOrd="8" destOrd="0" parTransId="{7963F6AA-7CD8-4BC8-8E21-E437DE6DE919}" sibTransId="{B56687AD-0F46-4D1E-A76F-F6655C8A12B2}"/>
    <dgm:cxn modelId="{8AC7140B-CB81-4F44-B299-A9CA4ECAC75E}" type="presOf" srcId="{449CC560-AAC5-4DD9-8791-15A38AB25BEC}" destId="{B344BC03-7A74-9940-B442-9A816A51F785}" srcOrd="0" destOrd="0" presId="urn:microsoft.com/office/officeart/2005/8/layout/default"/>
    <dgm:cxn modelId="{1140EB0D-6CE8-F645-BD64-2462467961B4}" type="presOf" srcId="{38F6B1E7-79E4-4B4F-99FF-A0E74BF318DB}" destId="{C9EE0521-3786-1C47-8267-98FA93204841}" srcOrd="0" destOrd="0" presId="urn:microsoft.com/office/officeart/2005/8/layout/default"/>
    <dgm:cxn modelId="{28CDA310-E941-409B-9EBD-F58897506440}" srcId="{1A159CC4-FF98-410F-A748-CAD77F69D02B}" destId="{3603B350-BCEC-4253-B431-810D451C5D36}" srcOrd="5" destOrd="0" parTransId="{713398EC-B3B2-4189-AE97-30D630AF093A}" sibTransId="{A0DF8F47-979A-43FF-B752-C1BED527DE18}"/>
    <dgm:cxn modelId="{0FC43216-EBEF-9E4B-905C-03B49C9F8A57}" type="presOf" srcId="{1A159CC4-FF98-410F-A748-CAD77F69D02B}" destId="{369BBC86-00A5-2A41-ADBB-7EE2C54B13D9}" srcOrd="0" destOrd="0" presId="urn:microsoft.com/office/officeart/2005/8/layout/default"/>
    <dgm:cxn modelId="{3D3E0534-2F99-4060-B4F5-5C5158FF668F}" srcId="{1A159CC4-FF98-410F-A748-CAD77F69D02B}" destId="{B93E8EDA-2970-40C4-B9F5-0EB701DEE530}" srcOrd="1" destOrd="0" parTransId="{45640F51-CA8B-4BE8-B937-8A6521271177}" sibTransId="{1EF88869-32C7-4FBD-AF4E-3C6E0240F716}"/>
    <dgm:cxn modelId="{214B1444-0A30-4526-8152-1ED213711B81}" srcId="{1A159CC4-FF98-410F-A748-CAD77F69D02B}" destId="{AA5BEC29-D968-442E-8A4A-0EB6E5E33C10}" srcOrd="4" destOrd="0" parTransId="{59EF7080-8C3C-47E8-A261-1BD4737F7DEB}" sibTransId="{D0590A54-B1EF-4087-B523-4616BAF29077}"/>
    <dgm:cxn modelId="{C18B2E54-A5B7-8C4F-8B8E-3406BA11FE9A}" type="presOf" srcId="{B93E8EDA-2970-40C4-B9F5-0EB701DEE530}" destId="{C16C4067-50F1-BD40-8582-05A156740D2A}" srcOrd="0" destOrd="0" presId="urn:microsoft.com/office/officeart/2005/8/layout/default"/>
    <dgm:cxn modelId="{08294956-2059-B04D-8039-DB3B22AA5D9B}" type="presOf" srcId="{4AE54890-3DE0-4F93-9473-63B7CA44103D}" destId="{5CD9F5C6-B4A9-BF4A-A34C-10A904488051}" srcOrd="0" destOrd="0" presId="urn:microsoft.com/office/officeart/2005/8/layout/default"/>
    <dgm:cxn modelId="{EA2D0661-18C0-43CC-AD97-AF68FB4CF88A}" srcId="{1A159CC4-FF98-410F-A748-CAD77F69D02B}" destId="{EE6027E0-B6E0-4359-BED5-99CC2C7604DB}" srcOrd="0" destOrd="0" parTransId="{40B41728-31DC-4F6B-830A-C23B39F0EEBF}" sibTransId="{0BDBD475-DA5E-439B-B4C4-7F8A2B19FADF}"/>
    <dgm:cxn modelId="{28A5726E-A24E-42CF-A992-FE4E98359C0F}" srcId="{1A159CC4-FF98-410F-A748-CAD77F69D02B}" destId="{4AE54890-3DE0-4F93-9473-63B7CA44103D}" srcOrd="3" destOrd="0" parTransId="{6F1A34D3-649E-4AC5-B0C8-2A919079FE81}" sibTransId="{F20CF0D0-123D-433B-A051-E866FD8B6B3C}"/>
    <dgm:cxn modelId="{862AC485-0026-2242-9CF1-126970F025E5}" type="presOf" srcId="{EE6027E0-B6E0-4359-BED5-99CC2C7604DB}" destId="{E214A955-2AE3-1C49-85E4-EE0F63ABFF3C}" srcOrd="0" destOrd="0" presId="urn:microsoft.com/office/officeart/2005/8/layout/default"/>
    <dgm:cxn modelId="{D97E1690-1C94-4F86-835F-435E877BF51F}" srcId="{1A159CC4-FF98-410F-A748-CAD77F69D02B}" destId="{D410DE27-B480-41FE-A10B-DEE5BB3B5FD4}" srcOrd="6" destOrd="0" parTransId="{A43B2407-ADFC-49D3-8AF4-C46C4C4807E7}" sibTransId="{F39F90A8-8E83-48CB-BE82-4E14DD93FFD1}"/>
    <dgm:cxn modelId="{12D5C7D1-7144-DA46-A8F9-D837B9045B51}" type="presOf" srcId="{EA16358F-1DCC-496D-910B-D42DB9ABB57B}" destId="{8652C4CB-5978-834F-A73F-FD87F58B5365}" srcOrd="0" destOrd="0" presId="urn:microsoft.com/office/officeart/2005/8/layout/default"/>
    <dgm:cxn modelId="{C472DCE1-D610-AC49-A36F-08911677CE3B}" type="presOf" srcId="{AA5BEC29-D968-442E-8A4A-0EB6E5E33C10}" destId="{AB8786AA-E0FA-584A-A089-9C0845A6CE13}" srcOrd="0" destOrd="0" presId="urn:microsoft.com/office/officeart/2005/8/layout/default"/>
    <dgm:cxn modelId="{7BD9BAE3-D734-4D6C-96E4-E249703FA8CF}" srcId="{1A159CC4-FF98-410F-A748-CAD77F69D02B}" destId="{EA16358F-1DCC-496D-910B-D42DB9ABB57B}" srcOrd="2" destOrd="0" parTransId="{2F87D8F3-20D9-43BF-82E6-FC82F481A05B}" sibTransId="{F917C206-71F1-4D3D-9498-1FDBFA4D0075}"/>
    <dgm:cxn modelId="{40648DE7-B732-4AB7-9768-A33EFD4F8552}" srcId="{1A159CC4-FF98-410F-A748-CAD77F69D02B}" destId="{38F6B1E7-79E4-4B4F-99FF-A0E74BF318DB}" srcOrd="7" destOrd="0" parTransId="{B78718AF-405C-4ADD-A769-C58DD8B84C5C}" sibTransId="{DC8BF9D1-6599-4722-9FCE-74F187265CE1}"/>
    <dgm:cxn modelId="{9238C1FB-A2C2-A14D-A703-DBBBD9282600}" type="presOf" srcId="{D410DE27-B480-41FE-A10B-DEE5BB3B5FD4}" destId="{D8CB90FC-2079-1E4E-A20D-B1322632DA9A}" srcOrd="0" destOrd="0" presId="urn:microsoft.com/office/officeart/2005/8/layout/default"/>
    <dgm:cxn modelId="{BF58FCFE-4475-794C-9931-BAEFE72F4AE3}" type="presOf" srcId="{3603B350-BCEC-4253-B431-810D451C5D36}" destId="{169BB194-F76E-5B41-A340-0EED4C10B2F1}" srcOrd="0" destOrd="0" presId="urn:microsoft.com/office/officeart/2005/8/layout/default"/>
    <dgm:cxn modelId="{190E3103-EF16-164E-B7A8-ACF9AB620BE6}" type="presParOf" srcId="{369BBC86-00A5-2A41-ADBB-7EE2C54B13D9}" destId="{E214A955-2AE3-1C49-85E4-EE0F63ABFF3C}" srcOrd="0" destOrd="0" presId="urn:microsoft.com/office/officeart/2005/8/layout/default"/>
    <dgm:cxn modelId="{1F78E8FF-6FE7-AF42-B070-D0C27B6735DA}" type="presParOf" srcId="{369BBC86-00A5-2A41-ADBB-7EE2C54B13D9}" destId="{95EA3CDB-4DDD-9447-8304-AA384926B177}" srcOrd="1" destOrd="0" presId="urn:microsoft.com/office/officeart/2005/8/layout/default"/>
    <dgm:cxn modelId="{1BBCA280-A08A-9642-A7D3-66645BDD8CC9}" type="presParOf" srcId="{369BBC86-00A5-2A41-ADBB-7EE2C54B13D9}" destId="{C16C4067-50F1-BD40-8582-05A156740D2A}" srcOrd="2" destOrd="0" presId="urn:microsoft.com/office/officeart/2005/8/layout/default"/>
    <dgm:cxn modelId="{D9BF6D6F-745E-994F-A6BB-AB76CB60953E}" type="presParOf" srcId="{369BBC86-00A5-2A41-ADBB-7EE2C54B13D9}" destId="{E0E31A85-A9BB-C34F-BAFD-5F1841406F4A}" srcOrd="3" destOrd="0" presId="urn:microsoft.com/office/officeart/2005/8/layout/default"/>
    <dgm:cxn modelId="{184F31B5-CE4C-BC4E-A30C-93161FBE0C42}" type="presParOf" srcId="{369BBC86-00A5-2A41-ADBB-7EE2C54B13D9}" destId="{8652C4CB-5978-834F-A73F-FD87F58B5365}" srcOrd="4" destOrd="0" presId="urn:microsoft.com/office/officeart/2005/8/layout/default"/>
    <dgm:cxn modelId="{CDAE804F-793B-1F46-BE04-BEAEAF598380}" type="presParOf" srcId="{369BBC86-00A5-2A41-ADBB-7EE2C54B13D9}" destId="{C83C654A-5F07-0A44-B175-B61042FC53FD}" srcOrd="5" destOrd="0" presId="urn:microsoft.com/office/officeart/2005/8/layout/default"/>
    <dgm:cxn modelId="{6B7B3900-0B78-3B48-BCA7-BB493468CB66}" type="presParOf" srcId="{369BBC86-00A5-2A41-ADBB-7EE2C54B13D9}" destId="{5CD9F5C6-B4A9-BF4A-A34C-10A904488051}" srcOrd="6" destOrd="0" presId="urn:microsoft.com/office/officeart/2005/8/layout/default"/>
    <dgm:cxn modelId="{56F18F69-33A6-4645-9444-43E0287C2A39}" type="presParOf" srcId="{369BBC86-00A5-2A41-ADBB-7EE2C54B13D9}" destId="{C430732B-F7A1-8943-8254-35C0BD120E1F}" srcOrd="7" destOrd="0" presId="urn:microsoft.com/office/officeart/2005/8/layout/default"/>
    <dgm:cxn modelId="{C44D3E52-728A-F94F-AAAF-00F0158F5BA3}" type="presParOf" srcId="{369BBC86-00A5-2A41-ADBB-7EE2C54B13D9}" destId="{AB8786AA-E0FA-584A-A089-9C0845A6CE13}" srcOrd="8" destOrd="0" presId="urn:microsoft.com/office/officeart/2005/8/layout/default"/>
    <dgm:cxn modelId="{FF8980DE-246F-044D-96DD-4C9BDB38120F}" type="presParOf" srcId="{369BBC86-00A5-2A41-ADBB-7EE2C54B13D9}" destId="{9E974C78-2260-634C-9EC2-757385D68DA0}" srcOrd="9" destOrd="0" presId="urn:microsoft.com/office/officeart/2005/8/layout/default"/>
    <dgm:cxn modelId="{F7B285C5-8BE8-0D4B-B827-47F233CF167F}" type="presParOf" srcId="{369BBC86-00A5-2A41-ADBB-7EE2C54B13D9}" destId="{169BB194-F76E-5B41-A340-0EED4C10B2F1}" srcOrd="10" destOrd="0" presId="urn:microsoft.com/office/officeart/2005/8/layout/default"/>
    <dgm:cxn modelId="{CA07AD1B-A7D8-4845-828D-087D2C717930}" type="presParOf" srcId="{369BBC86-00A5-2A41-ADBB-7EE2C54B13D9}" destId="{3BBE026B-F4D9-F041-8BE8-B438EC153FE1}" srcOrd="11" destOrd="0" presId="urn:microsoft.com/office/officeart/2005/8/layout/default"/>
    <dgm:cxn modelId="{BF21BE1E-B07B-214D-9111-F106C6FB50D1}" type="presParOf" srcId="{369BBC86-00A5-2A41-ADBB-7EE2C54B13D9}" destId="{D8CB90FC-2079-1E4E-A20D-B1322632DA9A}" srcOrd="12" destOrd="0" presId="urn:microsoft.com/office/officeart/2005/8/layout/default"/>
    <dgm:cxn modelId="{23E8BC59-B3A5-3C4E-B55B-BAAE7DE47BF1}" type="presParOf" srcId="{369BBC86-00A5-2A41-ADBB-7EE2C54B13D9}" destId="{9BE55DDB-1BEA-8A45-9450-8083A24F251B}" srcOrd="13" destOrd="0" presId="urn:microsoft.com/office/officeart/2005/8/layout/default"/>
    <dgm:cxn modelId="{BEDF8B37-D1DE-3747-83E9-CC3B946E2C6A}" type="presParOf" srcId="{369BBC86-00A5-2A41-ADBB-7EE2C54B13D9}" destId="{C9EE0521-3786-1C47-8267-98FA93204841}" srcOrd="14" destOrd="0" presId="urn:microsoft.com/office/officeart/2005/8/layout/default"/>
    <dgm:cxn modelId="{2086347C-2639-A64E-8CAD-2E50EF25D856}" type="presParOf" srcId="{369BBC86-00A5-2A41-ADBB-7EE2C54B13D9}" destId="{E1C25AEF-527A-4A4A-BFEC-3F5E031DBEE9}" srcOrd="15" destOrd="0" presId="urn:microsoft.com/office/officeart/2005/8/layout/default"/>
    <dgm:cxn modelId="{296CD075-E2A7-3B4C-8CC7-4767BCA1E61B}" type="presParOf" srcId="{369BBC86-00A5-2A41-ADBB-7EE2C54B13D9}" destId="{B344BC03-7A74-9940-B442-9A816A51F78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BB856F-0C3E-4D15-BED5-53F62F36BC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9382F5-57C8-4CD4-8A99-A80FCE0DA173}">
      <dgm:prSet/>
      <dgm:spPr/>
      <dgm:t>
        <a:bodyPr/>
        <a:lstStyle/>
        <a:p>
          <a:r>
            <a:rPr lang="en-NL" dirty="0"/>
            <a:t>Browser API for barcode, QR code, face recognition, ASR and so on</a:t>
          </a:r>
          <a:endParaRPr lang="en-US" dirty="0"/>
        </a:p>
      </dgm:t>
    </dgm:pt>
    <dgm:pt modelId="{9A89FD16-1808-4CBD-9C9E-93AD61EADF9E}" type="parTrans" cxnId="{57210894-C35B-4100-B86B-9E0A144B7262}">
      <dgm:prSet/>
      <dgm:spPr/>
      <dgm:t>
        <a:bodyPr/>
        <a:lstStyle/>
        <a:p>
          <a:endParaRPr lang="en-US"/>
        </a:p>
      </dgm:t>
    </dgm:pt>
    <dgm:pt modelId="{7D9021E8-CF05-4EE1-8918-F13500FF7322}" type="sibTrans" cxnId="{57210894-C35B-4100-B86B-9E0A144B7262}">
      <dgm:prSet/>
      <dgm:spPr/>
      <dgm:t>
        <a:bodyPr/>
        <a:lstStyle/>
        <a:p>
          <a:endParaRPr lang="en-US"/>
        </a:p>
      </dgm:t>
    </dgm:pt>
    <dgm:pt modelId="{FA0138D4-9CB4-45C7-8815-63BEEAF4C681}">
      <dgm:prSet/>
      <dgm:spPr/>
      <dgm:t>
        <a:bodyPr/>
        <a:lstStyle/>
        <a:p>
          <a:r>
            <a:rPr lang="en-NL"/>
            <a:t>Tensorflow.js </a:t>
          </a:r>
          <a:endParaRPr lang="en-US"/>
        </a:p>
      </dgm:t>
    </dgm:pt>
    <dgm:pt modelId="{22B2052D-6529-4C9B-94A2-E5DCA7D4E26D}" type="parTrans" cxnId="{A54CD705-12F8-4DF8-8651-668FE93EF374}">
      <dgm:prSet/>
      <dgm:spPr/>
      <dgm:t>
        <a:bodyPr/>
        <a:lstStyle/>
        <a:p>
          <a:endParaRPr lang="en-US"/>
        </a:p>
      </dgm:t>
    </dgm:pt>
    <dgm:pt modelId="{2B32037E-AEE4-4732-951C-6267473E8C83}" type="sibTrans" cxnId="{A54CD705-12F8-4DF8-8651-668FE93EF374}">
      <dgm:prSet/>
      <dgm:spPr/>
      <dgm:t>
        <a:bodyPr/>
        <a:lstStyle/>
        <a:p>
          <a:endParaRPr lang="en-US"/>
        </a:p>
      </dgm:t>
    </dgm:pt>
    <dgm:pt modelId="{72EB9C63-9B73-4369-AD3E-C19623544CC2}">
      <dgm:prSet/>
      <dgm:spPr/>
      <dgm:t>
        <a:bodyPr/>
        <a:lstStyle/>
        <a:p>
          <a:r>
            <a:rPr lang="en-NL" dirty="0"/>
            <a:t>ONNX Runtime Web</a:t>
          </a:r>
          <a:endParaRPr lang="en-US" dirty="0"/>
        </a:p>
      </dgm:t>
    </dgm:pt>
    <dgm:pt modelId="{5634D976-3DF1-4236-8A3D-B935D1B37B47}" type="parTrans" cxnId="{4FB3A814-17F8-43EB-8C22-06F6EA1F0E05}">
      <dgm:prSet/>
      <dgm:spPr/>
      <dgm:t>
        <a:bodyPr/>
        <a:lstStyle/>
        <a:p>
          <a:endParaRPr lang="en-US"/>
        </a:p>
      </dgm:t>
    </dgm:pt>
    <dgm:pt modelId="{33E1FA4A-193C-47F9-BE0C-5563248F3909}" type="sibTrans" cxnId="{4FB3A814-17F8-43EB-8C22-06F6EA1F0E05}">
      <dgm:prSet/>
      <dgm:spPr/>
      <dgm:t>
        <a:bodyPr/>
        <a:lstStyle/>
        <a:p>
          <a:endParaRPr lang="en-US"/>
        </a:p>
      </dgm:t>
    </dgm:pt>
    <dgm:pt modelId="{4EFDFDE7-1602-4BDE-B7E1-0F1E82EEA138}">
      <dgm:prSet/>
      <dgm:spPr/>
      <dgm:t>
        <a:bodyPr/>
        <a:lstStyle/>
        <a:p>
          <a:r>
            <a:rPr lang="en-GB" dirty="0"/>
            <a:t>O</a:t>
          </a:r>
          <a:r>
            <a:rPr lang="en-NL" dirty="0"/>
            <a:t>ther libraries: Synaptics, Brain.js, ML5.js, Neuro.js</a:t>
          </a:r>
          <a:endParaRPr lang="en-US" dirty="0"/>
        </a:p>
      </dgm:t>
    </dgm:pt>
    <dgm:pt modelId="{9068AA42-7EA9-430A-AA67-A06DFC1302A5}" type="parTrans" cxnId="{B466F5FE-2521-448D-A5AC-339A2FDF6FD3}">
      <dgm:prSet/>
      <dgm:spPr/>
      <dgm:t>
        <a:bodyPr/>
        <a:lstStyle/>
        <a:p>
          <a:endParaRPr lang="en-US"/>
        </a:p>
      </dgm:t>
    </dgm:pt>
    <dgm:pt modelId="{791275F2-0798-429C-AD05-93BC8A9A5E35}" type="sibTrans" cxnId="{B466F5FE-2521-448D-A5AC-339A2FDF6FD3}">
      <dgm:prSet/>
      <dgm:spPr/>
      <dgm:t>
        <a:bodyPr/>
        <a:lstStyle/>
        <a:p>
          <a:endParaRPr lang="en-US"/>
        </a:p>
      </dgm:t>
    </dgm:pt>
    <dgm:pt modelId="{E88FCAF8-0D4D-47D2-B556-BA65F54289A3}">
      <dgm:prSet/>
      <dgm:spPr/>
      <dgm:t>
        <a:bodyPr/>
        <a:lstStyle/>
        <a:p>
          <a:r>
            <a:rPr lang="en-US" dirty="0"/>
            <a:t>GPU hardware acceleration (WebGL, WASM, </a:t>
          </a:r>
          <a:r>
            <a:rPr lang="en-US" dirty="0" err="1"/>
            <a:t>WebGPU</a:t>
          </a:r>
          <a:r>
            <a:rPr lang="en-US" dirty="0"/>
            <a:t> API)</a:t>
          </a:r>
        </a:p>
      </dgm:t>
    </dgm:pt>
    <dgm:pt modelId="{68567C63-A467-4D6F-A12B-DC00FF9A1BC5}" type="parTrans" cxnId="{BB9BFB59-757C-43B1-9A45-93CBC43A6A20}">
      <dgm:prSet/>
      <dgm:spPr/>
      <dgm:t>
        <a:bodyPr/>
        <a:lstStyle/>
        <a:p>
          <a:endParaRPr lang="en-US"/>
        </a:p>
      </dgm:t>
    </dgm:pt>
    <dgm:pt modelId="{966B29A2-6B18-4FB5-A3F6-0AED538A9C31}" type="sibTrans" cxnId="{BB9BFB59-757C-43B1-9A45-93CBC43A6A20}">
      <dgm:prSet/>
      <dgm:spPr/>
      <dgm:t>
        <a:bodyPr/>
        <a:lstStyle/>
        <a:p>
          <a:endParaRPr lang="en-US"/>
        </a:p>
      </dgm:t>
    </dgm:pt>
    <dgm:pt modelId="{B51A1462-434A-41A4-8DE1-F2F30828C2D4}" type="pres">
      <dgm:prSet presAssocID="{AABB856F-0C3E-4D15-BED5-53F62F36BC2E}" presName="root" presStyleCnt="0">
        <dgm:presLayoutVars>
          <dgm:dir/>
          <dgm:resizeHandles val="exact"/>
        </dgm:presLayoutVars>
      </dgm:prSet>
      <dgm:spPr/>
    </dgm:pt>
    <dgm:pt modelId="{E2CF8ADF-7F5E-48A6-983C-9C8620647D99}" type="pres">
      <dgm:prSet presAssocID="{859382F5-57C8-4CD4-8A99-A80FCE0DA173}" presName="compNode" presStyleCnt="0"/>
      <dgm:spPr/>
    </dgm:pt>
    <dgm:pt modelId="{D51B10A7-20EE-41C8-AD8C-DBA583B6E3D6}" type="pres">
      <dgm:prSet presAssocID="{859382F5-57C8-4CD4-8A99-A80FCE0DA173}" presName="bgRect" presStyleLbl="bgShp" presStyleIdx="0" presStyleCnt="5"/>
      <dgm:spPr/>
    </dgm:pt>
    <dgm:pt modelId="{7CA07B6A-F912-499E-A25E-E37378ECF85C}" type="pres">
      <dgm:prSet presAssocID="{859382F5-57C8-4CD4-8A99-A80FCE0DA17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58F389F5-AB4B-42AB-B0AB-032B6342EEC4}" type="pres">
      <dgm:prSet presAssocID="{859382F5-57C8-4CD4-8A99-A80FCE0DA173}" presName="spaceRect" presStyleCnt="0"/>
      <dgm:spPr/>
    </dgm:pt>
    <dgm:pt modelId="{230A0DEC-42CD-4540-B7B8-78647B95C827}" type="pres">
      <dgm:prSet presAssocID="{859382F5-57C8-4CD4-8A99-A80FCE0DA173}" presName="parTx" presStyleLbl="revTx" presStyleIdx="0" presStyleCnt="5">
        <dgm:presLayoutVars>
          <dgm:chMax val="0"/>
          <dgm:chPref val="0"/>
        </dgm:presLayoutVars>
      </dgm:prSet>
      <dgm:spPr/>
    </dgm:pt>
    <dgm:pt modelId="{C40A577A-26C1-40C8-8C53-5163A7FB61B9}" type="pres">
      <dgm:prSet presAssocID="{7D9021E8-CF05-4EE1-8918-F13500FF7322}" presName="sibTrans" presStyleCnt="0"/>
      <dgm:spPr/>
    </dgm:pt>
    <dgm:pt modelId="{9B0AABC4-FC4E-4D8C-87DA-B4B6D83839F5}" type="pres">
      <dgm:prSet presAssocID="{FA0138D4-9CB4-45C7-8815-63BEEAF4C681}" presName="compNode" presStyleCnt="0"/>
      <dgm:spPr/>
    </dgm:pt>
    <dgm:pt modelId="{842FEBBA-5FB0-4555-9667-A7FD63C6FCE6}" type="pres">
      <dgm:prSet presAssocID="{FA0138D4-9CB4-45C7-8815-63BEEAF4C681}" presName="bgRect" presStyleLbl="bgShp" presStyleIdx="1" presStyleCnt="5"/>
      <dgm:spPr/>
    </dgm:pt>
    <dgm:pt modelId="{3306F115-06F3-48EA-B8DD-83E79F69BCF5}" type="pres">
      <dgm:prSet presAssocID="{FA0138D4-9CB4-45C7-8815-63BEEAF4C681}" presName="iconRect" presStyleLbl="nod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7000" r="-17000"/>
          </a:stretch>
        </a:blipFill>
        <a:ln>
          <a:noFill/>
        </a:ln>
      </dgm:spPr>
    </dgm:pt>
    <dgm:pt modelId="{5478626C-CC7E-440B-BEF0-71BF89EC14F9}" type="pres">
      <dgm:prSet presAssocID="{FA0138D4-9CB4-45C7-8815-63BEEAF4C681}" presName="spaceRect" presStyleCnt="0"/>
      <dgm:spPr/>
    </dgm:pt>
    <dgm:pt modelId="{F6F02FA6-05E2-471D-B249-5B9F212ED8A3}" type="pres">
      <dgm:prSet presAssocID="{FA0138D4-9CB4-45C7-8815-63BEEAF4C681}" presName="parTx" presStyleLbl="revTx" presStyleIdx="1" presStyleCnt="5">
        <dgm:presLayoutVars>
          <dgm:chMax val="0"/>
          <dgm:chPref val="0"/>
        </dgm:presLayoutVars>
      </dgm:prSet>
      <dgm:spPr/>
    </dgm:pt>
    <dgm:pt modelId="{D5F94A60-1E0F-43A5-AB75-977DDA81FAD8}" type="pres">
      <dgm:prSet presAssocID="{2B32037E-AEE4-4732-951C-6267473E8C83}" presName="sibTrans" presStyleCnt="0"/>
      <dgm:spPr/>
    </dgm:pt>
    <dgm:pt modelId="{93A9C6FC-041A-4751-9445-0CC4453F0132}" type="pres">
      <dgm:prSet presAssocID="{72EB9C63-9B73-4369-AD3E-C19623544CC2}" presName="compNode" presStyleCnt="0"/>
      <dgm:spPr/>
    </dgm:pt>
    <dgm:pt modelId="{242F77B1-2799-47EB-B894-73D020C9CA24}" type="pres">
      <dgm:prSet presAssocID="{72EB9C63-9B73-4369-AD3E-C19623544CC2}" presName="bgRect" presStyleLbl="bgShp" presStyleIdx="2" presStyleCnt="5"/>
      <dgm:spPr/>
    </dgm:pt>
    <dgm:pt modelId="{52D87179-2302-41CD-8565-14A382A94A29}" type="pres">
      <dgm:prSet presAssocID="{72EB9C63-9B73-4369-AD3E-C19623544CC2}" presName="iconRect" presStyleLbl="node1" presStyleIdx="2" presStyleCnt="5"/>
      <dgm:spPr>
        <a:blipFill dpi="0" rotWithShape="1">
          <a:blip xmlns:r="http://schemas.openxmlformats.org/officeDocument/2006/relationships" r:embed="rId5">
            <a:extLst>
              <a:ext uri="{837473B0-CC2E-450A-ABE3-18F120FF3D39}">
                <a1611:picAttrSrcUrl xmlns:a1611="http://schemas.microsoft.com/office/drawing/2016/11/main" r:id="rId6"/>
              </a:ext>
            </a:extLst>
          </a:blip>
          <a:srcRect/>
          <a:stretch>
            <a:fillRect l="-11248" t="2241" r="-182752" b="-2241"/>
          </a:stretch>
        </a:blipFill>
        <a:ln>
          <a:noFill/>
        </a:ln>
      </dgm:spPr>
    </dgm:pt>
    <dgm:pt modelId="{175366C8-B11C-4D49-B481-8C0D29335FB1}" type="pres">
      <dgm:prSet presAssocID="{72EB9C63-9B73-4369-AD3E-C19623544CC2}" presName="spaceRect" presStyleCnt="0"/>
      <dgm:spPr/>
    </dgm:pt>
    <dgm:pt modelId="{4FBF6647-6F1D-47BE-9211-55BC09F784A3}" type="pres">
      <dgm:prSet presAssocID="{72EB9C63-9B73-4369-AD3E-C19623544CC2}" presName="parTx" presStyleLbl="revTx" presStyleIdx="2" presStyleCnt="5">
        <dgm:presLayoutVars>
          <dgm:chMax val="0"/>
          <dgm:chPref val="0"/>
        </dgm:presLayoutVars>
      </dgm:prSet>
      <dgm:spPr/>
    </dgm:pt>
    <dgm:pt modelId="{F54B2539-4F77-4A23-BF91-AF3E86E7A82E}" type="pres">
      <dgm:prSet presAssocID="{33E1FA4A-193C-47F9-BE0C-5563248F3909}" presName="sibTrans" presStyleCnt="0"/>
      <dgm:spPr/>
    </dgm:pt>
    <dgm:pt modelId="{3CEAAF46-CDF3-4223-A59E-F771530261D4}" type="pres">
      <dgm:prSet presAssocID="{4EFDFDE7-1602-4BDE-B7E1-0F1E82EEA138}" presName="compNode" presStyleCnt="0"/>
      <dgm:spPr/>
    </dgm:pt>
    <dgm:pt modelId="{07CD76F2-2CD9-4A21-B010-7B8DFBAB1408}" type="pres">
      <dgm:prSet presAssocID="{4EFDFDE7-1602-4BDE-B7E1-0F1E82EEA138}" presName="bgRect" presStyleLbl="bgShp" presStyleIdx="3" presStyleCnt="5"/>
      <dgm:spPr/>
    </dgm:pt>
    <dgm:pt modelId="{47A856C0-D508-4FF5-839D-1C307797DB9E}" type="pres">
      <dgm:prSet presAssocID="{4EFDFDE7-1602-4BDE-B7E1-0F1E82EEA13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1CD25D82-1507-4FAA-8956-2CD83D84B68B}" type="pres">
      <dgm:prSet presAssocID="{4EFDFDE7-1602-4BDE-B7E1-0F1E82EEA138}" presName="spaceRect" presStyleCnt="0"/>
      <dgm:spPr/>
    </dgm:pt>
    <dgm:pt modelId="{68FEEAB5-D3D3-41C4-BB4F-DA0EEBD2E5DE}" type="pres">
      <dgm:prSet presAssocID="{4EFDFDE7-1602-4BDE-B7E1-0F1E82EEA138}" presName="parTx" presStyleLbl="revTx" presStyleIdx="3" presStyleCnt="5">
        <dgm:presLayoutVars>
          <dgm:chMax val="0"/>
          <dgm:chPref val="0"/>
        </dgm:presLayoutVars>
      </dgm:prSet>
      <dgm:spPr/>
    </dgm:pt>
    <dgm:pt modelId="{EA6A0576-E47D-46B2-AD14-DBE1AC6AF929}" type="pres">
      <dgm:prSet presAssocID="{791275F2-0798-429C-AD05-93BC8A9A5E35}" presName="sibTrans" presStyleCnt="0"/>
      <dgm:spPr/>
    </dgm:pt>
    <dgm:pt modelId="{780A51B0-4F82-4EE1-960F-B93455F2DC9B}" type="pres">
      <dgm:prSet presAssocID="{E88FCAF8-0D4D-47D2-B556-BA65F54289A3}" presName="compNode" presStyleCnt="0"/>
      <dgm:spPr/>
    </dgm:pt>
    <dgm:pt modelId="{A37FB918-C519-4F9D-8109-6C0695BB6AFC}" type="pres">
      <dgm:prSet presAssocID="{E88FCAF8-0D4D-47D2-B556-BA65F54289A3}" presName="bgRect" presStyleLbl="bgShp" presStyleIdx="4" presStyleCnt="5"/>
      <dgm:spPr/>
    </dgm:pt>
    <dgm:pt modelId="{D6CC744C-78B6-4E87-A128-8E5681A10BF2}" type="pres">
      <dgm:prSet presAssocID="{E88FCAF8-0D4D-47D2-B556-BA65F54289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868B67C8-2391-441D-B04B-DC5CB75265CA}" type="pres">
      <dgm:prSet presAssocID="{E88FCAF8-0D4D-47D2-B556-BA65F54289A3}" presName="spaceRect" presStyleCnt="0"/>
      <dgm:spPr/>
    </dgm:pt>
    <dgm:pt modelId="{359482BA-64C9-49CD-A46F-62517011FCE3}" type="pres">
      <dgm:prSet presAssocID="{E88FCAF8-0D4D-47D2-B556-BA65F54289A3}" presName="parTx" presStyleLbl="revTx" presStyleIdx="4" presStyleCnt="5">
        <dgm:presLayoutVars>
          <dgm:chMax val="0"/>
          <dgm:chPref val="0"/>
        </dgm:presLayoutVars>
      </dgm:prSet>
      <dgm:spPr/>
    </dgm:pt>
  </dgm:ptLst>
  <dgm:cxnLst>
    <dgm:cxn modelId="{A54CD705-12F8-4DF8-8651-668FE93EF374}" srcId="{AABB856F-0C3E-4D15-BED5-53F62F36BC2E}" destId="{FA0138D4-9CB4-45C7-8815-63BEEAF4C681}" srcOrd="1" destOrd="0" parTransId="{22B2052D-6529-4C9B-94A2-E5DCA7D4E26D}" sibTransId="{2B32037E-AEE4-4732-951C-6267473E8C83}"/>
    <dgm:cxn modelId="{EBF63F0D-A10A-4F0E-B543-2B8734CF2568}" type="presOf" srcId="{4EFDFDE7-1602-4BDE-B7E1-0F1E82EEA138}" destId="{68FEEAB5-D3D3-41C4-BB4F-DA0EEBD2E5DE}" srcOrd="0" destOrd="0" presId="urn:microsoft.com/office/officeart/2018/2/layout/IconVerticalSolidList"/>
    <dgm:cxn modelId="{4FB3A814-17F8-43EB-8C22-06F6EA1F0E05}" srcId="{AABB856F-0C3E-4D15-BED5-53F62F36BC2E}" destId="{72EB9C63-9B73-4369-AD3E-C19623544CC2}" srcOrd="2" destOrd="0" parTransId="{5634D976-3DF1-4236-8A3D-B935D1B37B47}" sibTransId="{33E1FA4A-193C-47F9-BE0C-5563248F3909}"/>
    <dgm:cxn modelId="{6A8B8C1D-9105-480D-BB27-F09815A45BD3}" type="presOf" srcId="{859382F5-57C8-4CD4-8A99-A80FCE0DA173}" destId="{230A0DEC-42CD-4540-B7B8-78647B95C827}" srcOrd="0" destOrd="0" presId="urn:microsoft.com/office/officeart/2018/2/layout/IconVerticalSolidList"/>
    <dgm:cxn modelId="{AE15491E-38B1-4481-9107-0D9051EE2157}" type="presOf" srcId="{AABB856F-0C3E-4D15-BED5-53F62F36BC2E}" destId="{B51A1462-434A-41A4-8DE1-F2F30828C2D4}" srcOrd="0" destOrd="0" presId="urn:microsoft.com/office/officeart/2018/2/layout/IconVerticalSolidList"/>
    <dgm:cxn modelId="{ED12CC36-C749-4891-BFD8-F03EDC4D86B4}" type="presOf" srcId="{E88FCAF8-0D4D-47D2-B556-BA65F54289A3}" destId="{359482BA-64C9-49CD-A46F-62517011FCE3}" srcOrd="0" destOrd="0" presId="urn:microsoft.com/office/officeart/2018/2/layout/IconVerticalSolidList"/>
    <dgm:cxn modelId="{BB9BFB59-757C-43B1-9A45-93CBC43A6A20}" srcId="{AABB856F-0C3E-4D15-BED5-53F62F36BC2E}" destId="{E88FCAF8-0D4D-47D2-B556-BA65F54289A3}" srcOrd="4" destOrd="0" parTransId="{68567C63-A467-4D6F-A12B-DC00FF9A1BC5}" sibTransId="{966B29A2-6B18-4FB5-A3F6-0AED538A9C31}"/>
    <dgm:cxn modelId="{57210894-C35B-4100-B86B-9E0A144B7262}" srcId="{AABB856F-0C3E-4D15-BED5-53F62F36BC2E}" destId="{859382F5-57C8-4CD4-8A99-A80FCE0DA173}" srcOrd="0" destOrd="0" parTransId="{9A89FD16-1808-4CBD-9C9E-93AD61EADF9E}" sibTransId="{7D9021E8-CF05-4EE1-8918-F13500FF7322}"/>
    <dgm:cxn modelId="{B6BFE3B4-4A80-4FFE-A59A-B7733728F27F}" type="presOf" srcId="{FA0138D4-9CB4-45C7-8815-63BEEAF4C681}" destId="{F6F02FA6-05E2-471D-B249-5B9F212ED8A3}" srcOrd="0" destOrd="0" presId="urn:microsoft.com/office/officeart/2018/2/layout/IconVerticalSolidList"/>
    <dgm:cxn modelId="{9CD762D8-A4B5-422F-A5F1-462CEEC386FC}" type="presOf" srcId="{72EB9C63-9B73-4369-AD3E-C19623544CC2}" destId="{4FBF6647-6F1D-47BE-9211-55BC09F784A3}" srcOrd="0" destOrd="0" presId="urn:microsoft.com/office/officeart/2018/2/layout/IconVerticalSolidList"/>
    <dgm:cxn modelId="{B466F5FE-2521-448D-A5AC-339A2FDF6FD3}" srcId="{AABB856F-0C3E-4D15-BED5-53F62F36BC2E}" destId="{4EFDFDE7-1602-4BDE-B7E1-0F1E82EEA138}" srcOrd="3" destOrd="0" parTransId="{9068AA42-7EA9-430A-AA67-A06DFC1302A5}" sibTransId="{791275F2-0798-429C-AD05-93BC8A9A5E35}"/>
    <dgm:cxn modelId="{ECB10A87-4A97-4E76-BA8D-64FF3B6D6344}" type="presParOf" srcId="{B51A1462-434A-41A4-8DE1-F2F30828C2D4}" destId="{E2CF8ADF-7F5E-48A6-983C-9C8620647D99}" srcOrd="0" destOrd="0" presId="urn:microsoft.com/office/officeart/2018/2/layout/IconVerticalSolidList"/>
    <dgm:cxn modelId="{FB73FAC7-0DFB-4396-81DD-FC3B5AA78F48}" type="presParOf" srcId="{E2CF8ADF-7F5E-48A6-983C-9C8620647D99}" destId="{D51B10A7-20EE-41C8-AD8C-DBA583B6E3D6}" srcOrd="0" destOrd="0" presId="urn:microsoft.com/office/officeart/2018/2/layout/IconVerticalSolidList"/>
    <dgm:cxn modelId="{AD1755EC-CC3D-4539-BECF-B3DE51916754}" type="presParOf" srcId="{E2CF8ADF-7F5E-48A6-983C-9C8620647D99}" destId="{7CA07B6A-F912-499E-A25E-E37378ECF85C}" srcOrd="1" destOrd="0" presId="urn:microsoft.com/office/officeart/2018/2/layout/IconVerticalSolidList"/>
    <dgm:cxn modelId="{B016CE4C-8F54-43F2-A477-AF4746BAA4F4}" type="presParOf" srcId="{E2CF8ADF-7F5E-48A6-983C-9C8620647D99}" destId="{58F389F5-AB4B-42AB-B0AB-032B6342EEC4}" srcOrd="2" destOrd="0" presId="urn:microsoft.com/office/officeart/2018/2/layout/IconVerticalSolidList"/>
    <dgm:cxn modelId="{C6CBF829-FC02-4E7E-9287-F7016475483B}" type="presParOf" srcId="{E2CF8ADF-7F5E-48A6-983C-9C8620647D99}" destId="{230A0DEC-42CD-4540-B7B8-78647B95C827}" srcOrd="3" destOrd="0" presId="urn:microsoft.com/office/officeart/2018/2/layout/IconVerticalSolidList"/>
    <dgm:cxn modelId="{F9912FD1-5A6B-475E-9D43-A1C4A57872AB}" type="presParOf" srcId="{B51A1462-434A-41A4-8DE1-F2F30828C2D4}" destId="{C40A577A-26C1-40C8-8C53-5163A7FB61B9}" srcOrd="1" destOrd="0" presId="urn:microsoft.com/office/officeart/2018/2/layout/IconVerticalSolidList"/>
    <dgm:cxn modelId="{59039DD3-6195-4E5D-ACD4-62485ABD0104}" type="presParOf" srcId="{B51A1462-434A-41A4-8DE1-F2F30828C2D4}" destId="{9B0AABC4-FC4E-4D8C-87DA-B4B6D83839F5}" srcOrd="2" destOrd="0" presId="urn:microsoft.com/office/officeart/2018/2/layout/IconVerticalSolidList"/>
    <dgm:cxn modelId="{D42D51EE-0E9F-4631-82C6-596906F59BFE}" type="presParOf" srcId="{9B0AABC4-FC4E-4D8C-87DA-B4B6D83839F5}" destId="{842FEBBA-5FB0-4555-9667-A7FD63C6FCE6}" srcOrd="0" destOrd="0" presId="urn:microsoft.com/office/officeart/2018/2/layout/IconVerticalSolidList"/>
    <dgm:cxn modelId="{66CA0A32-918F-4AA4-872C-3A5D35B71930}" type="presParOf" srcId="{9B0AABC4-FC4E-4D8C-87DA-B4B6D83839F5}" destId="{3306F115-06F3-48EA-B8DD-83E79F69BCF5}" srcOrd="1" destOrd="0" presId="urn:microsoft.com/office/officeart/2018/2/layout/IconVerticalSolidList"/>
    <dgm:cxn modelId="{DD97C0C4-DE22-4192-A205-B3FDEEE7826E}" type="presParOf" srcId="{9B0AABC4-FC4E-4D8C-87DA-B4B6D83839F5}" destId="{5478626C-CC7E-440B-BEF0-71BF89EC14F9}" srcOrd="2" destOrd="0" presId="urn:microsoft.com/office/officeart/2018/2/layout/IconVerticalSolidList"/>
    <dgm:cxn modelId="{AF909E41-D465-4FE9-885A-553C5F8780FA}" type="presParOf" srcId="{9B0AABC4-FC4E-4D8C-87DA-B4B6D83839F5}" destId="{F6F02FA6-05E2-471D-B249-5B9F212ED8A3}" srcOrd="3" destOrd="0" presId="urn:microsoft.com/office/officeart/2018/2/layout/IconVerticalSolidList"/>
    <dgm:cxn modelId="{AA639064-E255-4F8A-801F-DBC23026465C}" type="presParOf" srcId="{B51A1462-434A-41A4-8DE1-F2F30828C2D4}" destId="{D5F94A60-1E0F-43A5-AB75-977DDA81FAD8}" srcOrd="3" destOrd="0" presId="urn:microsoft.com/office/officeart/2018/2/layout/IconVerticalSolidList"/>
    <dgm:cxn modelId="{957F0B58-43D1-4D9A-98A5-F01988EAD9AC}" type="presParOf" srcId="{B51A1462-434A-41A4-8DE1-F2F30828C2D4}" destId="{93A9C6FC-041A-4751-9445-0CC4453F0132}" srcOrd="4" destOrd="0" presId="urn:microsoft.com/office/officeart/2018/2/layout/IconVerticalSolidList"/>
    <dgm:cxn modelId="{5EC767E9-A7CF-4C24-9B88-ADA24A7D276F}" type="presParOf" srcId="{93A9C6FC-041A-4751-9445-0CC4453F0132}" destId="{242F77B1-2799-47EB-B894-73D020C9CA24}" srcOrd="0" destOrd="0" presId="urn:microsoft.com/office/officeart/2018/2/layout/IconVerticalSolidList"/>
    <dgm:cxn modelId="{E8C11883-1974-4C16-A5E6-193885F32F20}" type="presParOf" srcId="{93A9C6FC-041A-4751-9445-0CC4453F0132}" destId="{52D87179-2302-41CD-8565-14A382A94A29}" srcOrd="1" destOrd="0" presId="urn:microsoft.com/office/officeart/2018/2/layout/IconVerticalSolidList"/>
    <dgm:cxn modelId="{C7412E97-8EC5-4B65-890E-E25EAECB9A3D}" type="presParOf" srcId="{93A9C6FC-041A-4751-9445-0CC4453F0132}" destId="{175366C8-B11C-4D49-B481-8C0D29335FB1}" srcOrd="2" destOrd="0" presId="urn:microsoft.com/office/officeart/2018/2/layout/IconVerticalSolidList"/>
    <dgm:cxn modelId="{75389B3D-65C4-4003-94D9-D6F5A10FCA28}" type="presParOf" srcId="{93A9C6FC-041A-4751-9445-0CC4453F0132}" destId="{4FBF6647-6F1D-47BE-9211-55BC09F784A3}" srcOrd="3" destOrd="0" presId="urn:microsoft.com/office/officeart/2018/2/layout/IconVerticalSolidList"/>
    <dgm:cxn modelId="{C10AE9C8-8695-4A4E-BA01-69AD11A6D728}" type="presParOf" srcId="{B51A1462-434A-41A4-8DE1-F2F30828C2D4}" destId="{F54B2539-4F77-4A23-BF91-AF3E86E7A82E}" srcOrd="5" destOrd="0" presId="urn:microsoft.com/office/officeart/2018/2/layout/IconVerticalSolidList"/>
    <dgm:cxn modelId="{E5222C30-5AC8-4E42-AAF8-49122364A082}" type="presParOf" srcId="{B51A1462-434A-41A4-8DE1-F2F30828C2D4}" destId="{3CEAAF46-CDF3-4223-A59E-F771530261D4}" srcOrd="6" destOrd="0" presId="urn:microsoft.com/office/officeart/2018/2/layout/IconVerticalSolidList"/>
    <dgm:cxn modelId="{761356E2-27F4-4339-8BE9-321027DBC9C0}" type="presParOf" srcId="{3CEAAF46-CDF3-4223-A59E-F771530261D4}" destId="{07CD76F2-2CD9-4A21-B010-7B8DFBAB1408}" srcOrd="0" destOrd="0" presId="urn:microsoft.com/office/officeart/2018/2/layout/IconVerticalSolidList"/>
    <dgm:cxn modelId="{A86AB38E-7737-4DEE-A59E-7C218462F6BB}" type="presParOf" srcId="{3CEAAF46-CDF3-4223-A59E-F771530261D4}" destId="{47A856C0-D508-4FF5-839D-1C307797DB9E}" srcOrd="1" destOrd="0" presId="urn:microsoft.com/office/officeart/2018/2/layout/IconVerticalSolidList"/>
    <dgm:cxn modelId="{F3B1B48C-1C98-433E-A81A-233E5676D204}" type="presParOf" srcId="{3CEAAF46-CDF3-4223-A59E-F771530261D4}" destId="{1CD25D82-1507-4FAA-8956-2CD83D84B68B}" srcOrd="2" destOrd="0" presId="urn:microsoft.com/office/officeart/2018/2/layout/IconVerticalSolidList"/>
    <dgm:cxn modelId="{C9616FD3-ED96-4E95-A026-0FBB52B1BC12}" type="presParOf" srcId="{3CEAAF46-CDF3-4223-A59E-F771530261D4}" destId="{68FEEAB5-D3D3-41C4-BB4F-DA0EEBD2E5DE}" srcOrd="3" destOrd="0" presId="urn:microsoft.com/office/officeart/2018/2/layout/IconVerticalSolidList"/>
    <dgm:cxn modelId="{8E685156-8767-4614-9181-F693E8E63743}" type="presParOf" srcId="{B51A1462-434A-41A4-8DE1-F2F30828C2D4}" destId="{EA6A0576-E47D-46B2-AD14-DBE1AC6AF929}" srcOrd="7" destOrd="0" presId="urn:microsoft.com/office/officeart/2018/2/layout/IconVerticalSolidList"/>
    <dgm:cxn modelId="{50B9F582-388F-4891-8231-6029B80F63BA}" type="presParOf" srcId="{B51A1462-434A-41A4-8DE1-F2F30828C2D4}" destId="{780A51B0-4F82-4EE1-960F-B93455F2DC9B}" srcOrd="8" destOrd="0" presId="urn:microsoft.com/office/officeart/2018/2/layout/IconVerticalSolidList"/>
    <dgm:cxn modelId="{24F221E5-593B-47B2-A972-C5C9079CF25C}" type="presParOf" srcId="{780A51B0-4F82-4EE1-960F-B93455F2DC9B}" destId="{A37FB918-C519-4F9D-8109-6C0695BB6AFC}" srcOrd="0" destOrd="0" presId="urn:microsoft.com/office/officeart/2018/2/layout/IconVerticalSolidList"/>
    <dgm:cxn modelId="{EA9C9D79-BE79-40F8-9773-70E059A893EB}" type="presParOf" srcId="{780A51B0-4F82-4EE1-960F-B93455F2DC9B}" destId="{D6CC744C-78B6-4E87-A128-8E5681A10BF2}" srcOrd="1" destOrd="0" presId="urn:microsoft.com/office/officeart/2018/2/layout/IconVerticalSolidList"/>
    <dgm:cxn modelId="{EB8ACAFF-AB44-40AF-BB30-BA00054107C3}" type="presParOf" srcId="{780A51B0-4F82-4EE1-960F-B93455F2DC9B}" destId="{868B67C8-2391-441D-B04B-DC5CB75265CA}" srcOrd="2" destOrd="0" presId="urn:microsoft.com/office/officeart/2018/2/layout/IconVerticalSolidList"/>
    <dgm:cxn modelId="{D21AA47F-7983-431F-8ADE-5779F3134E13}" type="presParOf" srcId="{780A51B0-4F82-4EE1-960F-B93455F2DC9B}" destId="{359482BA-64C9-49CD-A46F-62517011FCE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A8C81A-9949-4BAF-9B4A-A8F787043CC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99330DD-1BE3-4165-9C9F-446A9EBF146A}">
      <dgm:prSet/>
      <dgm:spPr/>
      <dgm:t>
        <a:bodyPr/>
        <a:lstStyle/>
        <a:p>
          <a:pPr>
            <a:defRPr cap="all"/>
          </a:pPr>
          <a:r>
            <a:rPr lang="en-GB" i="0"/>
            <a:t>BarcodeDetector (and QR-code) (Experimental)</a:t>
          </a:r>
          <a:endParaRPr lang="en-US"/>
        </a:p>
      </dgm:t>
    </dgm:pt>
    <dgm:pt modelId="{183B1784-7A60-4EAB-B063-B9C3355354C4}" type="parTrans" cxnId="{4E66F6F1-D9CC-45C9-93F6-04F6DA2F7340}">
      <dgm:prSet/>
      <dgm:spPr/>
      <dgm:t>
        <a:bodyPr/>
        <a:lstStyle/>
        <a:p>
          <a:endParaRPr lang="en-US"/>
        </a:p>
      </dgm:t>
    </dgm:pt>
    <dgm:pt modelId="{FC31D265-9DE1-4378-A95C-9968BE8C4DED}" type="sibTrans" cxnId="{4E66F6F1-D9CC-45C9-93F6-04F6DA2F7340}">
      <dgm:prSet/>
      <dgm:spPr/>
      <dgm:t>
        <a:bodyPr/>
        <a:lstStyle/>
        <a:p>
          <a:endParaRPr lang="en-US"/>
        </a:p>
      </dgm:t>
    </dgm:pt>
    <dgm:pt modelId="{69DD5595-8A41-4C81-9D1A-E8D6978EC5DC}">
      <dgm:prSet/>
      <dgm:spPr/>
      <dgm:t>
        <a:bodyPr/>
        <a:lstStyle/>
        <a:p>
          <a:pPr>
            <a:defRPr cap="all"/>
          </a:pPr>
          <a:r>
            <a:rPr lang="en-NL"/>
            <a:t>Speech Recognition (Speech-To-Text)</a:t>
          </a:r>
          <a:endParaRPr lang="en-US"/>
        </a:p>
      </dgm:t>
    </dgm:pt>
    <dgm:pt modelId="{0A805D44-79BB-43E1-83EB-741602784786}" type="parTrans" cxnId="{3F239229-4867-47D4-BE95-327C3683F18C}">
      <dgm:prSet/>
      <dgm:spPr/>
      <dgm:t>
        <a:bodyPr/>
        <a:lstStyle/>
        <a:p>
          <a:endParaRPr lang="en-US"/>
        </a:p>
      </dgm:t>
    </dgm:pt>
    <dgm:pt modelId="{15618AFC-DE14-404C-9A34-A8B52B8F6568}" type="sibTrans" cxnId="{3F239229-4867-47D4-BE95-327C3683F18C}">
      <dgm:prSet/>
      <dgm:spPr/>
      <dgm:t>
        <a:bodyPr/>
        <a:lstStyle/>
        <a:p>
          <a:endParaRPr lang="en-US"/>
        </a:p>
      </dgm:t>
    </dgm:pt>
    <dgm:pt modelId="{7EC07B52-DC0A-4EFB-9526-6B9159E08590}">
      <dgm:prSet/>
      <dgm:spPr/>
      <dgm:t>
        <a:bodyPr/>
        <a:lstStyle/>
        <a:p>
          <a:pPr>
            <a:defRPr cap="all"/>
          </a:pPr>
          <a:r>
            <a:rPr lang="en-NL" dirty="0"/>
            <a:t>Speech Synthesis </a:t>
          </a:r>
          <a:br>
            <a:rPr lang="en-NL" dirty="0"/>
          </a:br>
          <a:r>
            <a:rPr lang="en-NL" dirty="0"/>
            <a:t>(Text-To-Speech)</a:t>
          </a:r>
          <a:endParaRPr lang="en-US" dirty="0"/>
        </a:p>
      </dgm:t>
    </dgm:pt>
    <dgm:pt modelId="{ED2AF508-F101-4178-A2EA-DFE52391D4AF}" type="parTrans" cxnId="{3D06A966-2915-485D-92FE-48549BB4C891}">
      <dgm:prSet/>
      <dgm:spPr/>
      <dgm:t>
        <a:bodyPr/>
        <a:lstStyle/>
        <a:p>
          <a:endParaRPr lang="en-US"/>
        </a:p>
      </dgm:t>
    </dgm:pt>
    <dgm:pt modelId="{5E51F843-C12A-4EBA-9B54-AA4532A977C0}" type="sibTrans" cxnId="{3D06A966-2915-485D-92FE-48549BB4C891}">
      <dgm:prSet/>
      <dgm:spPr/>
      <dgm:t>
        <a:bodyPr/>
        <a:lstStyle/>
        <a:p>
          <a:endParaRPr lang="en-US"/>
        </a:p>
      </dgm:t>
    </dgm:pt>
    <dgm:pt modelId="{8AE125C0-86DA-40EA-8A06-0D57592161C6}">
      <dgm:prSet/>
      <dgm:spPr/>
      <dgm:t>
        <a:bodyPr/>
        <a:lstStyle/>
        <a:p>
          <a:pPr>
            <a:defRPr cap="all"/>
          </a:pPr>
          <a:r>
            <a:rPr lang="en-NL" dirty="0"/>
            <a:t>Chrome Face Detection API </a:t>
          </a:r>
          <a:br>
            <a:rPr lang="en-NL" dirty="0"/>
          </a:br>
          <a:r>
            <a:rPr lang="en-NL" dirty="0"/>
            <a:t>(only in Chrome-based browsers)</a:t>
          </a:r>
          <a:endParaRPr lang="en-US" dirty="0"/>
        </a:p>
      </dgm:t>
    </dgm:pt>
    <dgm:pt modelId="{2823FF32-F869-4DC8-8B3F-83557BBF80E9}" type="parTrans" cxnId="{1E63B645-CE82-45C1-BDB4-75DE2D67F9D2}">
      <dgm:prSet/>
      <dgm:spPr/>
      <dgm:t>
        <a:bodyPr/>
        <a:lstStyle/>
        <a:p>
          <a:endParaRPr lang="en-US"/>
        </a:p>
      </dgm:t>
    </dgm:pt>
    <dgm:pt modelId="{23293094-C700-46A3-9E1C-BD464A0568B9}" type="sibTrans" cxnId="{1E63B645-CE82-45C1-BDB4-75DE2D67F9D2}">
      <dgm:prSet/>
      <dgm:spPr/>
      <dgm:t>
        <a:bodyPr/>
        <a:lstStyle/>
        <a:p>
          <a:endParaRPr lang="en-US"/>
        </a:p>
      </dgm:t>
    </dgm:pt>
    <dgm:pt modelId="{04609C9F-3629-42A5-9CA6-BC6B4B833D2F}" type="pres">
      <dgm:prSet presAssocID="{8BA8C81A-9949-4BAF-9B4A-A8F787043CC0}" presName="root" presStyleCnt="0">
        <dgm:presLayoutVars>
          <dgm:dir/>
          <dgm:resizeHandles val="exact"/>
        </dgm:presLayoutVars>
      </dgm:prSet>
      <dgm:spPr/>
    </dgm:pt>
    <dgm:pt modelId="{D87BAD62-3166-43E8-9EE5-488038335F91}" type="pres">
      <dgm:prSet presAssocID="{899330DD-1BE3-4165-9C9F-446A9EBF146A}" presName="compNode" presStyleCnt="0"/>
      <dgm:spPr/>
    </dgm:pt>
    <dgm:pt modelId="{A70D0858-EB04-43A1-BEA4-50C779E43F0F}" type="pres">
      <dgm:prSet presAssocID="{899330DD-1BE3-4165-9C9F-446A9EBF146A}" presName="iconBgRect" presStyleLbl="bgShp" presStyleIdx="0" presStyleCnt="4"/>
      <dgm:spPr/>
    </dgm:pt>
    <dgm:pt modelId="{3CE5D332-9070-4D2E-A82F-0D3AFBA3F54C}" type="pres">
      <dgm:prSet presAssocID="{899330DD-1BE3-4165-9C9F-446A9EBF146A}"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code with solid fill"/>
        </a:ext>
      </dgm:extLst>
    </dgm:pt>
    <dgm:pt modelId="{592D6B65-B5A8-4B9D-9C35-48D550FB8FC1}" type="pres">
      <dgm:prSet presAssocID="{899330DD-1BE3-4165-9C9F-446A9EBF146A}" presName="spaceRect" presStyleCnt="0"/>
      <dgm:spPr/>
    </dgm:pt>
    <dgm:pt modelId="{7222A725-764A-4A49-B326-EFBD78AFB613}" type="pres">
      <dgm:prSet presAssocID="{899330DD-1BE3-4165-9C9F-446A9EBF146A}" presName="textRect" presStyleLbl="revTx" presStyleIdx="0" presStyleCnt="4">
        <dgm:presLayoutVars>
          <dgm:chMax val="1"/>
          <dgm:chPref val="1"/>
        </dgm:presLayoutVars>
      </dgm:prSet>
      <dgm:spPr/>
    </dgm:pt>
    <dgm:pt modelId="{41E7B2BB-1181-4540-8DFF-EAE566707AE9}" type="pres">
      <dgm:prSet presAssocID="{FC31D265-9DE1-4378-A95C-9968BE8C4DED}" presName="sibTrans" presStyleCnt="0"/>
      <dgm:spPr/>
    </dgm:pt>
    <dgm:pt modelId="{4E6AC787-5B01-49DA-9ED3-25D4589320B6}" type="pres">
      <dgm:prSet presAssocID="{69DD5595-8A41-4C81-9D1A-E8D6978EC5DC}" presName="compNode" presStyleCnt="0"/>
      <dgm:spPr/>
    </dgm:pt>
    <dgm:pt modelId="{8F8D043A-081E-4C22-BBDB-FA649B63480F}" type="pres">
      <dgm:prSet presAssocID="{69DD5595-8A41-4C81-9D1A-E8D6978EC5DC}" presName="iconBgRect" presStyleLbl="bgShp" presStyleIdx="1" presStyleCnt="4"/>
      <dgm:spPr/>
    </dgm:pt>
    <dgm:pt modelId="{4552DF36-D153-4584-8315-FA76AC33E5DC}" type="pres">
      <dgm:prSet presAssocID="{69DD5595-8A41-4C81-9D1A-E8D6978EC5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Bubble"/>
        </a:ext>
      </dgm:extLst>
    </dgm:pt>
    <dgm:pt modelId="{2C8AC909-A025-4C5D-86D8-998AB0E91C6D}" type="pres">
      <dgm:prSet presAssocID="{69DD5595-8A41-4C81-9D1A-E8D6978EC5DC}" presName="spaceRect" presStyleCnt="0"/>
      <dgm:spPr/>
    </dgm:pt>
    <dgm:pt modelId="{9E6CCD4A-F035-4AD6-BB4D-4E181E282525}" type="pres">
      <dgm:prSet presAssocID="{69DD5595-8A41-4C81-9D1A-E8D6978EC5DC}" presName="textRect" presStyleLbl="revTx" presStyleIdx="1" presStyleCnt="4">
        <dgm:presLayoutVars>
          <dgm:chMax val="1"/>
          <dgm:chPref val="1"/>
        </dgm:presLayoutVars>
      </dgm:prSet>
      <dgm:spPr/>
    </dgm:pt>
    <dgm:pt modelId="{714B4A93-34CC-4371-BA4C-C79A12107E7B}" type="pres">
      <dgm:prSet presAssocID="{15618AFC-DE14-404C-9A34-A8B52B8F6568}" presName="sibTrans" presStyleCnt="0"/>
      <dgm:spPr/>
    </dgm:pt>
    <dgm:pt modelId="{523A708A-E9A6-472F-83F7-6FBE2D83E366}" type="pres">
      <dgm:prSet presAssocID="{7EC07B52-DC0A-4EFB-9526-6B9159E08590}" presName="compNode" presStyleCnt="0"/>
      <dgm:spPr/>
    </dgm:pt>
    <dgm:pt modelId="{22760669-2C50-4129-983E-C75C9843E80D}" type="pres">
      <dgm:prSet presAssocID="{7EC07B52-DC0A-4EFB-9526-6B9159E08590}" presName="iconBgRect" presStyleLbl="bgShp" presStyleIdx="2" presStyleCnt="4"/>
      <dgm:spPr/>
    </dgm:pt>
    <dgm:pt modelId="{DB1E015D-D0F6-4E9D-A0B0-E02D2927E847}" type="pres">
      <dgm:prSet presAssocID="{7EC07B52-DC0A-4EFB-9526-6B9159E085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E9086D6C-EC8C-4B20-B01C-82812D1D99CA}" type="pres">
      <dgm:prSet presAssocID="{7EC07B52-DC0A-4EFB-9526-6B9159E08590}" presName="spaceRect" presStyleCnt="0"/>
      <dgm:spPr/>
    </dgm:pt>
    <dgm:pt modelId="{47DB7641-7246-44B2-AE77-BD3DBE5CB957}" type="pres">
      <dgm:prSet presAssocID="{7EC07B52-DC0A-4EFB-9526-6B9159E08590}" presName="textRect" presStyleLbl="revTx" presStyleIdx="2" presStyleCnt="4">
        <dgm:presLayoutVars>
          <dgm:chMax val="1"/>
          <dgm:chPref val="1"/>
        </dgm:presLayoutVars>
      </dgm:prSet>
      <dgm:spPr/>
    </dgm:pt>
    <dgm:pt modelId="{D1E56F21-B87D-4151-BEE5-5E0600CAD4E1}" type="pres">
      <dgm:prSet presAssocID="{5E51F843-C12A-4EBA-9B54-AA4532A977C0}" presName="sibTrans" presStyleCnt="0"/>
      <dgm:spPr/>
    </dgm:pt>
    <dgm:pt modelId="{A4BAB99E-235C-4993-A98D-24537ADDA257}" type="pres">
      <dgm:prSet presAssocID="{8AE125C0-86DA-40EA-8A06-0D57592161C6}" presName="compNode" presStyleCnt="0"/>
      <dgm:spPr/>
    </dgm:pt>
    <dgm:pt modelId="{23E292DD-0B50-4D86-BE43-CE2CEAA9EAEA}" type="pres">
      <dgm:prSet presAssocID="{8AE125C0-86DA-40EA-8A06-0D57592161C6}" presName="iconBgRect" presStyleLbl="bgShp" presStyleIdx="3" presStyleCnt="4"/>
      <dgm:spPr/>
    </dgm:pt>
    <dgm:pt modelId="{2471B035-B6F5-4531-AB1A-22A2B009D09E}" type="pres">
      <dgm:prSet presAssocID="{8AE125C0-86DA-40EA-8A06-0D57592161C6}"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Grinning face with solid fill with solid fill"/>
        </a:ext>
      </dgm:extLst>
    </dgm:pt>
    <dgm:pt modelId="{14C819B0-174B-4979-9F25-B7BD9D6F9666}" type="pres">
      <dgm:prSet presAssocID="{8AE125C0-86DA-40EA-8A06-0D57592161C6}" presName="spaceRect" presStyleCnt="0"/>
      <dgm:spPr/>
    </dgm:pt>
    <dgm:pt modelId="{C343D763-782C-4D46-9B1D-A99D5254D838}" type="pres">
      <dgm:prSet presAssocID="{8AE125C0-86DA-40EA-8A06-0D57592161C6}" presName="textRect" presStyleLbl="revTx" presStyleIdx="3" presStyleCnt="4">
        <dgm:presLayoutVars>
          <dgm:chMax val="1"/>
          <dgm:chPref val="1"/>
        </dgm:presLayoutVars>
      </dgm:prSet>
      <dgm:spPr/>
    </dgm:pt>
  </dgm:ptLst>
  <dgm:cxnLst>
    <dgm:cxn modelId="{C08F7B20-B954-4536-BA72-6FD767B1A87B}" type="presOf" srcId="{8AE125C0-86DA-40EA-8A06-0D57592161C6}" destId="{C343D763-782C-4D46-9B1D-A99D5254D838}" srcOrd="0" destOrd="0" presId="urn:microsoft.com/office/officeart/2018/5/layout/IconCircleLabelList"/>
    <dgm:cxn modelId="{3F239229-4867-47D4-BE95-327C3683F18C}" srcId="{8BA8C81A-9949-4BAF-9B4A-A8F787043CC0}" destId="{69DD5595-8A41-4C81-9D1A-E8D6978EC5DC}" srcOrd="1" destOrd="0" parTransId="{0A805D44-79BB-43E1-83EB-741602784786}" sibTransId="{15618AFC-DE14-404C-9A34-A8B52B8F6568}"/>
    <dgm:cxn modelId="{045E443F-4FBC-44B6-84E3-C629228EFB50}" type="presOf" srcId="{8BA8C81A-9949-4BAF-9B4A-A8F787043CC0}" destId="{04609C9F-3629-42A5-9CA6-BC6B4B833D2F}" srcOrd="0" destOrd="0" presId="urn:microsoft.com/office/officeart/2018/5/layout/IconCircleLabelList"/>
    <dgm:cxn modelId="{4C60973F-BAE2-404A-9B30-8CD2FBD63C7A}" type="presOf" srcId="{69DD5595-8A41-4C81-9D1A-E8D6978EC5DC}" destId="{9E6CCD4A-F035-4AD6-BB4D-4E181E282525}" srcOrd="0" destOrd="0" presId="urn:microsoft.com/office/officeart/2018/5/layout/IconCircleLabelList"/>
    <dgm:cxn modelId="{1E63B645-CE82-45C1-BDB4-75DE2D67F9D2}" srcId="{8BA8C81A-9949-4BAF-9B4A-A8F787043CC0}" destId="{8AE125C0-86DA-40EA-8A06-0D57592161C6}" srcOrd="3" destOrd="0" parTransId="{2823FF32-F869-4DC8-8B3F-83557BBF80E9}" sibTransId="{23293094-C700-46A3-9E1C-BD464A0568B9}"/>
    <dgm:cxn modelId="{3D06A966-2915-485D-92FE-48549BB4C891}" srcId="{8BA8C81A-9949-4BAF-9B4A-A8F787043CC0}" destId="{7EC07B52-DC0A-4EFB-9526-6B9159E08590}" srcOrd="2" destOrd="0" parTransId="{ED2AF508-F101-4178-A2EA-DFE52391D4AF}" sibTransId="{5E51F843-C12A-4EBA-9B54-AA4532A977C0}"/>
    <dgm:cxn modelId="{4BC687B9-7602-4B2E-B26B-B7E40D48A671}" type="presOf" srcId="{7EC07B52-DC0A-4EFB-9526-6B9159E08590}" destId="{47DB7641-7246-44B2-AE77-BD3DBE5CB957}" srcOrd="0" destOrd="0" presId="urn:microsoft.com/office/officeart/2018/5/layout/IconCircleLabelList"/>
    <dgm:cxn modelId="{510D34D4-A312-4E57-A9FB-FC956EB07C62}" type="presOf" srcId="{899330DD-1BE3-4165-9C9F-446A9EBF146A}" destId="{7222A725-764A-4A49-B326-EFBD78AFB613}" srcOrd="0" destOrd="0" presId="urn:microsoft.com/office/officeart/2018/5/layout/IconCircleLabelList"/>
    <dgm:cxn modelId="{4E66F6F1-D9CC-45C9-93F6-04F6DA2F7340}" srcId="{8BA8C81A-9949-4BAF-9B4A-A8F787043CC0}" destId="{899330DD-1BE3-4165-9C9F-446A9EBF146A}" srcOrd="0" destOrd="0" parTransId="{183B1784-7A60-4EAB-B063-B9C3355354C4}" sibTransId="{FC31D265-9DE1-4378-A95C-9968BE8C4DED}"/>
    <dgm:cxn modelId="{83E60C3F-D304-4881-999C-2EC1F8D06AE1}" type="presParOf" srcId="{04609C9F-3629-42A5-9CA6-BC6B4B833D2F}" destId="{D87BAD62-3166-43E8-9EE5-488038335F91}" srcOrd="0" destOrd="0" presId="urn:microsoft.com/office/officeart/2018/5/layout/IconCircleLabelList"/>
    <dgm:cxn modelId="{A9956603-D3C5-4F08-B72C-C5FB46CB0930}" type="presParOf" srcId="{D87BAD62-3166-43E8-9EE5-488038335F91}" destId="{A70D0858-EB04-43A1-BEA4-50C779E43F0F}" srcOrd="0" destOrd="0" presId="urn:microsoft.com/office/officeart/2018/5/layout/IconCircleLabelList"/>
    <dgm:cxn modelId="{1405E511-FDC2-40AB-AE9B-9557516F6779}" type="presParOf" srcId="{D87BAD62-3166-43E8-9EE5-488038335F91}" destId="{3CE5D332-9070-4D2E-A82F-0D3AFBA3F54C}" srcOrd="1" destOrd="0" presId="urn:microsoft.com/office/officeart/2018/5/layout/IconCircleLabelList"/>
    <dgm:cxn modelId="{21CE1F7D-988C-4FA6-9CF7-F2BE83218E9E}" type="presParOf" srcId="{D87BAD62-3166-43E8-9EE5-488038335F91}" destId="{592D6B65-B5A8-4B9D-9C35-48D550FB8FC1}" srcOrd="2" destOrd="0" presId="urn:microsoft.com/office/officeart/2018/5/layout/IconCircleLabelList"/>
    <dgm:cxn modelId="{B32A65A3-B6A3-4830-B73C-B0BF105A95B1}" type="presParOf" srcId="{D87BAD62-3166-43E8-9EE5-488038335F91}" destId="{7222A725-764A-4A49-B326-EFBD78AFB613}" srcOrd="3" destOrd="0" presId="urn:microsoft.com/office/officeart/2018/5/layout/IconCircleLabelList"/>
    <dgm:cxn modelId="{621A09AD-E6AB-45D4-8954-D3C050CEB4D4}" type="presParOf" srcId="{04609C9F-3629-42A5-9CA6-BC6B4B833D2F}" destId="{41E7B2BB-1181-4540-8DFF-EAE566707AE9}" srcOrd="1" destOrd="0" presId="urn:microsoft.com/office/officeart/2018/5/layout/IconCircleLabelList"/>
    <dgm:cxn modelId="{11C6D4D4-B9D8-4A3C-903A-A7DB1B6D6620}" type="presParOf" srcId="{04609C9F-3629-42A5-9CA6-BC6B4B833D2F}" destId="{4E6AC787-5B01-49DA-9ED3-25D4589320B6}" srcOrd="2" destOrd="0" presId="urn:microsoft.com/office/officeart/2018/5/layout/IconCircleLabelList"/>
    <dgm:cxn modelId="{BA617855-F106-430D-8586-1EAC848A5DFA}" type="presParOf" srcId="{4E6AC787-5B01-49DA-9ED3-25D4589320B6}" destId="{8F8D043A-081E-4C22-BBDB-FA649B63480F}" srcOrd="0" destOrd="0" presId="urn:microsoft.com/office/officeart/2018/5/layout/IconCircleLabelList"/>
    <dgm:cxn modelId="{F4315982-7FF1-42F3-9906-BEE21A1B1C9F}" type="presParOf" srcId="{4E6AC787-5B01-49DA-9ED3-25D4589320B6}" destId="{4552DF36-D153-4584-8315-FA76AC33E5DC}" srcOrd="1" destOrd="0" presId="urn:microsoft.com/office/officeart/2018/5/layout/IconCircleLabelList"/>
    <dgm:cxn modelId="{22721366-EC9E-45EB-AA6B-01C88F02FCAA}" type="presParOf" srcId="{4E6AC787-5B01-49DA-9ED3-25D4589320B6}" destId="{2C8AC909-A025-4C5D-86D8-998AB0E91C6D}" srcOrd="2" destOrd="0" presId="urn:microsoft.com/office/officeart/2018/5/layout/IconCircleLabelList"/>
    <dgm:cxn modelId="{4B0576D1-6D59-4D7D-906A-EB6421F1CD99}" type="presParOf" srcId="{4E6AC787-5B01-49DA-9ED3-25D4589320B6}" destId="{9E6CCD4A-F035-4AD6-BB4D-4E181E282525}" srcOrd="3" destOrd="0" presId="urn:microsoft.com/office/officeart/2018/5/layout/IconCircleLabelList"/>
    <dgm:cxn modelId="{7F947736-9DF8-41F9-B987-7887D3C6DEDA}" type="presParOf" srcId="{04609C9F-3629-42A5-9CA6-BC6B4B833D2F}" destId="{714B4A93-34CC-4371-BA4C-C79A12107E7B}" srcOrd="3" destOrd="0" presId="urn:microsoft.com/office/officeart/2018/5/layout/IconCircleLabelList"/>
    <dgm:cxn modelId="{6E6D2F22-3E01-43F1-BACD-94F3E7CFD04E}" type="presParOf" srcId="{04609C9F-3629-42A5-9CA6-BC6B4B833D2F}" destId="{523A708A-E9A6-472F-83F7-6FBE2D83E366}" srcOrd="4" destOrd="0" presId="urn:microsoft.com/office/officeart/2018/5/layout/IconCircleLabelList"/>
    <dgm:cxn modelId="{9F855105-DD50-4D0D-83FC-DDF65DDB690F}" type="presParOf" srcId="{523A708A-E9A6-472F-83F7-6FBE2D83E366}" destId="{22760669-2C50-4129-983E-C75C9843E80D}" srcOrd="0" destOrd="0" presId="urn:microsoft.com/office/officeart/2018/5/layout/IconCircleLabelList"/>
    <dgm:cxn modelId="{DB3C146B-A069-4C1C-91ED-65EB0F730D49}" type="presParOf" srcId="{523A708A-E9A6-472F-83F7-6FBE2D83E366}" destId="{DB1E015D-D0F6-4E9D-A0B0-E02D2927E847}" srcOrd="1" destOrd="0" presId="urn:microsoft.com/office/officeart/2018/5/layout/IconCircleLabelList"/>
    <dgm:cxn modelId="{1CB7E9E8-5E4B-44AD-A025-79DAC7E58584}" type="presParOf" srcId="{523A708A-E9A6-472F-83F7-6FBE2D83E366}" destId="{E9086D6C-EC8C-4B20-B01C-82812D1D99CA}" srcOrd="2" destOrd="0" presId="urn:microsoft.com/office/officeart/2018/5/layout/IconCircleLabelList"/>
    <dgm:cxn modelId="{8770BD29-0F91-42CC-930C-168E178FE6BD}" type="presParOf" srcId="{523A708A-E9A6-472F-83F7-6FBE2D83E366}" destId="{47DB7641-7246-44B2-AE77-BD3DBE5CB957}" srcOrd="3" destOrd="0" presId="urn:microsoft.com/office/officeart/2018/5/layout/IconCircleLabelList"/>
    <dgm:cxn modelId="{A10F456E-B5E9-4AF4-926B-35B8D6B09D9B}" type="presParOf" srcId="{04609C9F-3629-42A5-9CA6-BC6B4B833D2F}" destId="{D1E56F21-B87D-4151-BEE5-5E0600CAD4E1}" srcOrd="5" destOrd="0" presId="urn:microsoft.com/office/officeart/2018/5/layout/IconCircleLabelList"/>
    <dgm:cxn modelId="{89E226C5-5D05-4150-B76B-ECE0F1348BD9}" type="presParOf" srcId="{04609C9F-3629-42A5-9CA6-BC6B4B833D2F}" destId="{A4BAB99E-235C-4993-A98D-24537ADDA257}" srcOrd="6" destOrd="0" presId="urn:microsoft.com/office/officeart/2018/5/layout/IconCircleLabelList"/>
    <dgm:cxn modelId="{E6A7E45E-F126-40F3-9B28-CD695B2EF086}" type="presParOf" srcId="{A4BAB99E-235C-4993-A98D-24537ADDA257}" destId="{23E292DD-0B50-4D86-BE43-CE2CEAA9EAEA}" srcOrd="0" destOrd="0" presId="urn:microsoft.com/office/officeart/2018/5/layout/IconCircleLabelList"/>
    <dgm:cxn modelId="{47BE49A9-862B-486D-A908-A1AABEBED239}" type="presParOf" srcId="{A4BAB99E-235C-4993-A98D-24537ADDA257}" destId="{2471B035-B6F5-4531-AB1A-22A2B009D09E}" srcOrd="1" destOrd="0" presId="urn:microsoft.com/office/officeart/2018/5/layout/IconCircleLabelList"/>
    <dgm:cxn modelId="{80538EAA-22CB-45E1-B424-87812AE38019}" type="presParOf" srcId="{A4BAB99E-235C-4993-A98D-24537ADDA257}" destId="{14C819B0-174B-4979-9F25-B7BD9D6F9666}" srcOrd="2" destOrd="0" presId="urn:microsoft.com/office/officeart/2018/5/layout/IconCircleLabelList"/>
    <dgm:cxn modelId="{BA466D0F-54E2-4AED-A566-271E94B34084}" type="presParOf" srcId="{A4BAB99E-235C-4993-A98D-24537ADDA257}" destId="{C343D763-782C-4D46-9B1D-A99D5254D83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D53CE5-F456-49DD-90FA-658E8F74E6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62D8E5-4388-4598-873C-DB5B9A936AF7}">
      <dgm:prSet/>
      <dgm:spPr/>
      <dgm:t>
        <a:bodyPr/>
        <a:lstStyle/>
        <a:p>
          <a:r>
            <a:rPr lang="en-NL"/>
            <a:t>Tensorflow is cross-platform deep learning neural network framework that supports many languages (C, Python, JavaScript, etc)</a:t>
          </a:r>
          <a:endParaRPr lang="en-US"/>
        </a:p>
      </dgm:t>
    </dgm:pt>
    <dgm:pt modelId="{2117DB59-D5CA-4E6D-88E9-48495E2F6996}" type="parTrans" cxnId="{2603805A-57F8-4884-841A-81E0D02DFF56}">
      <dgm:prSet/>
      <dgm:spPr/>
      <dgm:t>
        <a:bodyPr/>
        <a:lstStyle/>
        <a:p>
          <a:endParaRPr lang="en-US"/>
        </a:p>
      </dgm:t>
    </dgm:pt>
    <dgm:pt modelId="{31EBE57E-250A-4E44-B12A-0EB20C942456}" type="sibTrans" cxnId="{2603805A-57F8-4884-841A-81E0D02DFF56}">
      <dgm:prSet/>
      <dgm:spPr/>
      <dgm:t>
        <a:bodyPr/>
        <a:lstStyle/>
        <a:p>
          <a:endParaRPr lang="en-US"/>
        </a:p>
      </dgm:t>
    </dgm:pt>
    <dgm:pt modelId="{63294D1B-DCB2-4980-B9CB-37B60AA6543B}">
      <dgm:prSet/>
      <dgm:spPr/>
      <dgm:t>
        <a:bodyPr/>
        <a:lstStyle/>
        <a:p>
          <a:r>
            <a:rPr lang="en-NL"/>
            <a:t>Convert Python models to JavaScript for use in Frontend</a:t>
          </a:r>
          <a:endParaRPr lang="en-US"/>
        </a:p>
      </dgm:t>
    </dgm:pt>
    <dgm:pt modelId="{0A4940E6-73A9-49A7-922A-7AD984AF4B12}" type="parTrans" cxnId="{43EE65EB-C9A8-4D51-939B-543260E39F20}">
      <dgm:prSet/>
      <dgm:spPr/>
      <dgm:t>
        <a:bodyPr/>
        <a:lstStyle/>
        <a:p>
          <a:endParaRPr lang="en-US"/>
        </a:p>
      </dgm:t>
    </dgm:pt>
    <dgm:pt modelId="{A08436AF-E3E3-41AC-8AB4-7FA2F440A056}" type="sibTrans" cxnId="{43EE65EB-C9A8-4D51-939B-543260E39F20}">
      <dgm:prSet/>
      <dgm:spPr/>
      <dgm:t>
        <a:bodyPr/>
        <a:lstStyle/>
        <a:p>
          <a:endParaRPr lang="en-US"/>
        </a:p>
      </dgm:t>
    </dgm:pt>
    <dgm:pt modelId="{8B99878A-F83D-4834-AAEF-60518A7EDA65}">
      <dgm:prSet/>
      <dgm:spPr/>
      <dgm:t>
        <a:bodyPr/>
        <a:lstStyle/>
        <a:p>
          <a:r>
            <a:rPr lang="en-NL"/>
            <a:t>Build and train models in Browser or Node</a:t>
          </a:r>
          <a:endParaRPr lang="en-US"/>
        </a:p>
      </dgm:t>
    </dgm:pt>
    <dgm:pt modelId="{658D0AAB-FC44-40C1-A979-9DD9BDCBF5F3}" type="parTrans" cxnId="{C73D11FF-D79E-454C-A3A4-3A11B79EC771}">
      <dgm:prSet/>
      <dgm:spPr/>
      <dgm:t>
        <a:bodyPr/>
        <a:lstStyle/>
        <a:p>
          <a:endParaRPr lang="en-US"/>
        </a:p>
      </dgm:t>
    </dgm:pt>
    <dgm:pt modelId="{AA659B5F-0FB9-481B-83D9-8992D773340F}" type="sibTrans" cxnId="{C73D11FF-D79E-454C-A3A4-3A11B79EC771}">
      <dgm:prSet/>
      <dgm:spPr/>
      <dgm:t>
        <a:bodyPr/>
        <a:lstStyle/>
        <a:p>
          <a:endParaRPr lang="en-US"/>
        </a:p>
      </dgm:t>
    </dgm:pt>
    <dgm:pt modelId="{C2B0A970-C9AB-4339-974A-9508944CE023}">
      <dgm:prSet/>
      <dgm:spPr/>
      <dgm:t>
        <a:bodyPr/>
        <a:lstStyle/>
        <a:p>
          <a:r>
            <a:rPr lang="en-GB"/>
            <a:t>hardware GPU acceleration can be done by one of the supported methods: WebGL, WASM, Web GPU or fall back to CPU</a:t>
          </a:r>
          <a:endParaRPr lang="en-US"/>
        </a:p>
      </dgm:t>
    </dgm:pt>
    <dgm:pt modelId="{C3DEFF81-C09F-4E12-BEB5-0402BD5BEEE3}" type="parTrans" cxnId="{A5721B1D-911D-4A7D-9043-9F547E965DBA}">
      <dgm:prSet/>
      <dgm:spPr/>
      <dgm:t>
        <a:bodyPr/>
        <a:lstStyle/>
        <a:p>
          <a:endParaRPr lang="en-US"/>
        </a:p>
      </dgm:t>
    </dgm:pt>
    <dgm:pt modelId="{32C350F2-3D49-4DF1-A5E5-FA00AF271253}" type="sibTrans" cxnId="{A5721B1D-911D-4A7D-9043-9F547E965DBA}">
      <dgm:prSet/>
      <dgm:spPr/>
      <dgm:t>
        <a:bodyPr/>
        <a:lstStyle/>
        <a:p>
          <a:endParaRPr lang="en-US"/>
        </a:p>
      </dgm:t>
    </dgm:pt>
    <dgm:pt modelId="{ABD77262-41F4-45F6-87D2-41946A63DA3B}" type="pres">
      <dgm:prSet presAssocID="{53D53CE5-F456-49DD-90FA-658E8F74E640}" presName="root" presStyleCnt="0">
        <dgm:presLayoutVars>
          <dgm:dir/>
          <dgm:resizeHandles val="exact"/>
        </dgm:presLayoutVars>
      </dgm:prSet>
      <dgm:spPr/>
    </dgm:pt>
    <dgm:pt modelId="{96B88737-0C02-407A-99D2-42CEAA8A86BE}" type="pres">
      <dgm:prSet presAssocID="{3962D8E5-4388-4598-873C-DB5B9A936AF7}" presName="compNode" presStyleCnt="0"/>
      <dgm:spPr/>
    </dgm:pt>
    <dgm:pt modelId="{DA0CEB1A-EA26-48E6-9CEE-DB724C7F5C94}" type="pres">
      <dgm:prSet presAssocID="{3962D8E5-4388-4598-873C-DB5B9A936AF7}" presName="bgRect" presStyleLbl="bgShp" presStyleIdx="0" presStyleCnt="4"/>
      <dgm:spPr/>
    </dgm:pt>
    <dgm:pt modelId="{5C592E59-AA8C-4EFF-A067-6D4167760D21}" type="pres">
      <dgm:prSet presAssocID="{3962D8E5-4388-4598-873C-DB5B9A936A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A4522C5A-4357-46A0-B3BD-CE23148CFA46}" type="pres">
      <dgm:prSet presAssocID="{3962D8E5-4388-4598-873C-DB5B9A936AF7}" presName="spaceRect" presStyleCnt="0"/>
      <dgm:spPr/>
    </dgm:pt>
    <dgm:pt modelId="{9122E065-8B43-4E3C-947C-69BE496A093D}" type="pres">
      <dgm:prSet presAssocID="{3962D8E5-4388-4598-873C-DB5B9A936AF7}" presName="parTx" presStyleLbl="revTx" presStyleIdx="0" presStyleCnt="4">
        <dgm:presLayoutVars>
          <dgm:chMax val="0"/>
          <dgm:chPref val="0"/>
        </dgm:presLayoutVars>
      </dgm:prSet>
      <dgm:spPr/>
    </dgm:pt>
    <dgm:pt modelId="{EA9556D1-84D0-49E3-915F-8C50C6CDAEDD}" type="pres">
      <dgm:prSet presAssocID="{31EBE57E-250A-4E44-B12A-0EB20C942456}" presName="sibTrans" presStyleCnt="0"/>
      <dgm:spPr/>
    </dgm:pt>
    <dgm:pt modelId="{7F7A31B9-2E74-4839-B5F0-3AF17F35CCB4}" type="pres">
      <dgm:prSet presAssocID="{63294D1B-DCB2-4980-B9CB-37B60AA6543B}" presName="compNode" presStyleCnt="0"/>
      <dgm:spPr/>
    </dgm:pt>
    <dgm:pt modelId="{E019F5E5-7E72-409B-BABB-69E0044463AB}" type="pres">
      <dgm:prSet presAssocID="{63294D1B-DCB2-4980-B9CB-37B60AA6543B}" presName="bgRect" presStyleLbl="bgShp" presStyleIdx="1" presStyleCnt="4"/>
      <dgm:spPr/>
    </dgm:pt>
    <dgm:pt modelId="{01EBA884-2006-4DF8-AEF1-589633CA7277}" type="pres">
      <dgm:prSet presAssocID="{63294D1B-DCB2-4980-B9CB-37B60AA654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FE58B3A-008C-4E83-A97F-4886C02966B4}" type="pres">
      <dgm:prSet presAssocID="{63294D1B-DCB2-4980-B9CB-37B60AA6543B}" presName="spaceRect" presStyleCnt="0"/>
      <dgm:spPr/>
    </dgm:pt>
    <dgm:pt modelId="{AC25F1B0-D415-49A1-A23F-7A5555428F1A}" type="pres">
      <dgm:prSet presAssocID="{63294D1B-DCB2-4980-B9CB-37B60AA6543B}" presName="parTx" presStyleLbl="revTx" presStyleIdx="1" presStyleCnt="4">
        <dgm:presLayoutVars>
          <dgm:chMax val="0"/>
          <dgm:chPref val="0"/>
        </dgm:presLayoutVars>
      </dgm:prSet>
      <dgm:spPr/>
    </dgm:pt>
    <dgm:pt modelId="{93929033-FAE5-4874-B287-F0B0195FCEC8}" type="pres">
      <dgm:prSet presAssocID="{A08436AF-E3E3-41AC-8AB4-7FA2F440A056}" presName="sibTrans" presStyleCnt="0"/>
      <dgm:spPr/>
    </dgm:pt>
    <dgm:pt modelId="{D466E9FD-7F62-46F1-BB3E-B5250F4848CA}" type="pres">
      <dgm:prSet presAssocID="{8B99878A-F83D-4834-AAEF-60518A7EDA65}" presName="compNode" presStyleCnt="0"/>
      <dgm:spPr/>
    </dgm:pt>
    <dgm:pt modelId="{2CDAF2B5-DBFF-435D-BD40-2605C49ADC14}" type="pres">
      <dgm:prSet presAssocID="{8B99878A-F83D-4834-AAEF-60518A7EDA65}" presName="bgRect" presStyleLbl="bgShp" presStyleIdx="2" presStyleCnt="4"/>
      <dgm:spPr/>
    </dgm:pt>
    <dgm:pt modelId="{8A6025FD-2ED8-42B8-BAE2-23F099BEBB32}" type="pres">
      <dgm:prSet presAssocID="{8B99878A-F83D-4834-AAEF-60518A7EDA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689579D-1BE0-452B-BCE6-419A2B3914C7}" type="pres">
      <dgm:prSet presAssocID="{8B99878A-F83D-4834-AAEF-60518A7EDA65}" presName="spaceRect" presStyleCnt="0"/>
      <dgm:spPr/>
    </dgm:pt>
    <dgm:pt modelId="{C867E009-104E-44A1-9754-5C13EEC44B16}" type="pres">
      <dgm:prSet presAssocID="{8B99878A-F83D-4834-AAEF-60518A7EDA65}" presName="parTx" presStyleLbl="revTx" presStyleIdx="2" presStyleCnt="4">
        <dgm:presLayoutVars>
          <dgm:chMax val="0"/>
          <dgm:chPref val="0"/>
        </dgm:presLayoutVars>
      </dgm:prSet>
      <dgm:spPr/>
    </dgm:pt>
    <dgm:pt modelId="{48E40ED6-549A-4843-BDBE-88FBF7E3209B}" type="pres">
      <dgm:prSet presAssocID="{AA659B5F-0FB9-481B-83D9-8992D773340F}" presName="sibTrans" presStyleCnt="0"/>
      <dgm:spPr/>
    </dgm:pt>
    <dgm:pt modelId="{B154DA83-DFE6-4B4E-9AC9-CE9566656470}" type="pres">
      <dgm:prSet presAssocID="{C2B0A970-C9AB-4339-974A-9508944CE023}" presName="compNode" presStyleCnt="0"/>
      <dgm:spPr/>
    </dgm:pt>
    <dgm:pt modelId="{54CCA9D9-E153-4292-8C38-344674F106E6}" type="pres">
      <dgm:prSet presAssocID="{C2B0A970-C9AB-4339-974A-9508944CE023}" presName="bgRect" presStyleLbl="bgShp" presStyleIdx="3" presStyleCnt="4"/>
      <dgm:spPr/>
    </dgm:pt>
    <dgm:pt modelId="{CE3A56E0-50F9-453C-98BB-D8E60BDE01C2}" type="pres">
      <dgm:prSet presAssocID="{C2B0A970-C9AB-4339-974A-9508944CE0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1325F5BE-C36A-4357-954F-F8B0251161BC}" type="pres">
      <dgm:prSet presAssocID="{C2B0A970-C9AB-4339-974A-9508944CE023}" presName="spaceRect" presStyleCnt="0"/>
      <dgm:spPr/>
    </dgm:pt>
    <dgm:pt modelId="{2A8026F2-4720-4DB5-82AA-A2EF95671E88}" type="pres">
      <dgm:prSet presAssocID="{C2B0A970-C9AB-4339-974A-9508944CE023}" presName="parTx" presStyleLbl="revTx" presStyleIdx="3" presStyleCnt="4">
        <dgm:presLayoutVars>
          <dgm:chMax val="0"/>
          <dgm:chPref val="0"/>
        </dgm:presLayoutVars>
      </dgm:prSet>
      <dgm:spPr/>
    </dgm:pt>
  </dgm:ptLst>
  <dgm:cxnLst>
    <dgm:cxn modelId="{F705E60E-B7E1-4855-BED2-6F5501E25B08}" type="presOf" srcId="{53D53CE5-F456-49DD-90FA-658E8F74E640}" destId="{ABD77262-41F4-45F6-87D2-41946A63DA3B}" srcOrd="0" destOrd="0" presId="urn:microsoft.com/office/officeart/2018/2/layout/IconVerticalSolidList"/>
    <dgm:cxn modelId="{A5721B1D-911D-4A7D-9043-9F547E965DBA}" srcId="{53D53CE5-F456-49DD-90FA-658E8F74E640}" destId="{C2B0A970-C9AB-4339-974A-9508944CE023}" srcOrd="3" destOrd="0" parTransId="{C3DEFF81-C09F-4E12-BEB5-0402BD5BEEE3}" sibTransId="{32C350F2-3D49-4DF1-A5E5-FA00AF271253}"/>
    <dgm:cxn modelId="{2603805A-57F8-4884-841A-81E0D02DFF56}" srcId="{53D53CE5-F456-49DD-90FA-658E8F74E640}" destId="{3962D8E5-4388-4598-873C-DB5B9A936AF7}" srcOrd="0" destOrd="0" parTransId="{2117DB59-D5CA-4E6D-88E9-48495E2F6996}" sibTransId="{31EBE57E-250A-4E44-B12A-0EB20C942456}"/>
    <dgm:cxn modelId="{8BA9C075-593E-4114-A491-1B0A204B1EA2}" type="presOf" srcId="{C2B0A970-C9AB-4339-974A-9508944CE023}" destId="{2A8026F2-4720-4DB5-82AA-A2EF95671E88}" srcOrd="0" destOrd="0" presId="urn:microsoft.com/office/officeart/2018/2/layout/IconVerticalSolidList"/>
    <dgm:cxn modelId="{A12C8C97-9CE5-4F8D-AF7F-7FEA3DD9B266}" type="presOf" srcId="{3962D8E5-4388-4598-873C-DB5B9A936AF7}" destId="{9122E065-8B43-4E3C-947C-69BE496A093D}" srcOrd="0" destOrd="0" presId="urn:microsoft.com/office/officeart/2018/2/layout/IconVerticalSolidList"/>
    <dgm:cxn modelId="{43EE65EB-C9A8-4D51-939B-543260E39F20}" srcId="{53D53CE5-F456-49DD-90FA-658E8F74E640}" destId="{63294D1B-DCB2-4980-B9CB-37B60AA6543B}" srcOrd="1" destOrd="0" parTransId="{0A4940E6-73A9-49A7-922A-7AD984AF4B12}" sibTransId="{A08436AF-E3E3-41AC-8AB4-7FA2F440A056}"/>
    <dgm:cxn modelId="{3FA487EF-9E38-4DDE-8A52-B01B0BA31E93}" type="presOf" srcId="{8B99878A-F83D-4834-AAEF-60518A7EDA65}" destId="{C867E009-104E-44A1-9754-5C13EEC44B16}" srcOrd="0" destOrd="0" presId="urn:microsoft.com/office/officeart/2018/2/layout/IconVerticalSolidList"/>
    <dgm:cxn modelId="{8F0A4FFA-6D6E-48DC-9AAB-136CD1598CAB}" type="presOf" srcId="{63294D1B-DCB2-4980-B9CB-37B60AA6543B}" destId="{AC25F1B0-D415-49A1-A23F-7A5555428F1A}" srcOrd="0" destOrd="0" presId="urn:microsoft.com/office/officeart/2018/2/layout/IconVerticalSolidList"/>
    <dgm:cxn modelId="{C73D11FF-D79E-454C-A3A4-3A11B79EC771}" srcId="{53D53CE5-F456-49DD-90FA-658E8F74E640}" destId="{8B99878A-F83D-4834-AAEF-60518A7EDA65}" srcOrd="2" destOrd="0" parTransId="{658D0AAB-FC44-40C1-A979-9DD9BDCBF5F3}" sibTransId="{AA659B5F-0FB9-481B-83D9-8992D773340F}"/>
    <dgm:cxn modelId="{7FBD8A1B-CA5B-49A4-BEBF-E5C561D071BC}" type="presParOf" srcId="{ABD77262-41F4-45F6-87D2-41946A63DA3B}" destId="{96B88737-0C02-407A-99D2-42CEAA8A86BE}" srcOrd="0" destOrd="0" presId="urn:microsoft.com/office/officeart/2018/2/layout/IconVerticalSolidList"/>
    <dgm:cxn modelId="{07515BE8-2DBD-4973-9818-28902551101E}" type="presParOf" srcId="{96B88737-0C02-407A-99D2-42CEAA8A86BE}" destId="{DA0CEB1A-EA26-48E6-9CEE-DB724C7F5C94}" srcOrd="0" destOrd="0" presId="urn:microsoft.com/office/officeart/2018/2/layout/IconVerticalSolidList"/>
    <dgm:cxn modelId="{AFF8B656-647D-484E-82BF-DC658B9CA2C8}" type="presParOf" srcId="{96B88737-0C02-407A-99D2-42CEAA8A86BE}" destId="{5C592E59-AA8C-4EFF-A067-6D4167760D21}" srcOrd="1" destOrd="0" presId="urn:microsoft.com/office/officeart/2018/2/layout/IconVerticalSolidList"/>
    <dgm:cxn modelId="{3D2DF7F6-F874-4857-B640-11B7FB2D7744}" type="presParOf" srcId="{96B88737-0C02-407A-99D2-42CEAA8A86BE}" destId="{A4522C5A-4357-46A0-B3BD-CE23148CFA46}" srcOrd="2" destOrd="0" presId="urn:microsoft.com/office/officeart/2018/2/layout/IconVerticalSolidList"/>
    <dgm:cxn modelId="{CDF9E7E5-020E-4998-A7FD-9402FB876BB4}" type="presParOf" srcId="{96B88737-0C02-407A-99D2-42CEAA8A86BE}" destId="{9122E065-8B43-4E3C-947C-69BE496A093D}" srcOrd="3" destOrd="0" presId="urn:microsoft.com/office/officeart/2018/2/layout/IconVerticalSolidList"/>
    <dgm:cxn modelId="{16E968FA-7555-4CFA-B930-CC32AE44611B}" type="presParOf" srcId="{ABD77262-41F4-45F6-87D2-41946A63DA3B}" destId="{EA9556D1-84D0-49E3-915F-8C50C6CDAEDD}" srcOrd="1" destOrd="0" presId="urn:microsoft.com/office/officeart/2018/2/layout/IconVerticalSolidList"/>
    <dgm:cxn modelId="{5FAECD8C-0E6D-4B80-8459-222252A3FF3D}" type="presParOf" srcId="{ABD77262-41F4-45F6-87D2-41946A63DA3B}" destId="{7F7A31B9-2E74-4839-B5F0-3AF17F35CCB4}" srcOrd="2" destOrd="0" presId="urn:microsoft.com/office/officeart/2018/2/layout/IconVerticalSolidList"/>
    <dgm:cxn modelId="{9159BB39-5205-453E-A24B-E49190AAD078}" type="presParOf" srcId="{7F7A31B9-2E74-4839-B5F0-3AF17F35CCB4}" destId="{E019F5E5-7E72-409B-BABB-69E0044463AB}" srcOrd="0" destOrd="0" presId="urn:microsoft.com/office/officeart/2018/2/layout/IconVerticalSolidList"/>
    <dgm:cxn modelId="{5991851D-0449-4574-B4A8-5DAF82AF9135}" type="presParOf" srcId="{7F7A31B9-2E74-4839-B5F0-3AF17F35CCB4}" destId="{01EBA884-2006-4DF8-AEF1-589633CA7277}" srcOrd="1" destOrd="0" presId="urn:microsoft.com/office/officeart/2018/2/layout/IconVerticalSolidList"/>
    <dgm:cxn modelId="{2175183F-C999-4A42-8BEA-83E453E445D2}" type="presParOf" srcId="{7F7A31B9-2E74-4839-B5F0-3AF17F35CCB4}" destId="{0FE58B3A-008C-4E83-A97F-4886C02966B4}" srcOrd="2" destOrd="0" presId="urn:microsoft.com/office/officeart/2018/2/layout/IconVerticalSolidList"/>
    <dgm:cxn modelId="{54568DB3-91FC-4E6C-89C6-7E3AAA18A52A}" type="presParOf" srcId="{7F7A31B9-2E74-4839-B5F0-3AF17F35CCB4}" destId="{AC25F1B0-D415-49A1-A23F-7A5555428F1A}" srcOrd="3" destOrd="0" presId="urn:microsoft.com/office/officeart/2018/2/layout/IconVerticalSolidList"/>
    <dgm:cxn modelId="{375E698A-B2E4-4844-BCBD-02936A163D8C}" type="presParOf" srcId="{ABD77262-41F4-45F6-87D2-41946A63DA3B}" destId="{93929033-FAE5-4874-B287-F0B0195FCEC8}" srcOrd="3" destOrd="0" presId="urn:microsoft.com/office/officeart/2018/2/layout/IconVerticalSolidList"/>
    <dgm:cxn modelId="{1B06F346-FD62-4791-94F7-AEC39304D1B1}" type="presParOf" srcId="{ABD77262-41F4-45F6-87D2-41946A63DA3B}" destId="{D466E9FD-7F62-46F1-BB3E-B5250F4848CA}" srcOrd="4" destOrd="0" presId="urn:microsoft.com/office/officeart/2018/2/layout/IconVerticalSolidList"/>
    <dgm:cxn modelId="{2357AA5C-A561-4E36-B92D-F71F3ADCFC66}" type="presParOf" srcId="{D466E9FD-7F62-46F1-BB3E-B5250F4848CA}" destId="{2CDAF2B5-DBFF-435D-BD40-2605C49ADC14}" srcOrd="0" destOrd="0" presId="urn:microsoft.com/office/officeart/2018/2/layout/IconVerticalSolidList"/>
    <dgm:cxn modelId="{19524E09-F0B0-467C-B85B-E10B3F64290D}" type="presParOf" srcId="{D466E9FD-7F62-46F1-BB3E-B5250F4848CA}" destId="{8A6025FD-2ED8-42B8-BAE2-23F099BEBB32}" srcOrd="1" destOrd="0" presId="urn:microsoft.com/office/officeart/2018/2/layout/IconVerticalSolidList"/>
    <dgm:cxn modelId="{78D24FE2-E45B-4B29-9DE8-C3B9CC08D67A}" type="presParOf" srcId="{D466E9FD-7F62-46F1-BB3E-B5250F4848CA}" destId="{B689579D-1BE0-452B-BCE6-419A2B3914C7}" srcOrd="2" destOrd="0" presId="urn:microsoft.com/office/officeart/2018/2/layout/IconVerticalSolidList"/>
    <dgm:cxn modelId="{443EE2CE-89D1-44AC-92EE-939021F3C0BB}" type="presParOf" srcId="{D466E9FD-7F62-46F1-BB3E-B5250F4848CA}" destId="{C867E009-104E-44A1-9754-5C13EEC44B16}" srcOrd="3" destOrd="0" presId="urn:microsoft.com/office/officeart/2018/2/layout/IconVerticalSolidList"/>
    <dgm:cxn modelId="{5A08A23D-028E-49EC-A358-C0E6BFCC83FA}" type="presParOf" srcId="{ABD77262-41F4-45F6-87D2-41946A63DA3B}" destId="{48E40ED6-549A-4843-BDBE-88FBF7E3209B}" srcOrd="5" destOrd="0" presId="urn:microsoft.com/office/officeart/2018/2/layout/IconVerticalSolidList"/>
    <dgm:cxn modelId="{CAD9DE48-64F2-4502-A247-C6C7C391F3C8}" type="presParOf" srcId="{ABD77262-41F4-45F6-87D2-41946A63DA3B}" destId="{B154DA83-DFE6-4B4E-9AC9-CE9566656470}" srcOrd="6" destOrd="0" presId="urn:microsoft.com/office/officeart/2018/2/layout/IconVerticalSolidList"/>
    <dgm:cxn modelId="{E0AF56CC-9902-4810-B7EF-A2528DFB4A3F}" type="presParOf" srcId="{B154DA83-DFE6-4B4E-9AC9-CE9566656470}" destId="{54CCA9D9-E153-4292-8C38-344674F106E6}" srcOrd="0" destOrd="0" presId="urn:microsoft.com/office/officeart/2018/2/layout/IconVerticalSolidList"/>
    <dgm:cxn modelId="{76F4CBAE-CB5D-4B1A-B712-DAEDAB6DB0AE}" type="presParOf" srcId="{B154DA83-DFE6-4B4E-9AC9-CE9566656470}" destId="{CE3A56E0-50F9-453C-98BB-D8E60BDE01C2}" srcOrd="1" destOrd="0" presId="urn:microsoft.com/office/officeart/2018/2/layout/IconVerticalSolidList"/>
    <dgm:cxn modelId="{43D07D29-FFFB-43B8-87D6-B7B14AB06775}" type="presParOf" srcId="{B154DA83-DFE6-4B4E-9AC9-CE9566656470}" destId="{1325F5BE-C36A-4357-954F-F8B0251161BC}" srcOrd="2" destOrd="0" presId="urn:microsoft.com/office/officeart/2018/2/layout/IconVerticalSolidList"/>
    <dgm:cxn modelId="{D1DFDFAF-908C-4030-917E-AAB52AEFEDE0}" type="presParOf" srcId="{B154DA83-DFE6-4B4E-9AC9-CE9566656470}" destId="{2A8026F2-4720-4DB5-82AA-A2EF95671E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397C03-1DA3-4711-8AC8-8597812123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815748-898E-408F-8297-18E532AAFCEC}">
      <dgm:prSet/>
      <dgm:spPr/>
      <dgm:t>
        <a:bodyPr/>
        <a:lstStyle/>
        <a:p>
          <a:r>
            <a:rPr lang="en-GB" b="0" i="0"/>
            <a:t>ONNX Runtime Web is a Javascript library for running ONNX models on browsers and on Node.js.</a:t>
          </a:r>
          <a:endParaRPr lang="en-US"/>
        </a:p>
      </dgm:t>
    </dgm:pt>
    <dgm:pt modelId="{70FB2AB3-9E2C-42F0-9BA9-786B9C3132A9}" type="parTrans" cxnId="{D8ACFC25-F246-4D6B-A586-2570641CB8CC}">
      <dgm:prSet/>
      <dgm:spPr/>
      <dgm:t>
        <a:bodyPr/>
        <a:lstStyle/>
        <a:p>
          <a:endParaRPr lang="en-US"/>
        </a:p>
      </dgm:t>
    </dgm:pt>
    <dgm:pt modelId="{2A5725CC-C84C-47D9-B96A-A1AACC82581B}" type="sibTrans" cxnId="{D8ACFC25-F246-4D6B-A586-2570641CB8CC}">
      <dgm:prSet/>
      <dgm:spPr/>
      <dgm:t>
        <a:bodyPr/>
        <a:lstStyle/>
        <a:p>
          <a:endParaRPr lang="en-US"/>
        </a:p>
      </dgm:t>
    </dgm:pt>
    <dgm:pt modelId="{E4239C1D-DDE2-4C6E-BADD-E4023D3E1AFC}">
      <dgm:prSet/>
      <dgm:spPr/>
      <dgm:t>
        <a:bodyPr/>
        <a:lstStyle/>
        <a:p>
          <a:r>
            <a:rPr lang="en-GB" b="0" i="0" dirty="0"/>
            <a:t>ONNX Runtime Web has adopted </a:t>
          </a:r>
          <a:r>
            <a:rPr lang="en-GB" b="0" i="0" dirty="0" err="1"/>
            <a:t>WebAssembly</a:t>
          </a:r>
          <a:r>
            <a:rPr lang="en-GB" b="0" i="0" dirty="0"/>
            <a:t> and WebGL technologies for providing an optimized ONNX model inference runtime for both CPUs and GPUs.</a:t>
          </a:r>
          <a:endParaRPr lang="en-US" dirty="0"/>
        </a:p>
      </dgm:t>
    </dgm:pt>
    <dgm:pt modelId="{477FDD54-E341-45C6-94E8-70A5A6F13781}" type="parTrans" cxnId="{D965F82E-AF21-467B-BF1D-479A3DD15319}">
      <dgm:prSet/>
      <dgm:spPr/>
      <dgm:t>
        <a:bodyPr/>
        <a:lstStyle/>
        <a:p>
          <a:endParaRPr lang="en-US"/>
        </a:p>
      </dgm:t>
    </dgm:pt>
    <dgm:pt modelId="{D3B3B627-332D-4B9E-B74C-7A3D7F1E1091}" type="sibTrans" cxnId="{D965F82E-AF21-467B-BF1D-479A3DD15319}">
      <dgm:prSet/>
      <dgm:spPr/>
      <dgm:t>
        <a:bodyPr/>
        <a:lstStyle/>
        <a:p>
          <a:endParaRPr lang="en-US"/>
        </a:p>
      </dgm:t>
    </dgm:pt>
    <dgm:pt modelId="{1D81DD2B-5E8A-42AD-BF75-2B66CFE4E3C1}">
      <dgm:prSet/>
      <dgm:spPr/>
      <dgm:t>
        <a:bodyPr/>
        <a:lstStyle/>
        <a:p>
          <a:r>
            <a:rPr lang="en-GB" b="0" i="0" dirty="0"/>
            <a:t>The Open Neural Network Exchange (ONNX) is an open standard for representing machine learning models. The biggest advantage of ONNX is that it allows interoperability across different open source AI frameworks, which itself offers more flexibility for AI frameworks adoption.</a:t>
          </a:r>
          <a:endParaRPr lang="en-US" dirty="0"/>
        </a:p>
      </dgm:t>
    </dgm:pt>
    <dgm:pt modelId="{6861880F-9AF8-412F-B5BA-2D024482516A}" type="parTrans" cxnId="{37C5792D-D318-4A09-ACE1-E7C5056F406A}">
      <dgm:prSet/>
      <dgm:spPr/>
      <dgm:t>
        <a:bodyPr/>
        <a:lstStyle/>
        <a:p>
          <a:endParaRPr lang="en-US"/>
        </a:p>
      </dgm:t>
    </dgm:pt>
    <dgm:pt modelId="{12813DAF-EA5B-40E5-8B7B-5A569BDCC95B}" type="sibTrans" cxnId="{37C5792D-D318-4A09-ACE1-E7C5056F406A}">
      <dgm:prSet/>
      <dgm:spPr/>
      <dgm:t>
        <a:bodyPr/>
        <a:lstStyle/>
        <a:p>
          <a:endParaRPr lang="en-US"/>
        </a:p>
      </dgm:t>
    </dgm:pt>
    <dgm:pt modelId="{58DBFE92-3EE5-4856-A55D-DD2E9AABD83E}">
      <dgm:prSet/>
      <dgm:spPr/>
      <dgm:t>
        <a:bodyPr/>
        <a:lstStyle/>
        <a:p>
          <a:r>
            <a:rPr lang="en-GB" dirty="0"/>
            <a:t>Only Inference (prediction) is supported but with lots of performance optimizations</a:t>
          </a:r>
          <a:endParaRPr lang="en-US" dirty="0"/>
        </a:p>
      </dgm:t>
    </dgm:pt>
    <dgm:pt modelId="{6AAF7690-BF80-4524-A18E-7DAD9BF47091}" type="parTrans" cxnId="{4563FD9A-8113-43F2-8265-1666A467592C}">
      <dgm:prSet/>
      <dgm:spPr/>
      <dgm:t>
        <a:bodyPr/>
        <a:lstStyle/>
        <a:p>
          <a:endParaRPr lang="en-US"/>
        </a:p>
      </dgm:t>
    </dgm:pt>
    <dgm:pt modelId="{AFF9E29D-09A8-47ED-9E56-0E269DA1A6A4}" type="sibTrans" cxnId="{4563FD9A-8113-43F2-8265-1666A467592C}">
      <dgm:prSet/>
      <dgm:spPr/>
      <dgm:t>
        <a:bodyPr/>
        <a:lstStyle/>
        <a:p>
          <a:endParaRPr lang="en-US"/>
        </a:p>
      </dgm:t>
    </dgm:pt>
    <dgm:pt modelId="{DA305401-5823-45E9-B066-0EA9B4F048BF}">
      <dgm:prSet/>
      <dgm:spPr/>
      <dgm:t>
        <a:bodyPr/>
        <a:lstStyle/>
        <a:p>
          <a:r>
            <a:rPr lang="en-GB" b="0" i="0" dirty="0"/>
            <a:t>Train model in Python (</a:t>
          </a:r>
          <a:r>
            <a:rPr lang="en-GB" b="0" i="0" dirty="0" err="1"/>
            <a:t>Pytorch</a:t>
          </a:r>
          <a:r>
            <a:rPr lang="en-GB" b="0" i="0" dirty="0"/>
            <a:t>/</a:t>
          </a:r>
          <a:r>
            <a:rPr lang="en-GB" b="0" i="0" dirty="0" err="1"/>
            <a:t>Tensorflow</a:t>
          </a:r>
          <a:r>
            <a:rPr lang="en-GB" b="0" i="0" dirty="0"/>
            <a:t>/CNTK) and export it to ONNX format, then use with ONNX Runtime Web</a:t>
          </a:r>
          <a:endParaRPr lang="en-US" dirty="0"/>
        </a:p>
      </dgm:t>
    </dgm:pt>
    <dgm:pt modelId="{F8285287-1F65-42B2-A26A-27A1056B4B3A}" type="parTrans" cxnId="{8B628C66-AAEF-4EA9-A83A-7FDE74A9781E}">
      <dgm:prSet/>
      <dgm:spPr/>
      <dgm:t>
        <a:bodyPr/>
        <a:lstStyle/>
        <a:p>
          <a:endParaRPr lang="en-US"/>
        </a:p>
      </dgm:t>
    </dgm:pt>
    <dgm:pt modelId="{97D7E7DF-9A24-4259-B4B4-130F3DD78972}" type="sibTrans" cxnId="{8B628C66-AAEF-4EA9-A83A-7FDE74A9781E}">
      <dgm:prSet/>
      <dgm:spPr/>
      <dgm:t>
        <a:bodyPr/>
        <a:lstStyle/>
        <a:p>
          <a:endParaRPr lang="en-US"/>
        </a:p>
      </dgm:t>
    </dgm:pt>
    <dgm:pt modelId="{91FFD902-83B2-4CEB-A0F2-68F91A1EC1C3}" type="pres">
      <dgm:prSet presAssocID="{0A397C03-1DA3-4711-8AC8-859781212372}" presName="root" presStyleCnt="0">
        <dgm:presLayoutVars>
          <dgm:dir/>
          <dgm:resizeHandles val="exact"/>
        </dgm:presLayoutVars>
      </dgm:prSet>
      <dgm:spPr/>
    </dgm:pt>
    <dgm:pt modelId="{F5B66E1C-059B-4D1B-B689-35D2438D7D91}" type="pres">
      <dgm:prSet presAssocID="{DC815748-898E-408F-8297-18E532AAFCEC}" presName="compNode" presStyleCnt="0"/>
      <dgm:spPr/>
    </dgm:pt>
    <dgm:pt modelId="{E2A488A0-E2A0-4C43-8828-D3BCBE2318C5}" type="pres">
      <dgm:prSet presAssocID="{DC815748-898E-408F-8297-18E532AAFCEC}" presName="bgRect" presStyleLbl="bgShp" presStyleIdx="0" presStyleCnt="5"/>
      <dgm:spPr/>
    </dgm:pt>
    <dgm:pt modelId="{B250084D-85C2-4A0F-95A0-406EFFE282AF}" type="pres">
      <dgm:prSet presAssocID="{DC815748-898E-408F-8297-18E532AAFC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849FD9E-2DF8-4552-98D5-13CC51F7A7A3}" type="pres">
      <dgm:prSet presAssocID="{DC815748-898E-408F-8297-18E532AAFCEC}" presName="spaceRect" presStyleCnt="0"/>
      <dgm:spPr/>
    </dgm:pt>
    <dgm:pt modelId="{B7E79AAC-797D-46CB-99DD-54E23E3ABC66}" type="pres">
      <dgm:prSet presAssocID="{DC815748-898E-408F-8297-18E532AAFCEC}" presName="parTx" presStyleLbl="revTx" presStyleIdx="0" presStyleCnt="5">
        <dgm:presLayoutVars>
          <dgm:chMax val="0"/>
          <dgm:chPref val="0"/>
        </dgm:presLayoutVars>
      </dgm:prSet>
      <dgm:spPr/>
    </dgm:pt>
    <dgm:pt modelId="{605CF1F6-7B71-4D65-931C-8BF7AEBB4541}" type="pres">
      <dgm:prSet presAssocID="{2A5725CC-C84C-47D9-B96A-A1AACC82581B}" presName="sibTrans" presStyleCnt="0"/>
      <dgm:spPr/>
    </dgm:pt>
    <dgm:pt modelId="{AD1516A6-5ECB-4692-89FB-F2E732C6730D}" type="pres">
      <dgm:prSet presAssocID="{E4239C1D-DDE2-4C6E-BADD-E4023D3E1AFC}" presName="compNode" presStyleCnt="0"/>
      <dgm:spPr/>
    </dgm:pt>
    <dgm:pt modelId="{70AA3A71-DAC9-43CA-98F7-627C05F65BCA}" type="pres">
      <dgm:prSet presAssocID="{E4239C1D-DDE2-4C6E-BADD-E4023D3E1AFC}" presName="bgRect" presStyleLbl="bgShp" presStyleIdx="1" presStyleCnt="5"/>
      <dgm:spPr/>
    </dgm:pt>
    <dgm:pt modelId="{03B1F9DC-57F0-452C-B1DD-1B8A1D09507D}" type="pres">
      <dgm:prSet presAssocID="{E4239C1D-DDE2-4C6E-BADD-E4023D3E1AF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58E24F9-AF8B-4D40-8935-B991B6495AD8}" type="pres">
      <dgm:prSet presAssocID="{E4239C1D-DDE2-4C6E-BADD-E4023D3E1AFC}" presName="spaceRect" presStyleCnt="0"/>
      <dgm:spPr/>
    </dgm:pt>
    <dgm:pt modelId="{92DA2BF6-3981-4393-B6B9-A343F280A530}" type="pres">
      <dgm:prSet presAssocID="{E4239C1D-DDE2-4C6E-BADD-E4023D3E1AFC}" presName="parTx" presStyleLbl="revTx" presStyleIdx="1" presStyleCnt="5">
        <dgm:presLayoutVars>
          <dgm:chMax val="0"/>
          <dgm:chPref val="0"/>
        </dgm:presLayoutVars>
      </dgm:prSet>
      <dgm:spPr/>
    </dgm:pt>
    <dgm:pt modelId="{34C6B0C0-BED4-4D6F-9144-6F8414E63708}" type="pres">
      <dgm:prSet presAssocID="{D3B3B627-332D-4B9E-B74C-7A3D7F1E1091}" presName="sibTrans" presStyleCnt="0"/>
      <dgm:spPr/>
    </dgm:pt>
    <dgm:pt modelId="{40DD7113-AD06-4755-B8C2-CDE07CD9F6A1}" type="pres">
      <dgm:prSet presAssocID="{1D81DD2B-5E8A-42AD-BF75-2B66CFE4E3C1}" presName="compNode" presStyleCnt="0"/>
      <dgm:spPr/>
    </dgm:pt>
    <dgm:pt modelId="{C85C4CD4-7320-4634-88E6-C5762A62F219}" type="pres">
      <dgm:prSet presAssocID="{1D81DD2B-5E8A-42AD-BF75-2B66CFE4E3C1}" presName="bgRect" presStyleLbl="bgShp" presStyleIdx="2" presStyleCnt="5"/>
      <dgm:spPr/>
    </dgm:pt>
    <dgm:pt modelId="{DF8BE47F-5FC4-40E0-986E-B1F7235680D3}" type="pres">
      <dgm:prSet presAssocID="{1D81DD2B-5E8A-42AD-BF75-2B66CFE4E3C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466CBBD3-5E74-44AE-B309-A6985AB5688F}" type="pres">
      <dgm:prSet presAssocID="{1D81DD2B-5E8A-42AD-BF75-2B66CFE4E3C1}" presName="spaceRect" presStyleCnt="0"/>
      <dgm:spPr/>
    </dgm:pt>
    <dgm:pt modelId="{E597EBF7-2C45-4C9C-B1F5-F632CF9DB793}" type="pres">
      <dgm:prSet presAssocID="{1D81DD2B-5E8A-42AD-BF75-2B66CFE4E3C1}" presName="parTx" presStyleLbl="revTx" presStyleIdx="2" presStyleCnt="5">
        <dgm:presLayoutVars>
          <dgm:chMax val="0"/>
          <dgm:chPref val="0"/>
        </dgm:presLayoutVars>
      </dgm:prSet>
      <dgm:spPr/>
    </dgm:pt>
    <dgm:pt modelId="{2964DE13-6820-4C47-AD4E-A8AB3BDE0204}" type="pres">
      <dgm:prSet presAssocID="{12813DAF-EA5B-40E5-8B7B-5A569BDCC95B}" presName="sibTrans" presStyleCnt="0"/>
      <dgm:spPr/>
    </dgm:pt>
    <dgm:pt modelId="{84AF7A2E-7DFD-4855-89D1-56B19A44BEE7}" type="pres">
      <dgm:prSet presAssocID="{58DBFE92-3EE5-4856-A55D-DD2E9AABD83E}" presName="compNode" presStyleCnt="0"/>
      <dgm:spPr/>
    </dgm:pt>
    <dgm:pt modelId="{8F36D557-843B-4CF3-B80F-CED7256533E6}" type="pres">
      <dgm:prSet presAssocID="{58DBFE92-3EE5-4856-A55D-DD2E9AABD83E}" presName="bgRect" presStyleLbl="bgShp" presStyleIdx="3" presStyleCnt="5"/>
      <dgm:spPr/>
    </dgm:pt>
    <dgm:pt modelId="{46A524D2-8B1E-4586-8714-FFEB11DA13C6}" type="pres">
      <dgm:prSet presAssocID="{58DBFE92-3EE5-4856-A55D-DD2E9AABD83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A407947A-68F3-4EB0-B510-6AA371EFC6BC}" type="pres">
      <dgm:prSet presAssocID="{58DBFE92-3EE5-4856-A55D-DD2E9AABD83E}" presName="spaceRect" presStyleCnt="0"/>
      <dgm:spPr/>
    </dgm:pt>
    <dgm:pt modelId="{3014DE70-5444-42BA-9E5F-1D06D870B853}" type="pres">
      <dgm:prSet presAssocID="{58DBFE92-3EE5-4856-A55D-DD2E9AABD83E}" presName="parTx" presStyleLbl="revTx" presStyleIdx="3" presStyleCnt="5">
        <dgm:presLayoutVars>
          <dgm:chMax val="0"/>
          <dgm:chPref val="0"/>
        </dgm:presLayoutVars>
      </dgm:prSet>
      <dgm:spPr/>
    </dgm:pt>
    <dgm:pt modelId="{CD0EB624-5890-43F0-8508-F80BB2668ABE}" type="pres">
      <dgm:prSet presAssocID="{AFF9E29D-09A8-47ED-9E56-0E269DA1A6A4}" presName="sibTrans" presStyleCnt="0"/>
      <dgm:spPr/>
    </dgm:pt>
    <dgm:pt modelId="{DB472F6B-F69E-45A4-9C08-24C99EE1D00B}" type="pres">
      <dgm:prSet presAssocID="{DA305401-5823-45E9-B066-0EA9B4F048BF}" presName="compNode" presStyleCnt="0"/>
      <dgm:spPr/>
    </dgm:pt>
    <dgm:pt modelId="{D3A4C38E-0C14-417C-A5C6-17DB589651D1}" type="pres">
      <dgm:prSet presAssocID="{DA305401-5823-45E9-B066-0EA9B4F048BF}" presName="bgRect" presStyleLbl="bgShp" presStyleIdx="4" presStyleCnt="5"/>
      <dgm:spPr/>
    </dgm:pt>
    <dgm:pt modelId="{9594D369-2E78-4D3E-90EF-D11384BF8B1B}" type="pres">
      <dgm:prSet presAssocID="{DA305401-5823-45E9-B066-0EA9B4F048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31232388-B609-4060-9921-B824425FF1BB}" type="pres">
      <dgm:prSet presAssocID="{DA305401-5823-45E9-B066-0EA9B4F048BF}" presName="spaceRect" presStyleCnt="0"/>
      <dgm:spPr/>
    </dgm:pt>
    <dgm:pt modelId="{52FDD63C-9139-467C-ACA0-B396576BC2E1}" type="pres">
      <dgm:prSet presAssocID="{DA305401-5823-45E9-B066-0EA9B4F048BF}" presName="parTx" presStyleLbl="revTx" presStyleIdx="4" presStyleCnt="5">
        <dgm:presLayoutVars>
          <dgm:chMax val="0"/>
          <dgm:chPref val="0"/>
        </dgm:presLayoutVars>
      </dgm:prSet>
      <dgm:spPr/>
    </dgm:pt>
  </dgm:ptLst>
  <dgm:cxnLst>
    <dgm:cxn modelId="{D8ACFC25-F246-4D6B-A586-2570641CB8CC}" srcId="{0A397C03-1DA3-4711-8AC8-859781212372}" destId="{DC815748-898E-408F-8297-18E532AAFCEC}" srcOrd="0" destOrd="0" parTransId="{70FB2AB3-9E2C-42F0-9BA9-786B9C3132A9}" sibTransId="{2A5725CC-C84C-47D9-B96A-A1AACC82581B}"/>
    <dgm:cxn modelId="{37C5792D-D318-4A09-ACE1-E7C5056F406A}" srcId="{0A397C03-1DA3-4711-8AC8-859781212372}" destId="{1D81DD2B-5E8A-42AD-BF75-2B66CFE4E3C1}" srcOrd="2" destOrd="0" parTransId="{6861880F-9AF8-412F-B5BA-2D024482516A}" sibTransId="{12813DAF-EA5B-40E5-8B7B-5A569BDCC95B}"/>
    <dgm:cxn modelId="{D965F82E-AF21-467B-BF1D-479A3DD15319}" srcId="{0A397C03-1DA3-4711-8AC8-859781212372}" destId="{E4239C1D-DDE2-4C6E-BADD-E4023D3E1AFC}" srcOrd="1" destOrd="0" parTransId="{477FDD54-E341-45C6-94E8-70A5A6F13781}" sibTransId="{D3B3B627-332D-4B9E-B74C-7A3D7F1E1091}"/>
    <dgm:cxn modelId="{E6577754-5742-4F03-A0A4-3A7268E5C9EA}" type="presOf" srcId="{DC815748-898E-408F-8297-18E532AAFCEC}" destId="{B7E79AAC-797D-46CB-99DD-54E23E3ABC66}" srcOrd="0" destOrd="0" presId="urn:microsoft.com/office/officeart/2018/2/layout/IconVerticalSolidList"/>
    <dgm:cxn modelId="{E8FCE355-FFE9-46A8-B027-9F929A59E7FC}" type="presOf" srcId="{58DBFE92-3EE5-4856-A55D-DD2E9AABD83E}" destId="{3014DE70-5444-42BA-9E5F-1D06D870B853}" srcOrd="0" destOrd="0" presId="urn:microsoft.com/office/officeart/2018/2/layout/IconVerticalSolidList"/>
    <dgm:cxn modelId="{8B628C66-AAEF-4EA9-A83A-7FDE74A9781E}" srcId="{0A397C03-1DA3-4711-8AC8-859781212372}" destId="{DA305401-5823-45E9-B066-0EA9B4F048BF}" srcOrd="4" destOrd="0" parTransId="{F8285287-1F65-42B2-A26A-27A1056B4B3A}" sibTransId="{97D7E7DF-9A24-4259-B4B4-130F3DD78972}"/>
    <dgm:cxn modelId="{FF22596B-4D21-44DD-B8A3-51E0E629BA07}" type="presOf" srcId="{1D81DD2B-5E8A-42AD-BF75-2B66CFE4E3C1}" destId="{E597EBF7-2C45-4C9C-B1F5-F632CF9DB793}" srcOrd="0" destOrd="0" presId="urn:microsoft.com/office/officeart/2018/2/layout/IconVerticalSolidList"/>
    <dgm:cxn modelId="{730A297D-F73C-42CB-9B91-5DF414F95210}" type="presOf" srcId="{E4239C1D-DDE2-4C6E-BADD-E4023D3E1AFC}" destId="{92DA2BF6-3981-4393-B6B9-A343F280A530}" srcOrd="0" destOrd="0" presId="urn:microsoft.com/office/officeart/2018/2/layout/IconVerticalSolidList"/>
    <dgm:cxn modelId="{4563FD9A-8113-43F2-8265-1666A467592C}" srcId="{0A397C03-1DA3-4711-8AC8-859781212372}" destId="{58DBFE92-3EE5-4856-A55D-DD2E9AABD83E}" srcOrd="3" destOrd="0" parTransId="{6AAF7690-BF80-4524-A18E-7DAD9BF47091}" sibTransId="{AFF9E29D-09A8-47ED-9E56-0E269DA1A6A4}"/>
    <dgm:cxn modelId="{468E46AC-C516-45CA-964C-05916AE9872A}" type="presOf" srcId="{0A397C03-1DA3-4711-8AC8-859781212372}" destId="{91FFD902-83B2-4CEB-A0F2-68F91A1EC1C3}" srcOrd="0" destOrd="0" presId="urn:microsoft.com/office/officeart/2018/2/layout/IconVerticalSolidList"/>
    <dgm:cxn modelId="{CC6DCACA-3B48-49E4-AC39-C2B8A713DFEE}" type="presOf" srcId="{DA305401-5823-45E9-B066-0EA9B4F048BF}" destId="{52FDD63C-9139-467C-ACA0-B396576BC2E1}" srcOrd="0" destOrd="0" presId="urn:microsoft.com/office/officeart/2018/2/layout/IconVerticalSolidList"/>
    <dgm:cxn modelId="{76BAD41F-3468-4A03-8AD4-DAAD1B71643B}" type="presParOf" srcId="{91FFD902-83B2-4CEB-A0F2-68F91A1EC1C3}" destId="{F5B66E1C-059B-4D1B-B689-35D2438D7D91}" srcOrd="0" destOrd="0" presId="urn:microsoft.com/office/officeart/2018/2/layout/IconVerticalSolidList"/>
    <dgm:cxn modelId="{919D9C80-6F1D-48D2-8025-97C642836F2E}" type="presParOf" srcId="{F5B66E1C-059B-4D1B-B689-35D2438D7D91}" destId="{E2A488A0-E2A0-4C43-8828-D3BCBE2318C5}" srcOrd="0" destOrd="0" presId="urn:microsoft.com/office/officeart/2018/2/layout/IconVerticalSolidList"/>
    <dgm:cxn modelId="{2A858D80-9E9F-41E9-8E78-CB5324BD251B}" type="presParOf" srcId="{F5B66E1C-059B-4D1B-B689-35D2438D7D91}" destId="{B250084D-85C2-4A0F-95A0-406EFFE282AF}" srcOrd="1" destOrd="0" presId="urn:microsoft.com/office/officeart/2018/2/layout/IconVerticalSolidList"/>
    <dgm:cxn modelId="{D585B4DB-29DD-4351-94C1-1895D5DDAD6A}" type="presParOf" srcId="{F5B66E1C-059B-4D1B-B689-35D2438D7D91}" destId="{7849FD9E-2DF8-4552-98D5-13CC51F7A7A3}" srcOrd="2" destOrd="0" presId="urn:microsoft.com/office/officeart/2018/2/layout/IconVerticalSolidList"/>
    <dgm:cxn modelId="{2FB7CD31-52E8-4EA5-B515-B9FA9CF02649}" type="presParOf" srcId="{F5B66E1C-059B-4D1B-B689-35D2438D7D91}" destId="{B7E79AAC-797D-46CB-99DD-54E23E3ABC66}" srcOrd="3" destOrd="0" presId="urn:microsoft.com/office/officeart/2018/2/layout/IconVerticalSolidList"/>
    <dgm:cxn modelId="{37DFC8FC-330A-4324-9B68-3FAD35CAB91D}" type="presParOf" srcId="{91FFD902-83B2-4CEB-A0F2-68F91A1EC1C3}" destId="{605CF1F6-7B71-4D65-931C-8BF7AEBB4541}" srcOrd="1" destOrd="0" presId="urn:microsoft.com/office/officeart/2018/2/layout/IconVerticalSolidList"/>
    <dgm:cxn modelId="{BBF9F0DF-236E-4DA9-9BAD-845148258A4A}" type="presParOf" srcId="{91FFD902-83B2-4CEB-A0F2-68F91A1EC1C3}" destId="{AD1516A6-5ECB-4692-89FB-F2E732C6730D}" srcOrd="2" destOrd="0" presId="urn:microsoft.com/office/officeart/2018/2/layout/IconVerticalSolidList"/>
    <dgm:cxn modelId="{0501B46A-8744-430C-93F6-E5F18F2C2880}" type="presParOf" srcId="{AD1516A6-5ECB-4692-89FB-F2E732C6730D}" destId="{70AA3A71-DAC9-43CA-98F7-627C05F65BCA}" srcOrd="0" destOrd="0" presId="urn:microsoft.com/office/officeart/2018/2/layout/IconVerticalSolidList"/>
    <dgm:cxn modelId="{3ABDB5F9-1CB2-4DC9-9A5A-2DDA989C16C2}" type="presParOf" srcId="{AD1516A6-5ECB-4692-89FB-F2E732C6730D}" destId="{03B1F9DC-57F0-452C-B1DD-1B8A1D09507D}" srcOrd="1" destOrd="0" presId="urn:microsoft.com/office/officeart/2018/2/layout/IconVerticalSolidList"/>
    <dgm:cxn modelId="{3BA873A1-584A-4E29-AB6C-EFAF58244457}" type="presParOf" srcId="{AD1516A6-5ECB-4692-89FB-F2E732C6730D}" destId="{658E24F9-AF8B-4D40-8935-B991B6495AD8}" srcOrd="2" destOrd="0" presId="urn:microsoft.com/office/officeart/2018/2/layout/IconVerticalSolidList"/>
    <dgm:cxn modelId="{E850C757-C530-4A41-9D87-2AC234F4858B}" type="presParOf" srcId="{AD1516A6-5ECB-4692-89FB-F2E732C6730D}" destId="{92DA2BF6-3981-4393-B6B9-A343F280A530}" srcOrd="3" destOrd="0" presId="urn:microsoft.com/office/officeart/2018/2/layout/IconVerticalSolidList"/>
    <dgm:cxn modelId="{4F099A40-2C2D-42DB-A6CC-137ED1301E2E}" type="presParOf" srcId="{91FFD902-83B2-4CEB-A0F2-68F91A1EC1C3}" destId="{34C6B0C0-BED4-4D6F-9144-6F8414E63708}" srcOrd="3" destOrd="0" presId="urn:microsoft.com/office/officeart/2018/2/layout/IconVerticalSolidList"/>
    <dgm:cxn modelId="{6B8D73FC-5281-4041-89A6-011556589DFE}" type="presParOf" srcId="{91FFD902-83B2-4CEB-A0F2-68F91A1EC1C3}" destId="{40DD7113-AD06-4755-B8C2-CDE07CD9F6A1}" srcOrd="4" destOrd="0" presId="urn:microsoft.com/office/officeart/2018/2/layout/IconVerticalSolidList"/>
    <dgm:cxn modelId="{64D4B6C1-38F2-43E9-AE1B-246CABFF7EF5}" type="presParOf" srcId="{40DD7113-AD06-4755-B8C2-CDE07CD9F6A1}" destId="{C85C4CD4-7320-4634-88E6-C5762A62F219}" srcOrd="0" destOrd="0" presId="urn:microsoft.com/office/officeart/2018/2/layout/IconVerticalSolidList"/>
    <dgm:cxn modelId="{A6CFC211-C132-4CFF-BAC3-6FC966AEA63F}" type="presParOf" srcId="{40DD7113-AD06-4755-B8C2-CDE07CD9F6A1}" destId="{DF8BE47F-5FC4-40E0-986E-B1F7235680D3}" srcOrd="1" destOrd="0" presId="urn:microsoft.com/office/officeart/2018/2/layout/IconVerticalSolidList"/>
    <dgm:cxn modelId="{5056E538-BAE9-4854-97E3-66413DD8673A}" type="presParOf" srcId="{40DD7113-AD06-4755-B8C2-CDE07CD9F6A1}" destId="{466CBBD3-5E74-44AE-B309-A6985AB5688F}" srcOrd="2" destOrd="0" presId="urn:microsoft.com/office/officeart/2018/2/layout/IconVerticalSolidList"/>
    <dgm:cxn modelId="{6F00E703-09E7-467A-B100-C7DFC18F662B}" type="presParOf" srcId="{40DD7113-AD06-4755-B8C2-CDE07CD9F6A1}" destId="{E597EBF7-2C45-4C9C-B1F5-F632CF9DB793}" srcOrd="3" destOrd="0" presId="urn:microsoft.com/office/officeart/2018/2/layout/IconVerticalSolidList"/>
    <dgm:cxn modelId="{8DE8A4F7-067C-47FF-8F60-87FB003F75A1}" type="presParOf" srcId="{91FFD902-83B2-4CEB-A0F2-68F91A1EC1C3}" destId="{2964DE13-6820-4C47-AD4E-A8AB3BDE0204}" srcOrd="5" destOrd="0" presId="urn:microsoft.com/office/officeart/2018/2/layout/IconVerticalSolidList"/>
    <dgm:cxn modelId="{FBC12621-8232-4E55-B633-D8648637B628}" type="presParOf" srcId="{91FFD902-83B2-4CEB-A0F2-68F91A1EC1C3}" destId="{84AF7A2E-7DFD-4855-89D1-56B19A44BEE7}" srcOrd="6" destOrd="0" presId="urn:microsoft.com/office/officeart/2018/2/layout/IconVerticalSolidList"/>
    <dgm:cxn modelId="{438554A6-B661-4584-91C0-13CD8C69DC30}" type="presParOf" srcId="{84AF7A2E-7DFD-4855-89D1-56B19A44BEE7}" destId="{8F36D557-843B-4CF3-B80F-CED7256533E6}" srcOrd="0" destOrd="0" presId="urn:microsoft.com/office/officeart/2018/2/layout/IconVerticalSolidList"/>
    <dgm:cxn modelId="{7EE35033-5A52-47DE-BCE3-CAA4B6C5EEF2}" type="presParOf" srcId="{84AF7A2E-7DFD-4855-89D1-56B19A44BEE7}" destId="{46A524D2-8B1E-4586-8714-FFEB11DA13C6}" srcOrd="1" destOrd="0" presId="urn:microsoft.com/office/officeart/2018/2/layout/IconVerticalSolidList"/>
    <dgm:cxn modelId="{CDFE2070-5420-4B8A-B483-59122EC67624}" type="presParOf" srcId="{84AF7A2E-7DFD-4855-89D1-56B19A44BEE7}" destId="{A407947A-68F3-4EB0-B510-6AA371EFC6BC}" srcOrd="2" destOrd="0" presId="urn:microsoft.com/office/officeart/2018/2/layout/IconVerticalSolidList"/>
    <dgm:cxn modelId="{8EC8D83F-0E91-4918-8ABF-9C94AE96EA18}" type="presParOf" srcId="{84AF7A2E-7DFD-4855-89D1-56B19A44BEE7}" destId="{3014DE70-5444-42BA-9E5F-1D06D870B853}" srcOrd="3" destOrd="0" presId="urn:microsoft.com/office/officeart/2018/2/layout/IconVerticalSolidList"/>
    <dgm:cxn modelId="{2EA73D2F-F777-4799-B22D-6601D76517B8}" type="presParOf" srcId="{91FFD902-83B2-4CEB-A0F2-68F91A1EC1C3}" destId="{CD0EB624-5890-43F0-8508-F80BB2668ABE}" srcOrd="7" destOrd="0" presId="urn:microsoft.com/office/officeart/2018/2/layout/IconVerticalSolidList"/>
    <dgm:cxn modelId="{975CB3F6-A609-41F5-B8AA-D9A2CE3D0E76}" type="presParOf" srcId="{91FFD902-83B2-4CEB-A0F2-68F91A1EC1C3}" destId="{DB472F6B-F69E-45A4-9C08-24C99EE1D00B}" srcOrd="8" destOrd="0" presId="urn:microsoft.com/office/officeart/2018/2/layout/IconVerticalSolidList"/>
    <dgm:cxn modelId="{EF2A9C12-B4C4-4772-8B92-51BB513B617E}" type="presParOf" srcId="{DB472F6B-F69E-45A4-9C08-24C99EE1D00B}" destId="{D3A4C38E-0C14-417C-A5C6-17DB589651D1}" srcOrd="0" destOrd="0" presId="urn:microsoft.com/office/officeart/2018/2/layout/IconVerticalSolidList"/>
    <dgm:cxn modelId="{17FAEC7A-C161-45A8-9C7E-17BC00889502}" type="presParOf" srcId="{DB472F6B-F69E-45A4-9C08-24C99EE1D00B}" destId="{9594D369-2E78-4D3E-90EF-D11384BF8B1B}" srcOrd="1" destOrd="0" presId="urn:microsoft.com/office/officeart/2018/2/layout/IconVerticalSolidList"/>
    <dgm:cxn modelId="{50064F9E-0455-4A6C-81A8-58335532AB46}" type="presParOf" srcId="{DB472F6B-F69E-45A4-9C08-24C99EE1D00B}" destId="{31232388-B609-4060-9921-B824425FF1BB}" srcOrd="2" destOrd="0" presId="urn:microsoft.com/office/officeart/2018/2/layout/IconVerticalSolidList"/>
    <dgm:cxn modelId="{754A889C-B468-4DB6-83EA-BEB701AC10CF}" type="presParOf" srcId="{DB472F6B-F69E-45A4-9C08-24C99EE1D00B}" destId="{52FDD63C-9139-467C-ACA0-B396576BC2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ECA518-BA02-48D2-BF54-DB995D27598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6F4F432-D0C6-4D3A-8C79-AAD8AA521A7B}">
      <dgm:prSet/>
      <dgm:spPr/>
      <dgm:t>
        <a:bodyPr/>
        <a:lstStyle/>
        <a:p>
          <a:r>
            <a:rPr lang="en-NL"/>
            <a:t>Semantic search</a:t>
          </a:r>
          <a:endParaRPr lang="en-US"/>
        </a:p>
      </dgm:t>
    </dgm:pt>
    <dgm:pt modelId="{9481DBED-9A24-4526-8A76-F67AB6EEE605}" type="parTrans" cxnId="{C9F16201-52EC-41C1-BCB4-AF1E82774605}">
      <dgm:prSet/>
      <dgm:spPr/>
      <dgm:t>
        <a:bodyPr/>
        <a:lstStyle/>
        <a:p>
          <a:endParaRPr lang="en-US"/>
        </a:p>
      </dgm:t>
    </dgm:pt>
    <dgm:pt modelId="{B65B8C18-CDFE-4E04-94B4-6A9D4DBFEAFC}" type="sibTrans" cxnId="{C9F16201-52EC-41C1-BCB4-AF1E82774605}">
      <dgm:prSet/>
      <dgm:spPr/>
      <dgm:t>
        <a:bodyPr/>
        <a:lstStyle/>
        <a:p>
          <a:endParaRPr lang="en-US"/>
        </a:p>
      </dgm:t>
    </dgm:pt>
    <dgm:pt modelId="{D8245702-EAE5-4144-A069-BC0AB5A58942}">
      <dgm:prSet/>
      <dgm:spPr/>
      <dgm:t>
        <a:bodyPr/>
        <a:lstStyle/>
        <a:p>
          <a:r>
            <a:rPr lang="en-NL"/>
            <a:t>Recommendations</a:t>
          </a:r>
          <a:endParaRPr lang="en-US"/>
        </a:p>
      </dgm:t>
    </dgm:pt>
    <dgm:pt modelId="{9491BD15-FE2C-4EF0-93EC-2CB83780F6A4}" type="parTrans" cxnId="{2C9BA02F-B78D-4CB5-BC3B-CFD54014FAC4}">
      <dgm:prSet/>
      <dgm:spPr/>
      <dgm:t>
        <a:bodyPr/>
        <a:lstStyle/>
        <a:p>
          <a:endParaRPr lang="en-US"/>
        </a:p>
      </dgm:t>
    </dgm:pt>
    <dgm:pt modelId="{5413F4DD-CA54-4EBF-9E2F-707FCCF5D316}" type="sibTrans" cxnId="{2C9BA02F-B78D-4CB5-BC3B-CFD54014FAC4}">
      <dgm:prSet/>
      <dgm:spPr/>
      <dgm:t>
        <a:bodyPr/>
        <a:lstStyle/>
        <a:p>
          <a:endParaRPr lang="en-US"/>
        </a:p>
      </dgm:t>
    </dgm:pt>
    <dgm:pt modelId="{E5038175-7A80-4C23-AE8E-5A1C858E9D4E}">
      <dgm:prSet/>
      <dgm:spPr/>
      <dgm:t>
        <a:bodyPr/>
        <a:lstStyle/>
        <a:p>
          <a:r>
            <a:rPr lang="en-NL"/>
            <a:t>Similar items</a:t>
          </a:r>
          <a:endParaRPr lang="en-US"/>
        </a:p>
      </dgm:t>
    </dgm:pt>
    <dgm:pt modelId="{29008043-43A6-4BA7-8F0A-4F523CCB311A}" type="parTrans" cxnId="{FF748A24-ADEA-457B-A350-EB8C98B9FDB6}">
      <dgm:prSet/>
      <dgm:spPr/>
      <dgm:t>
        <a:bodyPr/>
        <a:lstStyle/>
        <a:p>
          <a:endParaRPr lang="en-US"/>
        </a:p>
      </dgm:t>
    </dgm:pt>
    <dgm:pt modelId="{88CD66F8-3608-4EB9-A1AB-4C83C582E6CA}" type="sibTrans" cxnId="{FF748A24-ADEA-457B-A350-EB8C98B9FDB6}">
      <dgm:prSet/>
      <dgm:spPr/>
      <dgm:t>
        <a:bodyPr/>
        <a:lstStyle/>
        <a:p>
          <a:endParaRPr lang="en-US"/>
        </a:p>
      </dgm:t>
    </dgm:pt>
    <dgm:pt modelId="{715C060D-A62F-42D8-8ACD-F4D8B887C7CA}">
      <dgm:prSet/>
      <dgm:spPr/>
      <dgm:t>
        <a:bodyPr/>
        <a:lstStyle/>
        <a:p>
          <a:r>
            <a:rPr lang="en-NL"/>
            <a:t>QR-code/Barcode readers</a:t>
          </a:r>
          <a:endParaRPr lang="en-US"/>
        </a:p>
      </dgm:t>
    </dgm:pt>
    <dgm:pt modelId="{821A06AD-D3B1-4C05-9019-B1409CAD9D3E}" type="parTrans" cxnId="{1A80227F-26C8-4756-AF35-B1BC670D6442}">
      <dgm:prSet/>
      <dgm:spPr/>
      <dgm:t>
        <a:bodyPr/>
        <a:lstStyle/>
        <a:p>
          <a:endParaRPr lang="en-US"/>
        </a:p>
      </dgm:t>
    </dgm:pt>
    <dgm:pt modelId="{1CBA1CB9-CE63-44BE-A41C-F6C8036E436F}" type="sibTrans" cxnId="{1A80227F-26C8-4756-AF35-B1BC670D6442}">
      <dgm:prSet/>
      <dgm:spPr/>
      <dgm:t>
        <a:bodyPr/>
        <a:lstStyle/>
        <a:p>
          <a:endParaRPr lang="en-US"/>
        </a:p>
      </dgm:t>
    </dgm:pt>
    <dgm:pt modelId="{76F8B75E-C140-4949-9863-DD3C75173BF6}">
      <dgm:prSet/>
      <dgm:spPr/>
      <dgm:t>
        <a:bodyPr/>
        <a:lstStyle/>
        <a:p>
          <a:r>
            <a:rPr lang="en-NL" dirty="0"/>
            <a:t>AR/VR</a:t>
          </a:r>
          <a:endParaRPr lang="en-US" dirty="0"/>
        </a:p>
      </dgm:t>
    </dgm:pt>
    <dgm:pt modelId="{F1F4CA73-4377-45E9-BCEC-6637F4E791D5}" type="parTrans" cxnId="{B7199A29-2249-48FD-A7ED-9B4ACDC9E09B}">
      <dgm:prSet/>
      <dgm:spPr/>
      <dgm:t>
        <a:bodyPr/>
        <a:lstStyle/>
        <a:p>
          <a:endParaRPr lang="en-US"/>
        </a:p>
      </dgm:t>
    </dgm:pt>
    <dgm:pt modelId="{63E28AE0-BCD1-444B-AE6B-A9913C1EA1BE}" type="sibTrans" cxnId="{B7199A29-2249-48FD-A7ED-9B4ACDC9E09B}">
      <dgm:prSet/>
      <dgm:spPr/>
      <dgm:t>
        <a:bodyPr/>
        <a:lstStyle/>
        <a:p>
          <a:endParaRPr lang="en-US"/>
        </a:p>
      </dgm:t>
    </dgm:pt>
    <dgm:pt modelId="{D2D8F427-EA67-4B84-9407-944BCE85BE17}">
      <dgm:prSet/>
      <dgm:spPr/>
      <dgm:t>
        <a:bodyPr/>
        <a:lstStyle/>
        <a:p>
          <a:r>
            <a:rPr lang="en-NL"/>
            <a:t>Predictive analytics</a:t>
          </a:r>
          <a:endParaRPr lang="en-US"/>
        </a:p>
      </dgm:t>
    </dgm:pt>
    <dgm:pt modelId="{A863F028-3CD8-4B24-836B-0FA9F86415C8}" type="parTrans" cxnId="{BE31CE9B-ED43-4642-A45C-F292912F95E5}">
      <dgm:prSet/>
      <dgm:spPr/>
      <dgm:t>
        <a:bodyPr/>
        <a:lstStyle/>
        <a:p>
          <a:endParaRPr lang="en-US"/>
        </a:p>
      </dgm:t>
    </dgm:pt>
    <dgm:pt modelId="{14B94100-2C3F-47A2-A8D7-E702288669C6}" type="sibTrans" cxnId="{BE31CE9B-ED43-4642-A45C-F292912F95E5}">
      <dgm:prSet/>
      <dgm:spPr/>
      <dgm:t>
        <a:bodyPr/>
        <a:lstStyle/>
        <a:p>
          <a:endParaRPr lang="en-US"/>
        </a:p>
      </dgm:t>
    </dgm:pt>
    <dgm:pt modelId="{B8A32EF4-6413-49ED-BD96-FB07ED7852FB}">
      <dgm:prSet/>
      <dgm:spPr/>
      <dgm:t>
        <a:bodyPr/>
        <a:lstStyle/>
        <a:p>
          <a:r>
            <a:rPr lang="en-NL"/>
            <a:t>Chatbots for customer support/sales</a:t>
          </a:r>
          <a:endParaRPr lang="en-US"/>
        </a:p>
      </dgm:t>
    </dgm:pt>
    <dgm:pt modelId="{5C215D32-8038-4C42-ABA7-C123271570B6}" type="parTrans" cxnId="{B2C3C75E-FB90-4B6F-8793-B8E0A912602A}">
      <dgm:prSet/>
      <dgm:spPr/>
      <dgm:t>
        <a:bodyPr/>
        <a:lstStyle/>
        <a:p>
          <a:endParaRPr lang="en-US"/>
        </a:p>
      </dgm:t>
    </dgm:pt>
    <dgm:pt modelId="{97B8925D-CA7C-4325-A489-F99AE598A5D0}" type="sibTrans" cxnId="{B2C3C75E-FB90-4B6F-8793-B8E0A912602A}">
      <dgm:prSet/>
      <dgm:spPr/>
      <dgm:t>
        <a:bodyPr/>
        <a:lstStyle/>
        <a:p>
          <a:endParaRPr lang="en-US"/>
        </a:p>
      </dgm:t>
    </dgm:pt>
    <dgm:pt modelId="{D5DA4B1F-941B-9A47-A6BC-E47D193A5B1F}" type="pres">
      <dgm:prSet presAssocID="{D6ECA518-BA02-48D2-BF54-DB995D275981}" presName="diagram" presStyleCnt="0">
        <dgm:presLayoutVars>
          <dgm:dir/>
          <dgm:resizeHandles val="exact"/>
        </dgm:presLayoutVars>
      </dgm:prSet>
      <dgm:spPr/>
    </dgm:pt>
    <dgm:pt modelId="{ABAA726B-B6AE-DB47-8E3C-99DA17E81597}" type="pres">
      <dgm:prSet presAssocID="{96F4F432-D0C6-4D3A-8C79-AAD8AA521A7B}" presName="node" presStyleLbl="node1" presStyleIdx="0" presStyleCnt="7">
        <dgm:presLayoutVars>
          <dgm:bulletEnabled val="1"/>
        </dgm:presLayoutVars>
      </dgm:prSet>
      <dgm:spPr/>
    </dgm:pt>
    <dgm:pt modelId="{4AB18D7A-C83C-FF49-93E4-CEEA89CAE536}" type="pres">
      <dgm:prSet presAssocID="{B65B8C18-CDFE-4E04-94B4-6A9D4DBFEAFC}" presName="sibTrans" presStyleCnt="0"/>
      <dgm:spPr/>
    </dgm:pt>
    <dgm:pt modelId="{1F1B8EFD-85C7-C54B-BAC4-AD439E23A64B}" type="pres">
      <dgm:prSet presAssocID="{D8245702-EAE5-4144-A069-BC0AB5A58942}" presName="node" presStyleLbl="node1" presStyleIdx="1" presStyleCnt="7">
        <dgm:presLayoutVars>
          <dgm:bulletEnabled val="1"/>
        </dgm:presLayoutVars>
      </dgm:prSet>
      <dgm:spPr/>
    </dgm:pt>
    <dgm:pt modelId="{92C1194C-96B8-2F4E-B1BE-52CE4F60CC34}" type="pres">
      <dgm:prSet presAssocID="{5413F4DD-CA54-4EBF-9E2F-707FCCF5D316}" presName="sibTrans" presStyleCnt="0"/>
      <dgm:spPr/>
    </dgm:pt>
    <dgm:pt modelId="{74207466-4411-FE4D-942E-218FE45FEFC4}" type="pres">
      <dgm:prSet presAssocID="{E5038175-7A80-4C23-AE8E-5A1C858E9D4E}" presName="node" presStyleLbl="node1" presStyleIdx="2" presStyleCnt="7">
        <dgm:presLayoutVars>
          <dgm:bulletEnabled val="1"/>
        </dgm:presLayoutVars>
      </dgm:prSet>
      <dgm:spPr/>
    </dgm:pt>
    <dgm:pt modelId="{982D5EF8-B0CA-BA41-81E9-77844C9EDD5D}" type="pres">
      <dgm:prSet presAssocID="{88CD66F8-3608-4EB9-A1AB-4C83C582E6CA}" presName="sibTrans" presStyleCnt="0"/>
      <dgm:spPr/>
    </dgm:pt>
    <dgm:pt modelId="{B0EA940B-2808-6147-B69B-9532C02BF6E0}" type="pres">
      <dgm:prSet presAssocID="{715C060D-A62F-42D8-8ACD-F4D8B887C7CA}" presName="node" presStyleLbl="node1" presStyleIdx="3" presStyleCnt="7">
        <dgm:presLayoutVars>
          <dgm:bulletEnabled val="1"/>
        </dgm:presLayoutVars>
      </dgm:prSet>
      <dgm:spPr/>
    </dgm:pt>
    <dgm:pt modelId="{460D0BA3-E672-D145-9A6A-D3C214145F21}" type="pres">
      <dgm:prSet presAssocID="{1CBA1CB9-CE63-44BE-A41C-F6C8036E436F}" presName="sibTrans" presStyleCnt="0"/>
      <dgm:spPr/>
    </dgm:pt>
    <dgm:pt modelId="{8C6DD2C4-C075-A44C-8147-19440EA1CB9D}" type="pres">
      <dgm:prSet presAssocID="{76F8B75E-C140-4949-9863-DD3C75173BF6}" presName="node" presStyleLbl="node1" presStyleIdx="4" presStyleCnt="7">
        <dgm:presLayoutVars>
          <dgm:bulletEnabled val="1"/>
        </dgm:presLayoutVars>
      </dgm:prSet>
      <dgm:spPr/>
    </dgm:pt>
    <dgm:pt modelId="{32588237-8BD8-9745-8CB8-63E0AECBE63F}" type="pres">
      <dgm:prSet presAssocID="{63E28AE0-BCD1-444B-AE6B-A9913C1EA1BE}" presName="sibTrans" presStyleCnt="0"/>
      <dgm:spPr/>
    </dgm:pt>
    <dgm:pt modelId="{3F4B410F-3C84-1F45-A8A2-FD49C6EA73B2}" type="pres">
      <dgm:prSet presAssocID="{D2D8F427-EA67-4B84-9407-944BCE85BE17}" presName="node" presStyleLbl="node1" presStyleIdx="5" presStyleCnt="7">
        <dgm:presLayoutVars>
          <dgm:bulletEnabled val="1"/>
        </dgm:presLayoutVars>
      </dgm:prSet>
      <dgm:spPr/>
    </dgm:pt>
    <dgm:pt modelId="{AF6C9FDF-AFD6-A542-8E16-27F01CB842F7}" type="pres">
      <dgm:prSet presAssocID="{14B94100-2C3F-47A2-A8D7-E702288669C6}" presName="sibTrans" presStyleCnt="0"/>
      <dgm:spPr/>
    </dgm:pt>
    <dgm:pt modelId="{4DA50E2F-391C-394D-A160-9701CE8A3E6A}" type="pres">
      <dgm:prSet presAssocID="{B8A32EF4-6413-49ED-BD96-FB07ED7852FB}" presName="node" presStyleLbl="node1" presStyleIdx="6" presStyleCnt="7">
        <dgm:presLayoutVars>
          <dgm:bulletEnabled val="1"/>
        </dgm:presLayoutVars>
      </dgm:prSet>
      <dgm:spPr/>
    </dgm:pt>
  </dgm:ptLst>
  <dgm:cxnLst>
    <dgm:cxn modelId="{22F11401-42FE-5740-9C76-7D4B87A49833}" type="presOf" srcId="{76F8B75E-C140-4949-9863-DD3C75173BF6}" destId="{8C6DD2C4-C075-A44C-8147-19440EA1CB9D}" srcOrd="0" destOrd="0" presId="urn:microsoft.com/office/officeart/2005/8/layout/default"/>
    <dgm:cxn modelId="{C9F16201-52EC-41C1-BCB4-AF1E82774605}" srcId="{D6ECA518-BA02-48D2-BF54-DB995D275981}" destId="{96F4F432-D0C6-4D3A-8C79-AAD8AA521A7B}" srcOrd="0" destOrd="0" parTransId="{9481DBED-9A24-4526-8A76-F67AB6EEE605}" sibTransId="{B65B8C18-CDFE-4E04-94B4-6A9D4DBFEAFC}"/>
    <dgm:cxn modelId="{FF748A24-ADEA-457B-A350-EB8C98B9FDB6}" srcId="{D6ECA518-BA02-48D2-BF54-DB995D275981}" destId="{E5038175-7A80-4C23-AE8E-5A1C858E9D4E}" srcOrd="2" destOrd="0" parTransId="{29008043-43A6-4BA7-8F0A-4F523CCB311A}" sibTransId="{88CD66F8-3608-4EB9-A1AB-4C83C582E6CA}"/>
    <dgm:cxn modelId="{B7199A29-2249-48FD-A7ED-9B4ACDC9E09B}" srcId="{D6ECA518-BA02-48D2-BF54-DB995D275981}" destId="{76F8B75E-C140-4949-9863-DD3C75173BF6}" srcOrd="4" destOrd="0" parTransId="{F1F4CA73-4377-45E9-BCEC-6637F4E791D5}" sibTransId="{63E28AE0-BCD1-444B-AE6B-A9913C1EA1BE}"/>
    <dgm:cxn modelId="{2C9BA02F-B78D-4CB5-BC3B-CFD54014FAC4}" srcId="{D6ECA518-BA02-48D2-BF54-DB995D275981}" destId="{D8245702-EAE5-4144-A069-BC0AB5A58942}" srcOrd="1" destOrd="0" parTransId="{9491BD15-FE2C-4EF0-93EC-2CB83780F6A4}" sibTransId="{5413F4DD-CA54-4EBF-9E2F-707FCCF5D316}"/>
    <dgm:cxn modelId="{DDFCD438-51A9-9D4F-9170-D552D600860F}" type="presOf" srcId="{D8245702-EAE5-4144-A069-BC0AB5A58942}" destId="{1F1B8EFD-85C7-C54B-BAC4-AD439E23A64B}" srcOrd="0" destOrd="0" presId="urn:microsoft.com/office/officeart/2005/8/layout/default"/>
    <dgm:cxn modelId="{B2C3C75E-FB90-4B6F-8793-B8E0A912602A}" srcId="{D6ECA518-BA02-48D2-BF54-DB995D275981}" destId="{B8A32EF4-6413-49ED-BD96-FB07ED7852FB}" srcOrd="6" destOrd="0" parTransId="{5C215D32-8038-4C42-ABA7-C123271570B6}" sibTransId="{97B8925D-CA7C-4325-A489-F99AE598A5D0}"/>
    <dgm:cxn modelId="{4D4E1263-FA89-704B-BA4E-E415B6E4E6B8}" type="presOf" srcId="{D6ECA518-BA02-48D2-BF54-DB995D275981}" destId="{D5DA4B1F-941B-9A47-A6BC-E47D193A5B1F}" srcOrd="0" destOrd="0" presId="urn:microsoft.com/office/officeart/2005/8/layout/default"/>
    <dgm:cxn modelId="{42CA0576-F3EB-3043-B17E-A004938E69A7}" type="presOf" srcId="{D2D8F427-EA67-4B84-9407-944BCE85BE17}" destId="{3F4B410F-3C84-1F45-A8A2-FD49C6EA73B2}" srcOrd="0" destOrd="0" presId="urn:microsoft.com/office/officeart/2005/8/layout/default"/>
    <dgm:cxn modelId="{0D4CDA77-86D5-4349-99AB-6BF9907E99C1}" type="presOf" srcId="{96F4F432-D0C6-4D3A-8C79-AAD8AA521A7B}" destId="{ABAA726B-B6AE-DB47-8E3C-99DA17E81597}" srcOrd="0" destOrd="0" presId="urn:microsoft.com/office/officeart/2005/8/layout/default"/>
    <dgm:cxn modelId="{DDE2B779-099D-984D-9C9C-D00AEDB4B4DE}" type="presOf" srcId="{715C060D-A62F-42D8-8ACD-F4D8B887C7CA}" destId="{B0EA940B-2808-6147-B69B-9532C02BF6E0}" srcOrd="0" destOrd="0" presId="urn:microsoft.com/office/officeart/2005/8/layout/default"/>
    <dgm:cxn modelId="{1A80227F-26C8-4756-AF35-B1BC670D6442}" srcId="{D6ECA518-BA02-48D2-BF54-DB995D275981}" destId="{715C060D-A62F-42D8-8ACD-F4D8B887C7CA}" srcOrd="3" destOrd="0" parTransId="{821A06AD-D3B1-4C05-9019-B1409CAD9D3E}" sibTransId="{1CBA1CB9-CE63-44BE-A41C-F6C8036E436F}"/>
    <dgm:cxn modelId="{BE31CE9B-ED43-4642-A45C-F292912F95E5}" srcId="{D6ECA518-BA02-48D2-BF54-DB995D275981}" destId="{D2D8F427-EA67-4B84-9407-944BCE85BE17}" srcOrd="5" destOrd="0" parTransId="{A863F028-3CD8-4B24-836B-0FA9F86415C8}" sibTransId="{14B94100-2C3F-47A2-A8D7-E702288669C6}"/>
    <dgm:cxn modelId="{707133D0-8A43-9A43-832D-DB03E79DB49F}" type="presOf" srcId="{E5038175-7A80-4C23-AE8E-5A1C858E9D4E}" destId="{74207466-4411-FE4D-942E-218FE45FEFC4}" srcOrd="0" destOrd="0" presId="urn:microsoft.com/office/officeart/2005/8/layout/default"/>
    <dgm:cxn modelId="{E51702F9-D41B-F843-B915-98EA9F3585D8}" type="presOf" srcId="{B8A32EF4-6413-49ED-BD96-FB07ED7852FB}" destId="{4DA50E2F-391C-394D-A160-9701CE8A3E6A}" srcOrd="0" destOrd="0" presId="urn:microsoft.com/office/officeart/2005/8/layout/default"/>
    <dgm:cxn modelId="{BE1A1ADF-AA93-304F-87FC-5B4633BE5814}" type="presParOf" srcId="{D5DA4B1F-941B-9A47-A6BC-E47D193A5B1F}" destId="{ABAA726B-B6AE-DB47-8E3C-99DA17E81597}" srcOrd="0" destOrd="0" presId="urn:microsoft.com/office/officeart/2005/8/layout/default"/>
    <dgm:cxn modelId="{09DAD6DF-4802-174A-BF12-C3F7111FC4E6}" type="presParOf" srcId="{D5DA4B1F-941B-9A47-A6BC-E47D193A5B1F}" destId="{4AB18D7A-C83C-FF49-93E4-CEEA89CAE536}" srcOrd="1" destOrd="0" presId="urn:microsoft.com/office/officeart/2005/8/layout/default"/>
    <dgm:cxn modelId="{E5BCD84E-34E0-7542-89C8-FA728FCA036F}" type="presParOf" srcId="{D5DA4B1F-941B-9A47-A6BC-E47D193A5B1F}" destId="{1F1B8EFD-85C7-C54B-BAC4-AD439E23A64B}" srcOrd="2" destOrd="0" presId="urn:microsoft.com/office/officeart/2005/8/layout/default"/>
    <dgm:cxn modelId="{315ABD16-B507-034A-827B-A913F2160B53}" type="presParOf" srcId="{D5DA4B1F-941B-9A47-A6BC-E47D193A5B1F}" destId="{92C1194C-96B8-2F4E-B1BE-52CE4F60CC34}" srcOrd="3" destOrd="0" presId="urn:microsoft.com/office/officeart/2005/8/layout/default"/>
    <dgm:cxn modelId="{D1DB7BEC-8271-4745-9F10-2064CA0C8BB0}" type="presParOf" srcId="{D5DA4B1F-941B-9A47-A6BC-E47D193A5B1F}" destId="{74207466-4411-FE4D-942E-218FE45FEFC4}" srcOrd="4" destOrd="0" presId="urn:microsoft.com/office/officeart/2005/8/layout/default"/>
    <dgm:cxn modelId="{FE427C30-655E-9B4F-88E8-A1C1BA9C74EA}" type="presParOf" srcId="{D5DA4B1F-941B-9A47-A6BC-E47D193A5B1F}" destId="{982D5EF8-B0CA-BA41-81E9-77844C9EDD5D}" srcOrd="5" destOrd="0" presId="urn:microsoft.com/office/officeart/2005/8/layout/default"/>
    <dgm:cxn modelId="{95C30DC1-3F22-3E49-85EF-EF5CACC508F3}" type="presParOf" srcId="{D5DA4B1F-941B-9A47-A6BC-E47D193A5B1F}" destId="{B0EA940B-2808-6147-B69B-9532C02BF6E0}" srcOrd="6" destOrd="0" presId="urn:microsoft.com/office/officeart/2005/8/layout/default"/>
    <dgm:cxn modelId="{9D7CDE42-213D-2247-90BA-0D0E6C51CB89}" type="presParOf" srcId="{D5DA4B1F-941B-9A47-A6BC-E47D193A5B1F}" destId="{460D0BA3-E672-D145-9A6A-D3C214145F21}" srcOrd="7" destOrd="0" presId="urn:microsoft.com/office/officeart/2005/8/layout/default"/>
    <dgm:cxn modelId="{36C32F48-00F2-014A-A9BA-24FBCF544E43}" type="presParOf" srcId="{D5DA4B1F-941B-9A47-A6BC-E47D193A5B1F}" destId="{8C6DD2C4-C075-A44C-8147-19440EA1CB9D}" srcOrd="8" destOrd="0" presId="urn:microsoft.com/office/officeart/2005/8/layout/default"/>
    <dgm:cxn modelId="{4DDFE73C-7F5D-324C-B641-72F3A1E5758B}" type="presParOf" srcId="{D5DA4B1F-941B-9A47-A6BC-E47D193A5B1F}" destId="{32588237-8BD8-9745-8CB8-63E0AECBE63F}" srcOrd="9" destOrd="0" presId="urn:microsoft.com/office/officeart/2005/8/layout/default"/>
    <dgm:cxn modelId="{42B38999-B827-AF43-9452-0EC2B2B836AD}" type="presParOf" srcId="{D5DA4B1F-941B-9A47-A6BC-E47D193A5B1F}" destId="{3F4B410F-3C84-1F45-A8A2-FD49C6EA73B2}" srcOrd="10" destOrd="0" presId="urn:microsoft.com/office/officeart/2005/8/layout/default"/>
    <dgm:cxn modelId="{D1E2F33D-E7DF-A54C-AC0F-920BFB634E19}" type="presParOf" srcId="{D5DA4B1F-941B-9A47-A6BC-E47D193A5B1F}" destId="{AF6C9FDF-AFD6-A542-8E16-27F01CB842F7}" srcOrd="11" destOrd="0" presId="urn:microsoft.com/office/officeart/2005/8/layout/default"/>
    <dgm:cxn modelId="{EF51F5AB-AD6B-BC4A-AE7D-F55A1D10EA0A}" type="presParOf" srcId="{D5DA4B1F-941B-9A47-A6BC-E47D193A5B1F}" destId="{4DA50E2F-391C-394D-A160-9701CE8A3E6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E69F4-C534-FD4C-A92F-C4D301C1E98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12EA3-9213-E643-A703-B4B72A85EB2F}">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NL" sz="3700" kern="1200"/>
            <a:t>Igor Larionov</a:t>
          </a:r>
          <a:endParaRPr lang="en-US" sz="3700" kern="1200"/>
        </a:p>
      </dsp:txBody>
      <dsp:txXfrm>
        <a:off x="0" y="2703"/>
        <a:ext cx="6900512" cy="1843578"/>
      </dsp:txXfrm>
    </dsp:sp>
    <dsp:sp modelId="{2B9212CD-124F-1444-A93D-AA38F3230856}">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DCB67-4146-C24B-900F-F25BBFCC690B}">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NL" sz="3700" kern="1200"/>
            <a:t>Front-end engineer @ PVH Europe </a:t>
          </a:r>
          <a:endParaRPr lang="en-US" sz="3700" kern="1200"/>
        </a:p>
      </dsp:txBody>
      <dsp:txXfrm>
        <a:off x="0" y="1846281"/>
        <a:ext cx="6900512" cy="1843578"/>
      </dsp:txXfrm>
    </dsp:sp>
    <dsp:sp modelId="{2C124D0B-AB49-824B-B5B4-69D7D43A26DB}">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A18B1-BFE5-ED4F-9045-E74985E195F2}">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dirty="0"/>
            <a:t>G</a:t>
          </a:r>
          <a:r>
            <a:rPr lang="en-NL" sz="3700" kern="1200" dirty="0"/>
            <a:t>ithub: </a:t>
          </a:r>
          <a:r>
            <a:rPr lang="en-GB" sz="3700" kern="1200" dirty="0">
              <a:hlinkClick xmlns:r="http://schemas.openxmlformats.org/officeDocument/2006/relationships" r:id="rId1"/>
            </a:rPr>
            <a:t>https://github.com/cmpara/pvh-tech-talk-ai-</a:t>
          </a:r>
          <a:r>
            <a:rPr lang="en-GB" sz="3700" kern="1200">
              <a:hlinkClick xmlns:r="http://schemas.openxmlformats.org/officeDocument/2006/relationships" r:id="rId1"/>
            </a:rPr>
            <a:t>fe</a:t>
          </a:r>
          <a:r>
            <a:rPr lang="en-NL" sz="3700" kern="1200"/>
            <a:t> </a:t>
          </a:r>
          <a:endParaRPr lang="en-US" sz="3700" kern="1200" dirty="0"/>
        </a:p>
      </dsp:txBody>
      <dsp:txXfrm>
        <a:off x="0" y="3689859"/>
        <a:ext cx="6900512" cy="18435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DBAFA-ADA3-47A0-A186-EB5AFADA8741}">
      <dsp:nvSpPr>
        <dsp:cNvPr id="0" name=""/>
        <dsp:cNvSpPr/>
      </dsp:nvSpPr>
      <dsp:spPr>
        <a:xfrm>
          <a:off x="679050" y="578169"/>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53FDA-6E88-4D59-A116-E2D40E3CC3B1}">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11F63-CCEC-48C2-A9FA-CCC744E8BDE6}">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data privacy concerns </a:t>
          </a:r>
          <a:endParaRPr lang="en-US" sz="2500" kern="1200"/>
        </a:p>
      </dsp:txBody>
      <dsp:txXfrm>
        <a:off x="75768" y="3053169"/>
        <a:ext cx="3093750" cy="720000"/>
      </dsp:txXfrm>
    </dsp:sp>
    <dsp:sp modelId="{B0BD9466-9BDB-4749-AF57-BB9BC5B1BD0D}">
      <dsp:nvSpPr>
        <dsp:cNvPr id="0" name=""/>
        <dsp:cNvSpPr/>
      </dsp:nvSpPr>
      <dsp:spPr>
        <a:xfrm>
          <a:off x="4314206" y="578169"/>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78E39-0632-401A-BA85-823EB3CB1239}">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CC2CE-05AF-4E3A-82D2-1ACDD8A8A959}">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model accuracy</a:t>
          </a:r>
          <a:endParaRPr lang="en-US" sz="2500" kern="1200"/>
        </a:p>
      </dsp:txBody>
      <dsp:txXfrm>
        <a:off x="3710925" y="3053169"/>
        <a:ext cx="3093750" cy="720000"/>
      </dsp:txXfrm>
    </dsp:sp>
    <dsp:sp modelId="{693C80CF-B3B0-43D4-9D82-AADEA226409E}">
      <dsp:nvSpPr>
        <dsp:cNvPr id="0" name=""/>
        <dsp:cNvSpPr/>
      </dsp:nvSpPr>
      <dsp:spPr>
        <a:xfrm>
          <a:off x="7949362" y="578169"/>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EE595-4BBD-4A37-956F-8F92E2B7E792}">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F5710-2DE5-470B-A5C7-19C1597686DC}">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computation power requirements</a:t>
          </a:r>
          <a:endParaRPr lang="en-US" sz="2500" kern="1200"/>
        </a:p>
      </dsp:txBody>
      <dsp:txXfrm>
        <a:off x="7346081" y="3053169"/>
        <a:ext cx="3093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FCBE1-7903-4263-88C7-1AC54B706980}">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B45AA-724B-4CBB-844F-39B5D6B1F5F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A5E63-145B-413E-AEB5-93EF8534B2A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dirty="0"/>
            <a:t>Further development of experimental AI features that become part of normal Web API like WebGPU</a:t>
          </a:r>
          <a:endParaRPr lang="en-US" sz="1400" kern="1200" dirty="0"/>
        </a:p>
      </dsp:txBody>
      <dsp:txXfrm>
        <a:off x="1834517" y="469890"/>
        <a:ext cx="3148942" cy="1335915"/>
      </dsp:txXfrm>
    </dsp:sp>
    <dsp:sp modelId="{46BD8C44-CB54-405F-B240-62CE3E8CB57C}">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12AEC-F453-412E-B9C1-79FAEEA31786}">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F1DD7-5B2E-4845-BF0A-7EC1ECDF9AB9}">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a:t>More devices will support GPU/AI hardware acceleration </a:t>
          </a:r>
          <a:endParaRPr lang="en-US" sz="1400" kern="1200"/>
        </a:p>
      </dsp:txBody>
      <dsp:txXfrm>
        <a:off x="7154322" y="469890"/>
        <a:ext cx="3148942" cy="1335915"/>
      </dsp:txXfrm>
    </dsp:sp>
    <dsp:sp modelId="{A63A2A2B-8F99-4F51-A3E3-69FCA2BE0F58}">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CE47C-95A2-482E-BB46-CDF53956EA4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A57B9-D403-4E68-B650-BE2A69F95F2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a:t>More adoption of AI/ML libraries in Frontend for use without Backend serving models</a:t>
          </a:r>
          <a:endParaRPr lang="en-US" sz="1400" kern="1200"/>
        </a:p>
      </dsp:txBody>
      <dsp:txXfrm>
        <a:off x="1834517" y="2545532"/>
        <a:ext cx="3148942" cy="1335915"/>
      </dsp:txXfrm>
    </dsp:sp>
    <dsp:sp modelId="{D474A3DC-EBA1-43B2-AEA1-CED65796A5B3}">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C67CE-B00D-474D-BF60-977705EBCEB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C95D8-9D30-4916-AC61-200E398176E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NL" sz="1400" kern="1200"/>
            <a:t>Development of current Frontend libraries and frameworks also dissolve the border between Backend and Frontend: Server Side Rendering and components making it easier to integrate AI and ML in the Frontend</a:t>
          </a:r>
          <a:endParaRPr lang="en-US" sz="1400" kern="120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A22CE-F5D1-43C7-9CB2-F132E0DFB46C}">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B6569-E189-45C4-B41A-88FE9BA6E908}">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AF178-D134-436D-8FFF-EC9CEAA8442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dirty="0"/>
            <a:t>Traditional Server-Client approach (VM, on-Premises backend servers with/without GPU/TPU)</a:t>
          </a:r>
          <a:endParaRPr lang="en-US" sz="2200" kern="1200" dirty="0"/>
        </a:p>
      </dsp:txBody>
      <dsp:txXfrm>
        <a:off x="1057183" y="1805"/>
        <a:ext cx="9458416" cy="915310"/>
      </dsp:txXfrm>
    </dsp:sp>
    <dsp:sp modelId="{1AA8A4A9-4046-4041-9DA8-3AEBB79DC80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856A6-BB71-49AE-96AF-CA88F734F53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2BCDF-47C0-470C-9E6F-0FF42D7274A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a:t>Cloud, AI as SaaS approach</a:t>
          </a:r>
          <a:endParaRPr lang="en-US" sz="2200" kern="1200"/>
        </a:p>
      </dsp:txBody>
      <dsp:txXfrm>
        <a:off x="1057183" y="1145944"/>
        <a:ext cx="9458416" cy="915310"/>
      </dsp:txXfrm>
    </dsp:sp>
    <dsp:sp modelId="{45B8B90C-3CE5-448E-8CF0-B23C1F32CFD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DB93A-5937-4CE6-B75F-28C3F12C77C5}">
      <dsp:nvSpPr>
        <dsp:cNvPr id="0" name=""/>
        <dsp:cNvSpPr/>
      </dsp:nvSpPr>
      <dsp:spPr>
        <a:xfrm>
          <a:off x="276881" y="2496027"/>
          <a:ext cx="503420" cy="5034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EC6F4-1226-4934-B4EF-5AB7CAEA77E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dirty="0"/>
            <a:t>Edge approach</a:t>
          </a:r>
          <a:endParaRPr lang="en-US" sz="2200" kern="1200" dirty="0"/>
        </a:p>
      </dsp:txBody>
      <dsp:txXfrm>
        <a:off x="1057183" y="2290082"/>
        <a:ext cx="9458416" cy="915310"/>
      </dsp:txXfrm>
    </dsp:sp>
    <dsp:sp modelId="{499A0DAB-FAB3-43C4-8787-78B2937D279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BDAE5-C25C-4D32-A27E-486831FD2CB7}">
      <dsp:nvSpPr>
        <dsp:cNvPr id="0" name=""/>
        <dsp:cNvSpPr/>
      </dsp:nvSpPr>
      <dsp:spPr>
        <a:xfrm>
          <a:off x="276881" y="3640166"/>
          <a:ext cx="503420" cy="5034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125C6C-1DD0-4B35-88D0-351464BDFD8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NL" sz="2200" kern="1200" dirty="0"/>
            <a:t>Frontend-only approach</a:t>
          </a:r>
          <a:endParaRPr lang="en-US" sz="2200" kern="1200" dirty="0"/>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577A9-A99D-EB4D-950E-5A97AB0C5525}">
      <dsp:nvSpPr>
        <dsp:cNvPr id="0" name=""/>
        <dsp:cNvSpPr/>
      </dsp:nvSpPr>
      <dsp:spPr>
        <a:xfrm>
          <a:off x="3201" y="4454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Overcome limits</a:t>
          </a:r>
        </a:p>
      </dsp:txBody>
      <dsp:txXfrm>
        <a:off x="3201" y="445489"/>
        <a:ext cx="2539866" cy="1523919"/>
      </dsp:txXfrm>
    </dsp:sp>
    <dsp:sp modelId="{B7609999-E266-EB44-ADFD-E067BFC8316E}">
      <dsp:nvSpPr>
        <dsp:cNvPr id="0" name=""/>
        <dsp:cNvSpPr/>
      </dsp:nvSpPr>
      <dsp:spPr>
        <a:xfrm>
          <a:off x="2797054" y="445489"/>
          <a:ext cx="2539866" cy="1523919"/>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Low latency</a:t>
          </a:r>
          <a:endParaRPr lang="en-US" sz="3000" kern="1200" dirty="0"/>
        </a:p>
      </dsp:txBody>
      <dsp:txXfrm>
        <a:off x="2797054" y="445489"/>
        <a:ext cx="2539866" cy="1523919"/>
      </dsp:txXfrm>
    </dsp:sp>
    <dsp:sp modelId="{41776741-3E23-FA4E-8465-328E70E877DB}">
      <dsp:nvSpPr>
        <dsp:cNvPr id="0" name=""/>
        <dsp:cNvSpPr/>
      </dsp:nvSpPr>
      <dsp:spPr>
        <a:xfrm>
          <a:off x="5590907" y="445489"/>
          <a:ext cx="2539866" cy="152391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Privacy</a:t>
          </a:r>
          <a:endParaRPr lang="en-US" sz="3000" kern="1200" dirty="0"/>
        </a:p>
      </dsp:txBody>
      <dsp:txXfrm>
        <a:off x="5590907" y="445489"/>
        <a:ext cx="2539866" cy="1523919"/>
      </dsp:txXfrm>
    </dsp:sp>
    <dsp:sp modelId="{6E4AFF25-FECB-7C47-8A11-7E769EE2D3A2}">
      <dsp:nvSpPr>
        <dsp:cNvPr id="0" name=""/>
        <dsp:cNvSpPr/>
      </dsp:nvSpPr>
      <dsp:spPr>
        <a:xfrm>
          <a:off x="8384760" y="445489"/>
          <a:ext cx="2539866" cy="152391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Cross-Platform</a:t>
          </a:r>
          <a:endParaRPr lang="en-US" sz="3000" kern="1200" dirty="0"/>
        </a:p>
      </dsp:txBody>
      <dsp:txXfrm>
        <a:off x="8384760" y="445489"/>
        <a:ext cx="2539866" cy="1523919"/>
      </dsp:txXfrm>
    </dsp:sp>
    <dsp:sp modelId="{9B140BF3-5EC5-2244-AB7C-EF2DD073368B}">
      <dsp:nvSpPr>
        <dsp:cNvPr id="0" name=""/>
        <dsp:cNvSpPr/>
      </dsp:nvSpPr>
      <dsp:spPr>
        <a:xfrm>
          <a:off x="1400128" y="2223395"/>
          <a:ext cx="2539866" cy="152391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Offline</a:t>
          </a:r>
          <a:endParaRPr lang="en-US" sz="3000" kern="1200" dirty="0"/>
        </a:p>
      </dsp:txBody>
      <dsp:txXfrm>
        <a:off x="1400128" y="2223395"/>
        <a:ext cx="2539866" cy="1523919"/>
      </dsp:txXfrm>
    </dsp:sp>
    <dsp:sp modelId="{FFB65ADD-4683-334F-9C41-D8ABED069325}">
      <dsp:nvSpPr>
        <dsp:cNvPr id="0" name=""/>
        <dsp:cNvSpPr/>
      </dsp:nvSpPr>
      <dsp:spPr>
        <a:xfrm>
          <a:off x="4193981" y="2223395"/>
          <a:ext cx="2539866" cy="1523919"/>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Cost-reduction</a:t>
          </a:r>
          <a:endParaRPr lang="en-US" sz="3000" kern="1200" dirty="0"/>
        </a:p>
      </dsp:txBody>
      <dsp:txXfrm>
        <a:off x="4193981" y="2223395"/>
        <a:ext cx="2539866" cy="1523919"/>
      </dsp:txXfrm>
    </dsp:sp>
    <dsp:sp modelId="{CFF4A876-2D08-6248-A5B3-A6A9C912B044}">
      <dsp:nvSpPr>
        <dsp:cNvPr id="0" name=""/>
        <dsp:cNvSpPr/>
      </dsp:nvSpPr>
      <dsp:spPr>
        <a:xfrm>
          <a:off x="6987834" y="2223395"/>
          <a:ext cx="2539866" cy="152391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NL" sz="3000" kern="1200" dirty="0"/>
            <a:t>“Small” models run fast</a:t>
          </a:r>
          <a:endParaRPr lang="en-US" sz="3000" kern="1200" dirty="0"/>
        </a:p>
      </dsp:txBody>
      <dsp:txXfrm>
        <a:off x="6987834" y="2223395"/>
        <a:ext cx="2539866" cy="1523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4A955-2AE3-1C49-85E4-EE0F63ABFF3C}">
      <dsp:nvSpPr>
        <dsp:cNvPr id="0" name=""/>
        <dsp:cNvSpPr/>
      </dsp:nvSpPr>
      <dsp:spPr>
        <a:xfrm>
          <a:off x="961120" y="2079"/>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Classification</a:t>
          </a:r>
          <a:endParaRPr lang="en-US" sz="2100" kern="1200"/>
        </a:p>
      </dsp:txBody>
      <dsp:txXfrm>
        <a:off x="961120" y="2079"/>
        <a:ext cx="2094322" cy="1256593"/>
      </dsp:txXfrm>
    </dsp:sp>
    <dsp:sp modelId="{C16C4067-50F1-BD40-8582-05A156740D2A}">
      <dsp:nvSpPr>
        <dsp:cNvPr id="0" name=""/>
        <dsp:cNvSpPr/>
      </dsp:nvSpPr>
      <dsp:spPr>
        <a:xfrm>
          <a:off x="3264875" y="2079"/>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Regression</a:t>
          </a:r>
          <a:endParaRPr lang="en-US" sz="2100" kern="1200"/>
        </a:p>
      </dsp:txBody>
      <dsp:txXfrm>
        <a:off x="3264875" y="2079"/>
        <a:ext cx="2094322" cy="1256593"/>
      </dsp:txXfrm>
    </dsp:sp>
    <dsp:sp modelId="{8652C4CB-5978-834F-A73F-FD87F58B5365}">
      <dsp:nvSpPr>
        <dsp:cNvPr id="0" name=""/>
        <dsp:cNvSpPr/>
      </dsp:nvSpPr>
      <dsp:spPr>
        <a:xfrm>
          <a:off x="5568630" y="2079"/>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Clustering</a:t>
          </a:r>
          <a:endParaRPr lang="en-US" sz="2100" kern="1200"/>
        </a:p>
      </dsp:txBody>
      <dsp:txXfrm>
        <a:off x="5568630" y="2079"/>
        <a:ext cx="2094322" cy="1256593"/>
      </dsp:txXfrm>
    </dsp:sp>
    <dsp:sp modelId="{5CD9F5C6-B4A9-BF4A-A34C-10A904488051}">
      <dsp:nvSpPr>
        <dsp:cNvPr id="0" name=""/>
        <dsp:cNvSpPr/>
      </dsp:nvSpPr>
      <dsp:spPr>
        <a:xfrm>
          <a:off x="7872385" y="2079"/>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Recommendation</a:t>
          </a:r>
          <a:endParaRPr lang="en-US" sz="2100" kern="1200"/>
        </a:p>
      </dsp:txBody>
      <dsp:txXfrm>
        <a:off x="7872385" y="2079"/>
        <a:ext cx="2094322" cy="1256593"/>
      </dsp:txXfrm>
    </dsp:sp>
    <dsp:sp modelId="{AB8786AA-E0FA-584A-A089-9C0845A6CE13}">
      <dsp:nvSpPr>
        <dsp:cNvPr id="0" name=""/>
        <dsp:cNvSpPr/>
      </dsp:nvSpPr>
      <dsp:spPr>
        <a:xfrm>
          <a:off x="961120" y="1468105"/>
          <a:ext cx="2094322" cy="12565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Anomaly detection</a:t>
          </a:r>
          <a:endParaRPr lang="en-US" sz="2100" kern="1200"/>
        </a:p>
      </dsp:txBody>
      <dsp:txXfrm>
        <a:off x="961120" y="1468105"/>
        <a:ext cx="2094322" cy="1256593"/>
      </dsp:txXfrm>
    </dsp:sp>
    <dsp:sp modelId="{169BB194-F76E-5B41-A340-0EED4C10B2F1}">
      <dsp:nvSpPr>
        <dsp:cNvPr id="0" name=""/>
        <dsp:cNvSpPr/>
      </dsp:nvSpPr>
      <dsp:spPr>
        <a:xfrm>
          <a:off x="3264875" y="1468105"/>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dirty="0"/>
            <a:t>NLP</a:t>
          </a:r>
          <a:endParaRPr lang="en-US" sz="2100" kern="1200" dirty="0"/>
        </a:p>
      </dsp:txBody>
      <dsp:txXfrm>
        <a:off x="3264875" y="1468105"/>
        <a:ext cx="2094322" cy="1256593"/>
      </dsp:txXfrm>
    </dsp:sp>
    <dsp:sp modelId="{D8CB90FC-2079-1E4E-A20D-B1322632DA9A}">
      <dsp:nvSpPr>
        <dsp:cNvPr id="0" name=""/>
        <dsp:cNvSpPr/>
      </dsp:nvSpPr>
      <dsp:spPr>
        <a:xfrm>
          <a:off x="5568630" y="1468105"/>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dirty="0"/>
            <a:t>Speech-to-text, text-to-speech</a:t>
          </a:r>
          <a:endParaRPr lang="en-US" sz="2100" kern="1200" dirty="0"/>
        </a:p>
      </dsp:txBody>
      <dsp:txXfrm>
        <a:off x="5568630" y="1468105"/>
        <a:ext cx="2094322" cy="1256593"/>
      </dsp:txXfrm>
    </dsp:sp>
    <dsp:sp modelId="{C9EE0521-3786-1C47-8267-98FA93204841}">
      <dsp:nvSpPr>
        <dsp:cNvPr id="0" name=""/>
        <dsp:cNvSpPr/>
      </dsp:nvSpPr>
      <dsp:spPr>
        <a:xfrm>
          <a:off x="7872385" y="1468105"/>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Computer Vision</a:t>
          </a:r>
        </a:p>
      </dsp:txBody>
      <dsp:txXfrm>
        <a:off x="7872385" y="1468105"/>
        <a:ext cx="2094322" cy="1256593"/>
      </dsp:txXfrm>
    </dsp:sp>
    <dsp:sp modelId="{B344BC03-7A74-9940-B442-9A816A51F785}">
      <dsp:nvSpPr>
        <dsp:cNvPr id="0" name=""/>
        <dsp:cNvSpPr/>
      </dsp:nvSpPr>
      <dsp:spPr>
        <a:xfrm>
          <a:off x="4416753" y="2934131"/>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NL" sz="2100" kern="1200"/>
            <a:t>Chatbots</a:t>
          </a:r>
          <a:endParaRPr lang="en-US" sz="2100" kern="1200"/>
        </a:p>
      </dsp:txBody>
      <dsp:txXfrm>
        <a:off x="4416753" y="2934131"/>
        <a:ext cx="2094322" cy="12565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B10A7-20EE-41C8-AD8C-DBA583B6E3D6}">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07B6A-F912-499E-A25E-E37378ECF85C}">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0A0DEC-42CD-4540-B7B8-78647B95C827}">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NL" sz="1900" kern="1200" dirty="0"/>
            <a:t>Browser API for barcode, QR code, face recognition, ASR and so on</a:t>
          </a:r>
          <a:endParaRPr lang="en-US" sz="1900" kern="1200" dirty="0"/>
        </a:p>
      </dsp:txBody>
      <dsp:txXfrm>
        <a:off x="1129902" y="4592"/>
        <a:ext cx="5171698" cy="978270"/>
      </dsp:txXfrm>
    </dsp:sp>
    <dsp:sp modelId="{842FEBBA-5FB0-4555-9667-A7FD63C6FCE6}">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6F115-06F3-48EA-B8DD-83E79F69BCF5}">
      <dsp:nvSpPr>
        <dsp:cNvPr id="0" name=""/>
        <dsp:cNvSpPr/>
      </dsp:nvSpPr>
      <dsp:spPr>
        <a:xfrm>
          <a:off x="295926" y="1447541"/>
          <a:ext cx="538048" cy="538048"/>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F02FA6-05E2-471D-B249-5B9F212ED8A3}">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NL" sz="1900" kern="1200"/>
            <a:t>Tensorflow.js </a:t>
          </a:r>
          <a:endParaRPr lang="en-US" sz="1900" kern="1200"/>
        </a:p>
      </dsp:txBody>
      <dsp:txXfrm>
        <a:off x="1129902" y="1227431"/>
        <a:ext cx="5171698" cy="978270"/>
      </dsp:txXfrm>
    </dsp:sp>
    <dsp:sp modelId="{242F77B1-2799-47EB-B894-73D020C9CA24}">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87179-2302-41CD-8565-14A382A94A29}">
      <dsp:nvSpPr>
        <dsp:cNvPr id="0" name=""/>
        <dsp:cNvSpPr/>
      </dsp:nvSpPr>
      <dsp:spPr>
        <a:xfrm>
          <a:off x="295926" y="2670380"/>
          <a:ext cx="538048" cy="538048"/>
        </a:xfrm>
        <a:prstGeom prst="rect">
          <a:avLst/>
        </a:prstGeom>
        <a:blipFill dpi="0" rotWithShape="1">
          <a:blip xmlns:r="http://schemas.openxmlformats.org/officeDocument/2006/relationships" r:embed="rId5">
            <a:extLst>
              <a:ext uri="{837473B0-CC2E-450A-ABE3-18F120FF3D39}">
                <a1611:picAttrSrcUrl xmlns:a1611="http://schemas.microsoft.com/office/drawing/2016/11/main" r:id="rId6"/>
              </a:ext>
            </a:extLst>
          </a:blip>
          <a:srcRect/>
          <a:stretch>
            <a:fillRect l="-11248" t="2241" r="-182752" b="-2241"/>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BF6647-6F1D-47BE-9211-55BC09F784A3}">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NL" sz="1900" kern="1200" dirty="0"/>
            <a:t>ONNX Runtime Web</a:t>
          </a:r>
          <a:endParaRPr lang="en-US" sz="1900" kern="1200" dirty="0"/>
        </a:p>
      </dsp:txBody>
      <dsp:txXfrm>
        <a:off x="1129902" y="2450269"/>
        <a:ext cx="5171698" cy="978270"/>
      </dsp:txXfrm>
    </dsp:sp>
    <dsp:sp modelId="{07CD76F2-2CD9-4A21-B010-7B8DFBAB140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856C0-D508-4FF5-839D-1C307797DB9E}">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FEEAB5-D3D3-41C4-BB4F-DA0EEBD2E5DE}">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dirty="0"/>
            <a:t>O</a:t>
          </a:r>
          <a:r>
            <a:rPr lang="en-NL" sz="1900" kern="1200" dirty="0"/>
            <a:t>ther libraries: Synaptics, Brain.js, ML5.js, Neuro.js</a:t>
          </a:r>
          <a:endParaRPr lang="en-US" sz="1900" kern="1200" dirty="0"/>
        </a:p>
      </dsp:txBody>
      <dsp:txXfrm>
        <a:off x="1129902" y="3673107"/>
        <a:ext cx="5171698" cy="978270"/>
      </dsp:txXfrm>
    </dsp:sp>
    <dsp:sp modelId="{A37FB918-C519-4F9D-8109-6C0695BB6AFC}">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C744C-78B6-4E87-A128-8E5681A10BF2}">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9482BA-64C9-49CD-A46F-62517011FCE3}">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GPU hardware acceleration (WebGL, WASM, </a:t>
          </a:r>
          <a:r>
            <a:rPr lang="en-US" sz="1900" kern="1200" dirty="0" err="1"/>
            <a:t>WebGPU</a:t>
          </a:r>
          <a:r>
            <a:rPr lang="en-US" sz="1900" kern="1200" dirty="0"/>
            <a:t> API)</a:t>
          </a:r>
        </a:p>
      </dsp:txBody>
      <dsp:txXfrm>
        <a:off x="1129902" y="4895945"/>
        <a:ext cx="5171698" cy="978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D0858-EB04-43A1-BEA4-50C779E43F0F}">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5D332-9070-4D2E-A82F-0D3AFBA3F54C}">
      <dsp:nvSpPr>
        <dsp:cNvPr id="0" name=""/>
        <dsp:cNvSpPr/>
      </dsp:nvSpPr>
      <dsp:spPr>
        <a:xfrm>
          <a:off x="871091" y="1096370"/>
          <a:ext cx="829671" cy="82967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22A725-764A-4A49-B326-EFBD78AFB613}">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GB" sz="1500" i="0" kern="1200"/>
            <a:t>BarcodeDetector (and QR-code) (Experimental)</a:t>
          </a:r>
          <a:endParaRPr lang="en-US" sz="1500" kern="1200"/>
        </a:p>
      </dsp:txBody>
      <dsp:txXfrm>
        <a:off x="100682" y="2684598"/>
        <a:ext cx="2370489" cy="720000"/>
      </dsp:txXfrm>
    </dsp:sp>
    <dsp:sp modelId="{8F8D043A-081E-4C22-BBDB-FA649B63480F}">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2DF36-D153-4584-8315-FA76AC33E5D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6CCD4A-F035-4AD6-BB4D-4E181E282525}">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NL" sz="1500" kern="1200"/>
            <a:t>Speech Recognition (Speech-To-Text)</a:t>
          </a:r>
          <a:endParaRPr lang="en-US" sz="1500" kern="1200"/>
        </a:p>
      </dsp:txBody>
      <dsp:txXfrm>
        <a:off x="2886007" y="2684598"/>
        <a:ext cx="2370489" cy="720000"/>
      </dsp:txXfrm>
    </dsp:sp>
    <dsp:sp modelId="{22760669-2C50-4129-983E-C75C9843E80D}">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E015D-D0F6-4E9D-A0B0-E02D2927E847}">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B7641-7246-44B2-AE77-BD3DBE5CB957}">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NL" sz="1500" kern="1200" dirty="0"/>
            <a:t>Speech Synthesis </a:t>
          </a:r>
          <a:br>
            <a:rPr lang="en-NL" sz="1500" kern="1200" dirty="0"/>
          </a:br>
          <a:r>
            <a:rPr lang="en-NL" sz="1500" kern="1200" dirty="0"/>
            <a:t>(Text-To-Speech)</a:t>
          </a:r>
          <a:endParaRPr lang="en-US" sz="1500" kern="1200" dirty="0"/>
        </a:p>
      </dsp:txBody>
      <dsp:txXfrm>
        <a:off x="5671332" y="2684598"/>
        <a:ext cx="2370489" cy="720000"/>
      </dsp:txXfrm>
    </dsp:sp>
    <dsp:sp modelId="{23E292DD-0B50-4D86-BE43-CE2CEAA9EAEA}">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1B035-B6F5-4531-AB1A-22A2B009D09E}">
      <dsp:nvSpPr>
        <dsp:cNvPr id="0" name=""/>
        <dsp:cNvSpPr/>
      </dsp:nvSpPr>
      <dsp:spPr>
        <a:xfrm>
          <a:off x="9227066" y="1096370"/>
          <a:ext cx="829671" cy="82967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43D763-782C-4D46-9B1D-A99D5254D838}">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NL" sz="1500" kern="1200" dirty="0"/>
            <a:t>Chrome Face Detection API </a:t>
          </a:r>
          <a:br>
            <a:rPr lang="en-NL" sz="1500" kern="1200" dirty="0"/>
          </a:br>
          <a:r>
            <a:rPr lang="en-NL" sz="1500" kern="1200" dirty="0"/>
            <a:t>(only in Chrome-based browsers)</a:t>
          </a:r>
          <a:endParaRPr lang="en-US" sz="1500" kern="1200" dirty="0"/>
        </a:p>
      </dsp:txBody>
      <dsp:txXfrm>
        <a:off x="8456657" y="2684598"/>
        <a:ext cx="2370489"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CEB1A-EA26-48E6-9CEE-DB724C7F5C94}">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92E59-AA8C-4EFF-A067-6D4167760D21}">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2E065-8B43-4E3C-947C-69BE496A093D}">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NL" sz="2000" kern="1200"/>
            <a:t>Tensorflow is cross-platform deep learning neural network framework that supports many languages (C, Python, JavaScript, etc)</a:t>
          </a:r>
          <a:endParaRPr lang="en-US" sz="2000" kern="1200"/>
        </a:p>
      </dsp:txBody>
      <dsp:txXfrm>
        <a:off x="1428292" y="2439"/>
        <a:ext cx="4873308" cy="1236616"/>
      </dsp:txXfrm>
    </dsp:sp>
    <dsp:sp modelId="{E019F5E5-7E72-409B-BABB-69E0044463AB}">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BA884-2006-4DF8-AEF1-589633CA7277}">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5F1B0-D415-49A1-A23F-7A5555428F1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NL" sz="2000" kern="1200"/>
            <a:t>Convert Python models to JavaScript for use in Frontend</a:t>
          </a:r>
          <a:endParaRPr lang="en-US" sz="2000" kern="1200"/>
        </a:p>
      </dsp:txBody>
      <dsp:txXfrm>
        <a:off x="1428292" y="1548210"/>
        <a:ext cx="4873308" cy="1236616"/>
      </dsp:txXfrm>
    </dsp:sp>
    <dsp:sp modelId="{2CDAF2B5-DBFF-435D-BD40-2605C49ADC14}">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025FD-2ED8-42B8-BAE2-23F099BEBB32}">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7E009-104E-44A1-9754-5C13EEC44B16}">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NL" sz="2000" kern="1200"/>
            <a:t>Build and train models in Browser or Node</a:t>
          </a:r>
          <a:endParaRPr lang="en-US" sz="2000" kern="1200"/>
        </a:p>
      </dsp:txBody>
      <dsp:txXfrm>
        <a:off x="1428292" y="3093981"/>
        <a:ext cx="4873308" cy="1236616"/>
      </dsp:txXfrm>
    </dsp:sp>
    <dsp:sp modelId="{54CCA9D9-E153-4292-8C38-344674F106E6}">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A56E0-50F9-453C-98BB-D8E60BDE01C2}">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026F2-4720-4DB5-82AA-A2EF95671E88}">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90000"/>
            </a:lnSpc>
            <a:spcBef>
              <a:spcPct val="0"/>
            </a:spcBef>
            <a:spcAft>
              <a:spcPct val="35000"/>
            </a:spcAft>
            <a:buNone/>
          </a:pPr>
          <a:r>
            <a:rPr lang="en-GB" sz="2000" kern="1200"/>
            <a:t>hardware GPU acceleration can be done by one of the supported methods: WebGL, WASM, Web GPU or fall back to CPU</a:t>
          </a:r>
          <a:endParaRPr lang="en-US" sz="2000" kern="1200"/>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488A0-E2A0-4C43-8828-D3BCBE2318C5}">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0084D-85C2-4A0F-95A0-406EFFE282AF}">
      <dsp:nvSpPr>
        <dsp:cNvPr id="0" name=""/>
        <dsp:cNvSpPr/>
      </dsp:nvSpPr>
      <dsp:spPr>
        <a:xfrm>
          <a:off x="212493" y="163582"/>
          <a:ext cx="386730" cy="386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79AAC-797D-46CB-99DD-54E23E3ABC66}">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a:t>ONNX Runtime Web is a Javascript library for running ONNX models on browsers and on Node.js.</a:t>
          </a:r>
          <a:endParaRPr lang="en-US" sz="1400" kern="1200"/>
        </a:p>
      </dsp:txBody>
      <dsp:txXfrm>
        <a:off x="811718" y="5528"/>
        <a:ext cx="9691381" cy="724411"/>
      </dsp:txXfrm>
    </dsp:sp>
    <dsp:sp modelId="{70AA3A71-DAC9-43CA-98F7-627C05F65BCA}">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1F9DC-57F0-452C-B1DD-1B8A1D09507D}">
      <dsp:nvSpPr>
        <dsp:cNvPr id="0" name=""/>
        <dsp:cNvSpPr/>
      </dsp:nvSpPr>
      <dsp:spPr>
        <a:xfrm>
          <a:off x="212493" y="1069095"/>
          <a:ext cx="386730" cy="386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DA2BF6-3981-4393-B6B9-A343F280A530}">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dirty="0"/>
            <a:t>ONNX Runtime Web has adopted </a:t>
          </a:r>
          <a:r>
            <a:rPr lang="en-GB" sz="1400" b="0" i="0" kern="1200" dirty="0" err="1"/>
            <a:t>WebAssembly</a:t>
          </a:r>
          <a:r>
            <a:rPr lang="en-GB" sz="1400" b="0" i="0" kern="1200" dirty="0"/>
            <a:t> and WebGL technologies for providing an optimized ONNX model inference runtime for both CPUs and GPUs.</a:t>
          </a:r>
          <a:endParaRPr lang="en-US" sz="1400" kern="1200" dirty="0"/>
        </a:p>
      </dsp:txBody>
      <dsp:txXfrm>
        <a:off x="811718" y="911042"/>
        <a:ext cx="9691381" cy="724411"/>
      </dsp:txXfrm>
    </dsp:sp>
    <dsp:sp modelId="{C85C4CD4-7320-4634-88E6-C5762A62F219}">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BE47F-5FC4-40E0-986E-B1F7235680D3}">
      <dsp:nvSpPr>
        <dsp:cNvPr id="0" name=""/>
        <dsp:cNvSpPr/>
      </dsp:nvSpPr>
      <dsp:spPr>
        <a:xfrm>
          <a:off x="212493" y="1974609"/>
          <a:ext cx="386730" cy="386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7EBF7-2C45-4C9C-B1F5-F632CF9DB793}">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dirty="0"/>
            <a:t>The Open Neural Network Exchange (ONNX) is an open standard for representing machine learning models. The biggest advantage of ONNX is that it allows interoperability across different open source AI frameworks, which itself offers more flexibility for AI frameworks adoption.</a:t>
          </a:r>
          <a:endParaRPr lang="en-US" sz="1400" kern="1200" dirty="0"/>
        </a:p>
      </dsp:txBody>
      <dsp:txXfrm>
        <a:off x="811718" y="1816556"/>
        <a:ext cx="9691381" cy="724411"/>
      </dsp:txXfrm>
    </dsp:sp>
    <dsp:sp modelId="{8F36D557-843B-4CF3-B80F-CED7256533E6}">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524D2-8B1E-4586-8714-FFEB11DA13C6}">
      <dsp:nvSpPr>
        <dsp:cNvPr id="0" name=""/>
        <dsp:cNvSpPr/>
      </dsp:nvSpPr>
      <dsp:spPr>
        <a:xfrm>
          <a:off x="212493" y="2880123"/>
          <a:ext cx="386730" cy="3863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14DE70-5444-42BA-9E5F-1D06D870B853}">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kern="1200" dirty="0"/>
            <a:t>Only Inference (prediction) is supported but with lots of performance optimizations</a:t>
          </a:r>
          <a:endParaRPr lang="en-US" sz="1400" kern="1200" dirty="0"/>
        </a:p>
      </dsp:txBody>
      <dsp:txXfrm>
        <a:off x="811718" y="2722070"/>
        <a:ext cx="9691381" cy="724411"/>
      </dsp:txXfrm>
    </dsp:sp>
    <dsp:sp modelId="{D3A4C38E-0C14-417C-A5C6-17DB589651D1}">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4D369-2E78-4D3E-90EF-D11384BF8B1B}">
      <dsp:nvSpPr>
        <dsp:cNvPr id="0" name=""/>
        <dsp:cNvSpPr/>
      </dsp:nvSpPr>
      <dsp:spPr>
        <a:xfrm>
          <a:off x="212493" y="3785637"/>
          <a:ext cx="386730" cy="3863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DD63C-9139-467C-ACA0-B396576BC2E1}">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GB" sz="1400" b="0" i="0" kern="1200" dirty="0"/>
            <a:t>Train model in Python (</a:t>
          </a:r>
          <a:r>
            <a:rPr lang="en-GB" sz="1400" b="0" i="0" kern="1200" dirty="0" err="1"/>
            <a:t>Pytorch</a:t>
          </a:r>
          <a:r>
            <a:rPr lang="en-GB" sz="1400" b="0" i="0" kern="1200" dirty="0"/>
            <a:t>/</a:t>
          </a:r>
          <a:r>
            <a:rPr lang="en-GB" sz="1400" b="0" i="0" kern="1200" dirty="0" err="1"/>
            <a:t>Tensorflow</a:t>
          </a:r>
          <a:r>
            <a:rPr lang="en-GB" sz="1400" b="0" i="0" kern="1200" dirty="0"/>
            <a:t>/CNTK) and export it to ONNX format, then use with ONNX Runtime Web</a:t>
          </a:r>
          <a:endParaRPr lang="en-US" sz="1400" kern="1200" dirty="0"/>
        </a:p>
      </dsp:txBody>
      <dsp:txXfrm>
        <a:off x="811718" y="3627584"/>
        <a:ext cx="9691381" cy="7244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A726B-B6AE-DB47-8E3C-99DA17E81597}">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Semantic search</a:t>
          </a:r>
          <a:endParaRPr lang="en-US" sz="2300" kern="1200"/>
        </a:p>
      </dsp:txBody>
      <dsp:txXfrm>
        <a:off x="3080" y="587032"/>
        <a:ext cx="2444055" cy="1466433"/>
      </dsp:txXfrm>
    </dsp:sp>
    <dsp:sp modelId="{1F1B8EFD-85C7-C54B-BAC4-AD439E23A64B}">
      <dsp:nvSpPr>
        <dsp:cNvPr id="0" name=""/>
        <dsp:cNvSpPr/>
      </dsp:nvSpPr>
      <dsp:spPr>
        <a:xfrm>
          <a:off x="2691541" y="587032"/>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Recommendations</a:t>
          </a:r>
          <a:endParaRPr lang="en-US" sz="2300" kern="1200"/>
        </a:p>
      </dsp:txBody>
      <dsp:txXfrm>
        <a:off x="2691541" y="587032"/>
        <a:ext cx="2444055" cy="1466433"/>
      </dsp:txXfrm>
    </dsp:sp>
    <dsp:sp modelId="{74207466-4411-FE4D-942E-218FE45FEFC4}">
      <dsp:nvSpPr>
        <dsp:cNvPr id="0" name=""/>
        <dsp:cNvSpPr/>
      </dsp:nvSpPr>
      <dsp:spPr>
        <a:xfrm>
          <a:off x="5380002" y="587032"/>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Similar items</a:t>
          </a:r>
          <a:endParaRPr lang="en-US" sz="2300" kern="1200"/>
        </a:p>
      </dsp:txBody>
      <dsp:txXfrm>
        <a:off x="5380002" y="587032"/>
        <a:ext cx="2444055" cy="1466433"/>
      </dsp:txXfrm>
    </dsp:sp>
    <dsp:sp modelId="{B0EA940B-2808-6147-B69B-9532C02BF6E0}">
      <dsp:nvSpPr>
        <dsp:cNvPr id="0" name=""/>
        <dsp:cNvSpPr/>
      </dsp:nvSpPr>
      <dsp:spPr>
        <a:xfrm>
          <a:off x="8068463"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QR-code/Barcode readers</a:t>
          </a:r>
          <a:endParaRPr lang="en-US" sz="2300" kern="1200"/>
        </a:p>
      </dsp:txBody>
      <dsp:txXfrm>
        <a:off x="8068463" y="587032"/>
        <a:ext cx="2444055" cy="1466433"/>
      </dsp:txXfrm>
    </dsp:sp>
    <dsp:sp modelId="{8C6DD2C4-C075-A44C-8147-19440EA1CB9D}">
      <dsp:nvSpPr>
        <dsp:cNvPr id="0" name=""/>
        <dsp:cNvSpPr/>
      </dsp:nvSpPr>
      <dsp:spPr>
        <a:xfrm>
          <a:off x="1347311" y="2297871"/>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dirty="0"/>
            <a:t>AR/VR</a:t>
          </a:r>
          <a:endParaRPr lang="en-US" sz="2300" kern="1200" dirty="0"/>
        </a:p>
      </dsp:txBody>
      <dsp:txXfrm>
        <a:off x="1347311" y="2297871"/>
        <a:ext cx="2444055" cy="1466433"/>
      </dsp:txXfrm>
    </dsp:sp>
    <dsp:sp modelId="{3F4B410F-3C84-1F45-A8A2-FD49C6EA73B2}">
      <dsp:nvSpPr>
        <dsp:cNvPr id="0" name=""/>
        <dsp:cNvSpPr/>
      </dsp:nvSpPr>
      <dsp:spPr>
        <a:xfrm>
          <a:off x="4035772" y="2297871"/>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Predictive analytics</a:t>
          </a:r>
          <a:endParaRPr lang="en-US" sz="2300" kern="1200"/>
        </a:p>
      </dsp:txBody>
      <dsp:txXfrm>
        <a:off x="4035772" y="2297871"/>
        <a:ext cx="2444055" cy="1466433"/>
      </dsp:txXfrm>
    </dsp:sp>
    <dsp:sp modelId="{4DA50E2F-391C-394D-A160-9701CE8A3E6A}">
      <dsp:nvSpPr>
        <dsp:cNvPr id="0" name=""/>
        <dsp:cNvSpPr/>
      </dsp:nvSpPr>
      <dsp:spPr>
        <a:xfrm>
          <a:off x="6724233" y="2297871"/>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L" sz="2300" kern="1200"/>
            <a:t>Chatbots for customer support/sales</a:t>
          </a:r>
          <a:endParaRPr lang="en-US" sz="2300" kern="1200"/>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8F411-C058-CF49-97C6-1D389D48E1B6}" type="datetimeFigureOut">
              <a:rPr lang="en-NL" smtClean="0"/>
              <a:t>19/02/2024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076-3F20-184E-A3A7-CA29B84D2C4B}" type="slidenum">
              <a:rPr lang="en-NL" smtClean="0"/>
              <a:t>‹#›</a:t>
            </a:fld>
            <a:endParaRPr lang="en-NL"/>
          </a:p>
        </p:txBody>
      </p:sp>
    </p:spTree>
    <p:extLst>
      <p:ext uri="{BB962C8B-B14F-4D97-AF65-F5344CB8AC3E}">
        <p14:creationId xmlns:p14="http://schemas.microsoft.com/office/powerpoint/2010/main" val="9987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Hi, today I would like to share with you an amusing world of Machine Learning and Artificial Intelligence in the frontend! Without need to use backend (or you can do both), just JavaScript, TypeScript and React! Exciting, right? We will talk about performance as well and some tweaks to it. </a:t>
            </a:r>
          </a:p>
        </p:txBody>
      </p:sp>
      <p:sp>
        <p:nvSpPr>
          <p:cNvPr id="4" name="Slide Number Placeholder 3"/>
          <p:cNvSpPr>
            <a:spLocks noGrp="1"/>
          </p:cNvSpPr>
          <p:nvPr>
            <p:ph type="sldNum" sz="quarter" idx="5"/>
          </p:nvPr>
        </p:nvSpPr>
        <p:spPr/>
        <p:txBody>
          <a:bodyPr/>
          <a:lstStyle/>
          <a:p>
            <a:fld id="{43259076-3F20-184E-A3A7-CA29B84D2C4B}" type="slidenum">
              <a:rPr lang="en-NL" smtClean="0"/>
              <a:t>1</a:t>
            </a:fld>
            <a:endParaRPr lang="en-NL"/>
          </a:p>
        </p:txBody>
      </p:sp>
    </p:spTree>
    <p:extLst>
      <p:ext uri="{BB962C8B-B14F-4D97-AF65-F5344CB8AC3E}">
        <p14:creationId xmlns:p14="http://schemas.microsoft.com/office/powerpoint/2010/main" val="1236291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15</a:t>
            </a:fld>
            <a:endParaRPr lang="en-NL"/>
          </a:p>
        </p:txBody>
      </p:sp>
    </p:spTree>
    <p:extLst>
      <p:ext uri="{BB962C8B-B14F-4D97-AF65-F5344CB8AC3E}">
        <p14:creationId xmlns:p14="http://schemas.microsoft.com/office/powerpoint/2010/main" val="3803631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16</a:t>
            </a:fld>
            <a:endParaRPr lang="en-NL"/>
          </a:p>
        </p:txBody>
      </p:sp>
    </p:spTree>
    <p:extLst>
      <p:ext uri="{BB962C8B-B14F-4D97-AF65-F5344CB8AC3E}">
        <p14:creationId xmlns:p14="http://schemas.microsoft.com/office/powerpoint/2010/main" val="244134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Hi, my name is Igor Larionov, I am Front-end engineer at PVH Europe, that you have no idea about, although, you have seen many adds and probably you have heard about its brands and have bought its products… Calvin Klein, Tommy Hilfiger, fashion, clothes, shoes, this kind of stuff. I am mainly focused on our companies e-commerce platform for business-to-business digital sales. Everything I am going to talk about is also available at my github where you can find me by nickname cmpara (see-am-pah-rah). But don’t worry it’s not big, just one repo with this talk.</a:t>
            </a:r>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2</a:t>
            </a:fld>
            <a:endParaRPr lang="en-NL"/>
          </a:p>
        </p:txBody>
      </p:sp>
    </p:spTree>
    <p:extLst>
      <p:ext uri="{BB962C8B-B14F-4D97-AF65-F5344CB8AC3E}">
        <p14:creationId xmlns:p14="http://schemas.microsoft.com/office/powerpoint/2010/main" val="173269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Data science, machine learning, and artificial intelligence are three related but distinct fields in computer science.</a:t>
            </a:r>
          </a:p>
          <a:p>
            <a:pPr algn="l"/>
            <a:r>
              <a:rPr lang="en-GB" b="0" i="0" dirty="0">
                <a:solidFill>
                  <a:srgbClr val="374151"/>
                </a:solidFill>
                <a:effectLst/>
                <a:latin typeface="Söhne"/>
              </a:rPr>
              <a:t>Data science is a broad field that involves the extraction, processing, analysis, and interpretation of large, complex datasets. It involves using statistical and computational methods to identify patterns and insights in data, and often involves the use of specialized tools and programming languages like Python and R.</a:t>
            </a:r>
          </a:p>
          <a:p>
            <a:pPr algn="l"/>
            <a:r>
              <a:rPr lang="en-GB" b="0" i="0" dirty="0">
                <a:solidFill>
                  <a:srgbClr val="374151"/>
                </a:solidFill>
                <a:effectLst/>
                <a:latin typeface="Söhne"/>
              </a:rPr>
              <a:t>Machine learning is a subset of data science that focuses on using algorithms and statistical models to allow computer systems to learn from data without being explicitly programmed. In other words, machine learning algorithms can improve their performance over time by identifying patterns in data and adjusting their behaviour accordingly. Machine learning is often used for tasks like image and speech recognition, natural language processing, and predictive modelling.</a:t>
            </a:r>
          </a:p>
          <a:p>
            <a:pPr algn="l"/>
            <a:r>
              <a:rPr lang="en-GB" b="0" i="0" dirty="0">
                <a:solidFill>
                  <a:srgbClr val="374151"/>
                </a:solidFill>
                <a:effectLst/>
                <a:latin typeface="Söhne"/>
              </a:rPr>
              <a:t>Artificial intelligence (AI) is a broader field that includes machine learning but also encompasses other techniques for creating intelligent machines. AI involves building systems that can reason, learn, and solve problems in ways that mimic human thought processes. This can include tasks like planning, decision-making, and natural language understanding. AI techniques can be used to create a wide range of applications, from self-driving cars to intelligent virtual assistants.</a:t>
            </a:r>
          </a:p>
          <a:p>
            <a:pPr algn="l"/>
            <a:r>
              <a:rPr lang="en-GB" b="0" i="0" dirty="0">
                <a:solidFill>
                  <a:srgbClr val="374151"/>
                </a:solidFill>
                <a:effectLst/>
                <a:latin typeface="Söhne"/>
              </a:rPr>
              <a:t>In summary, data science is the overall field of working with data, while machine learning is a subset of data science that involves building algorithms to learn from data. Artificial intelligence is a broader field that includes machine learning and involves creating intelligent systems that can reason, learn, and solve problems.</a:t>
            </a:r>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3</a:t>
            </a:fld>
            <a:endParaRPr lang="en-NL"/>
          </a:p>
        </p:txBody>
      </p:sp>
    </p:spTree>
    <p:extLst>
      <p:ext uri="{BB962C8B-B14F-4D97-AF65-F5344CB8AC3E}">
        <p14:creationId xmlns:p14="http://schemas.microsoft.com/office/powerpoint/2010/main" val="103367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There are many ways how to implement AI &amp; ML in the Front-end. </a:t>
            </a:r>
          </a:p>
          <a:p>
            <a:r>
              <a:rPr lang="en-NL" dirty="0"/>
              <a:t>The very first that comes to mind is to use a server that will receive data from Frontend and process it, the server may need GPU to accelerate the calculations or powerful CPUs or even special hardware optimized for machine learning training and inference like TPU (Tensor Processing Unit). This can be done using syncronous and asyncronous manner, utilizing streams to send data or receive output like in ChatGPT, or can be done as a server with a message queue and long polling in the FE to get results if takes a lot of time to process the data. </a:t>
            </a:r>
          </a:p>
          <a:p>
            <a:r>
              <a:rPr lang="en-NL" dirty="0"/>
              <a:t>Another way is to rely on the cloud whether to deploy own ML backend to the cloud or just consume AI as a service that removes the part that requires you to manage own infrastructure and allows to scale better with the load or just rely on the cloud service. Good example is Google’s speech recognition API that allows you to send audio from frontend and then get the text from that audio back.</a:t>
            </a:r>
          </a:p>
          <a:p>
            <a:r>
              <a:rPr lang="en-NL" dirty="0"/>
              <a:t>To improve on latency several companies started to use same technics as with CDN – edge computing, moving machines capable to run ML algorithms closer to consumer ”to the edge of network” and allowing to process data in decentralized way unlike traditional cloud centralized centers.</a:t>
            </a:r>
          </a:p>
          <a:p>
            <a:r>
              <a:rPr lang="en-NL" dirty="0"/>
              <a:t>Lastly the approach we are focusing today – use your ML in the frontend directly and do not send data outside the device, but compute on device of the user, which can significantly improve security, privacy and latency</a:t>
            </a:r>
          </a:p>
        </p:txBody>
      </p:sp>
      <p:sp>
        <p:nvSpPr>
          <p:cNvPr id="4" name="Slide Number Placeholder 3"/>
          <p:cNvSpPr>
            <a:spLocks noGrp="1"/>
          </p:cNvSpPr>
          <p:nvPr>
            <p:ph type="sldNum" sz="quarter" idx="5"/>
          </p:nvPr>
        </p:nvSpPr>
        <p:spPr/>
        <p:txBody>
          <a:bodyPr/>
          <a:lstStyle/>
          <a:p>
            <a:fld id="{43259076-3F20-184E-A3A7-CA29B84D2C4B}" type="slidenum">
              <a:rPr lang="en-NL" smtClean="0"/>
              <a:t>4</a:t>
            </a:fld>
            <a:endParaRPr lang="en-NL"/>
          </a:p>
        </p:txBody>
      </p:sp>
    </p:spTree>
    <p:extLst>
      <p:ext uri="{BB962C8B-B14F-4D97-AF65-F5344CB8AC3E}">
        <p14:creationId xmlns:p14="http://schemas.microsoft.com/office/powerpoint/2010/main" val="413653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But why should you do AI &amp; ML in the frontend, won’t it be too slow? Well one reason is that many production-grade models are not that large exactly for the reason to optimize performance and reduce computation costs. Linear regression, decision trees, perceptrons and even some neural network architectures if optimized can occupy several megabytes instead of gigabytes and be very fast even on CPU. </a:t>
            </a:r>
          </a:p>
          <a:p>
            <a:r>
              <a:rPr lang="en-NL" dirty="0"/>
              <a:t>While time, speed and complexity of AI in FE are its downsides there are advantages:</a:t>
            </a:r>
          </a:p>
          <a:p>
            <a:r>
              <a:rPr lang="en-GB" dirty="0"/>
              <a:t>Y</a:t>
            </a:r>
            <a:r>
              <a:rPr lang="en-NL" dirty="0"/>
              <a:t>ou can overcome limits if you don’t have a backend or ML in backend, or backend with GPU, you won’t need to worry on computation costs (if your BE in the cloud, or ML as a service) as all computation will be on the client device</a:t>
            </a:r>
          </a:p>
          <a:p>
            <a:r>
              <a:rPr lang="en-NL" dirty="0"/>
              <a:t>As the data is extremely close to the model, there is no ping-pong between client and server, you can reduce latency and avoid time spent on domain name resolution, ssl certificate verification, TCP connection challengehandshakes and actual data transfer to and from the BE. </a:t>
            </a:r>
          </a:p>
          <a:p>
            <a:r>
              <a:rPr lang="en-NL" dirty="0"/>
              <a:t>If the model has to work with sensitive data like medical scans, health information or other personal information (like reading your credit card details from the image to fill in the payment form or verifing your ID for carsharing) it is better to do such job on device, so that data is not sent out and possibly compromised </a:t>
            </a:r>
          </a:p>
          <a:p>
            <a:r>
              <a:rPr lang="en-NL" dirty="0"/>
              <a:t>Cross platform – all computation is done on device in the browser, although only most recent (and in some cases only Chromium browsers) fully support libraries that enable AI in the frontend, you are not dependant on OS limitations or type of CPU (as long as it is 32 or 64bit, RISC or CISC) and may use GPU if available. No need to create platform/device specific AI models (like coreML, tenforflowLite).</a:t>
            </a:r>
          </a:p>
          <a:p>
            <a:r>
              <a:rPr lang="en-NL" dirty="0"/>
              <a:t>Offline: if you want to enable support for offline use of AI features in your PWA that is possibile, as your models will live in the frontend and not on the server so no network calls are needed and thus offline mode is fully supported</a:t>
            </a:r>
          </a:p>
          <a:p>
            <a:r>
              <a:rPr lang="en-NL" dirty="0"/>
              <a:t>Cost reduction – no need to pay as you go for computational power in the cloud or maintainance of own infrastructure or service subscriptions. All computation is on the device of the user (free! </a:t>
            </a:r>
            <a:r>
              <a:rPr lang="en-GB" dirty="0"/>
              <a:t>E</a:t>
            </a:r>
            <a:r>
              <a:rPr lang="en-NL" dirty="0"/>
              <a:t>xcept the electricity bill to charge the device)</a:t>
            </a:r>
          </a:p>
          <a:p>
            <a:r>
              <a:rPr lang="en-NL" dirty="0"/>
              <a:t>There is a limit of R</a:t>
            </a:r>
            <a:r>
              <a:rPr lang="en-GB" dirty="0"/>
              <a:t>AM that also limits the model size but it is pretty big – 4GB (so 1GB models can easily fit, and </a:t>
            </a:r>
            <a:r>
              <a:rPr lang="en-GB" dirty="0" err="1"/>
              <a:t>NanoGPT</a:t>
            </a:r>
            <a:r>
              <a:rPr lang="en-GB" dirty="0"/>
              <a:t> for instance is around 130mb)</a:t>
            </a:r>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5</a:t>
            </a:fld>
            <a:endParaRPr lang="en-NL"/>
          </a:p>
        </p:txBody>
      </p:sp>
    </p:spTree>
    <p:extLst>
      <p:ext uri="{BB962C8B-B14F-4D97-AF65-F5344CB8AC3E}">
        <p14:creationId xmlns:p14="http://schemas.microsoft.com/office/powerpoint/2010/main" val="199223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But what tasks can you automate using AI.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L" dirty="0"/>
          </a:p>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NLP : spelling correction, text generation, text analysis, machine translation, etc</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Computer vision: Image detection, segmentation, text-to-image, image-to-text</a:t>
            </a:r>
            <a:endParaRPr lang="en-GB" dirty="0"/>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6</a:t>
            </a:fld>
            <a:endParaRPr lang="en-NL"/>
          </a:p>
        </p:txBody>
      </p:sp>
    </p:spTree>
    <p:extLst>
      <p:ext uri="{BB962C8B-B14F-4D97-AF65-F5344CB8AC3E}">
        <p14:creationId xmlns:p14="http://schemas.microsoft.com/office/powerpoint/2010/main" val="286060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Main advantage comes with GPU acceleration from the device (with CPU fallback) via WebGL and WebGPU API (or WebAssembly)</a:t>
            </a:r>
            <a:endParaRPr lang="en-US" dirty="0"/>
          </a:p>
          <a:p>
            <a:endParaRPr lang="en-NL" dirty="0"/>
          </a:p>
        </p:txBody>
      </p:sp>
      <p:sp>
        <p:nvSpPr>
          <p:cNvPr id="4" name="Slide Number Placeholder 3"/>
          <p:cNvSpPr>
            <a:spLocks noGrp="1"/>
          </p:cNvSpPr>
          <p:nvPr>
            <p:ph type="sldNum" sz="quarter" idx="5"/>
          </p:nvPr>
        </p:nvSpPr>
        <p:spPr/>
        <p:txBody>
          <a:bodyPr/>
          <a:lstStyle/>
          <a:p>
            <a:fld id="{43259076-3F20-184E-A3A7-CA29B84D2C4B}" type="slidenum">
              <a:rPr lang="en-NL" smtClean="0"/>
              <a:t>7</a:t>
            </a:fld>
            <a:endParaRPr lang="en-NL"/>
          </a:p>
        </p:txBody>
      </p:sp>
    </p:spTree>
    <p:extLst>
      <p:ext uri="{BB962C8B-B14F-4D97-AF65-F5344CB8AC3E}">
        <p14:creationId xmlns:p14="http://schemas.microsoft.com/office/powerpoint/2010/main" val="406802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Some of the AI algorithms are available in browser API, for example Barcode Detector (also for QR code) can detect part of the image where there is a barcode or QR-code and read it, although the feature is still experimental and it is not supported by all browsers</a:t>
            </a:r>
          </a:p>
          <a:p>
            <a:r>
              <a:rPr lang="en-NL" dirty="0"/>
              <a:t>Speech recognition or speech-to-text and speech synthesis (text-to-speech) works pretty well with English language and is used by screen readers but also you can use that Browser API on the site</a:t>
            </a:r>
          </a:p>
          <a:p>
            <a:r>
              <a:rPr lang="en-NL" dirty="0"/>
              <a:t>Chromium browsers </a:t>
            </a:r>
          </a:p>
        </p:txBody>
      </p:sp>
      <p:sp>
        <p:nvSpPr>
          <p:cNvPr id="4" name="Slide Number Placeholder 3"/>
          <p:cNvSpPr>
            <a:spLocks noGrp="1"/>
          </p:cNvSpPr>
          <p:nvPr>
            <p:ph type="sldNum" sz="quarter" idx="5"/>
          </p:nvPr>
        </p:nvSpPr>
        <p:spPr/>
        <p:txBody>
          <a:bodyPr/>
          <a:lstStyle/>
          <a:p>
            <a:fld id="{43259076-3F20-184E-A3A7-CA29B84D2C4B}" type="slidenum">
              <a:rPr lang="en-NL" smtClean="0"/>
              <a:t>8</a:t>
            </a:fld>
            <a:endParaRPr lang="en-NL"/>
          </a:p>
        </p:txBody>
      </p:sp>
    </p:spTree>
    <p:extLst>
      <p:ext uri="{BB962C8B-B14F-4D97-AF65-F5344CB8AC3E}">
        <p14:creationId xmlns:p14="http://schemas.microsoft.com/office/powerpoint/2010/main" val="348695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t>AR/VR – display clothes on yourself (photo/video) or 3D avatar (showroom)</a:t>
            </a:r>
            <a:endParaRPr lang="en-US" dirty="0"/>
          </a:p>
          <a:p>
            <a:r>
              <a:rPr lang="en-NL" dirty="0"/>
              <a:t> </a:t>
            </a:r>
          </a:p>
        </p:txBody>
      </p:sp>
      <p:sp>
        <p:nvSpPr>
          <p:cNvPr id="4" name="Slide Number Placeholder 3"/>
          <p:cNvSpPr>
            <a:spLocks noGrp="1"/>
          </p:cNvSpPr>
          <p:nvPr>
            <p:ph type="sldNum" sz="quarter" idx="5"/>
          </p:nvPr>
        </p:nvSpPr>
        <p:spPr/>
        <p:txBody>
          <a:bodyPr/>
          <a:lstStyle/>
          <a:p>
            <a:fld id="{43259076-3F20-184E-A3A7-CA29B84D2C4B}" type="slidenum">
              <a:rPr lang="en-NL" smtClean="0"/>
              <a:t>14</a:t>
            </a:fld>
            <a:endParaRPr lang="en-NL"/>
          </a:p>
        </p:txBody>
      </p:sp>
    </p:spTree>
    <p:extLst>
      <p:ext uri="{BB962C8B-B14F-4D97-AF65-F5344CB8AC3E}">
        <p14:creationId xmlns:p14="http://schemas.microsoft.com/office/powerpoint/2010/main" val="118612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FBA8-D0CB-7A52-B509-A7A31DA818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0FB7265D-957E-9B34-CF8F-FD1A3920F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54CFFC01-27C7-F2A5-346F-F7CCF9637E41}"/>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5" name="Footer Placeholder 4">
            <a:extLst>
              <a:ext uri="{FF2B5EF4-FFF2-40B4-BE49-F238E27FC236}">
                <a16:creationId xmlns:a16="http://schemas.microsoft.com/office/drawing/2014/main" id="{6B8C495F-0A58-3D10-0D33-616030F29A9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656C8B7-4BC0-3C3C-F76E-A4E4510E5DE1}"/>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30184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E786-25D4-37F6-4A8D-3D9000B4CFA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DF1C0FAB-2914-B5C7-890F-A7E3FEA67A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C883035-AFFC-8102-AA72-8771CCEDBB5B}"/>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5" name="Footer Placeholder 4">
            <a:extLst>
              <a:ext uri="{FF2B5EF4-FFF2-40B4-BE49-F238E27FC236}">
                <a16:creationId xmlns:a16="http://schemas.microsoft.com/office/drawing/2014/main" id="{81952827-99AA-5DBB-17FE-A2303BB56F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43CDF1C-87C5-0B23-2783-7F80F7FC2D91}"/>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4438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39DD8-6FCB-0761-7C5F-57BBBAA766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FC416C8-CF49-69E0-59C1-EBA86CE106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D766F9E6-BBFD-FDCB-D7FB-0605FCDCD307}"/>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5" name="Footer Placeholder 4">
            <a:extLst>
              <a:ext uri="{FF2B5EF4-FFF2-40B4-BE49-F238E27FC236}">
                <a16:creationId xmlns:a16="http://schemas.microsoft.com/office/drawing/2014/main" id="{DA982FDC-7D75-5BBB-9733-7AC68239669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421096C-3BBE-84EC-43CF-9D77028E81AB}"/>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53247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A119-B85A-D138-95C9-F6F5BE0467D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5323DDA-C337-652E-7D95-2B31BACF53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3148DAF5-D4A2-2D84-1456-7038E2AE8792}"/>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5" name="Footer Placeholder 4">
            <a:extLst>
              <a:ext uri="{FF2B5EF4-FFF2-40B4-BE49-F238E27FC236}">
                <a16:creationId xmlns:a16="http://schemas.microsoft.com/office/drawing/2014/main" id="{6A418D3A-8DB7-549B-67A5-37CF5D316D5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EBE2076-5387-43A4-637E-E4298DCB8D6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388029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4CCF-658F-A0D1-714D-B63A68F0CB7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7A19F571-1EAF-D805-7C8B-5BC753B64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6EA5C9F-DA0D-65C1-067D-2C5F51A65248}"/>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5" name="Footer Placeholder 4">
            <a:extLst>
              <a:ext uri="{FF2B5EF4-FFF2-40B4-BE49-F238E27FC236}">
                <a16:creationId xmlns:a16="http://schemas.microsoft.com/office/drawing/2014/main" id="{6D3E6038-1E81-3B83-5816-2C0C5C537A4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5878037-6D70-0BF7-F19A-A7AB0C439EF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56154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EFA8-B3C9-C880-1C73-37BCDCCF992C}"/>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026AC9FF-D5A0-3D56-9CA7-A68B542FEAD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D28501B-33AD-B92C-3037-22C042733D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1B6608C5-75EF-493D-8AED-B0457194188A}"/>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6" name="Footer Placeholder 5">
            <a:extLst>
              <a:ext uri="{FF2B5EF4-FFF2-40B4-BE49-F238E27FC236}">
                <a16:creationId xmlns:a16="http://schemas.microsoft.com/office/drawing/2014/main" id="{68926DC9-4E5B-AB65-AE6F-19E5E2122528}"/>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592A1C6-7513-F76B-5E8F-9F8F9A871CF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6909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2409-BD29-E7B9-7051-35F87768D83B}"/>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C16B529F-40F4-133F-6216-1801D955E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DCC909-C197-D95C-563E-2B34C1EB77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EF62A560-41FE-12FF-8BE9-B4DD3D397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E4AA64-E0A4-902E-0F85-BA3D5FCAF86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78047A75-7371-EA87-52FB-F02B7083D4EC}"/>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8" name="Footer Placeholder 7">
            <a:extLst>
              <a:ext uri="{FF2B5EF4-FFF2-40B4-BE49-F238E27FC236}">
                <a16:creationId xmlns:a16="http://schemas.microsoft.com/office/drawing/2014/main" id="{094AC5AC-78DB-BED3-73A1-10056465432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C184BA98-F283-04E2-6E22-AA65821F8969}"/>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235147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1278-AD1F-4CC8-0D75-41FCC8228244}"/>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89FB9A9E-901B-1070-14CA-507A9E1BC268}"/>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4" name="Footer Placeholder 3">
            <a:extLst>
              <a:ext uri="{FF2B5EF4-FFF2-40B4-BE49-F238E27FC236}">
                <a16:creationId xmlns:a16="http://schemas.microsoft.com/office/drawing/2014/main" id="{680F82DB-94CC-B2B8-C68C-9DD5BE80A13B}"/>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99FD6031-2543-9B3F-2F4A-B0F2AA5BAF1C}"/>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276741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87282-F993-76AC-6C20-4F32358F927D}"/>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3" name="Footer Placeholder 2">
            <a:extLst>
              <a:ext uri="{FF2B5EF4-FFF2-40B4-BE49-F238E27FC236}">
                <a16:creationId xmlns:a16="http://schemas.microsoft.com/office/drawing/2014/main" id="{01B076F3-7C61-5A8C-AD26-3472B0706A85}"/>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97032371-7B59-F059-9E09-CC2A990FDF6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34314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A99B-B3D1-9B08-D285-5368C746E4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2D531BCA-20FA-81E1-81AD-4649A9434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F080FE2F-BD2C-EC2A-1212-80A6448FE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D00F1B-4A1C-9C36-50F9-725D27300C50}"/>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6" name="Footer Placeholder 5">
            <a:extLst>
              <a:ext uri="{FF2B5EF4-FFF2-40B4-BE49-F238E27FC236}">
                <a16:creationId xmlns:a16="http://schemas.microsoft.com/office/drawing/2014/main" id="{08B0CE11-A782-E1DC-10AA-4EB2EF04D10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09F4277-4B1E-2645-B98D-AE799F108D94}"/>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142867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2FF1-EA40-716F-763F-BD426C4947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19B5CF03-B774-D870-60A8-3D903CB5B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36680182-50BA-CD03-14CA-CD783B948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1DE910-00A1-70E0-F42F-39BD12811F43}"/>
              </a:ext>
            </a:extLst>
          </p:cNvPr>
          <p:cNvSpPr>
            <a:spLocks noGrp="1"/>
          </p:cNvSpPr>
          <p:nvPr>
            <p:ph type="dt" sz="half" idx="10"/>
          </p:nvPr>
        </p:nvSpPr>
        <p:spPr/>
        <p:txBody>
          <a:bodyPr/>
          <a:lstStyle/>
          <a:p>
            <a:fld id="{87FECC42-65F0-574E-8B19-DBB9EE8E3B15}" type="datetimeFigureOut">
              <a:rPr lang="en-NL" smtClean="0"/>
              <a:t>19/02/2024</a:t>
            </a:fld>
            <a:endParaRPr lang="en-NL"/>
          </a:p>
        </p:txBody>
      </p:sp>
      <p:sp>
        <p:nvSpPr>
          <p:cNvPr id="6" name="Footer Placeholder 5">
            <a:extLst>
              <a:ext uri="{FF2B5EF4-FFF2-40B4-BE49-F238E27FC236}">
                <a16:creationId xmlns:a16="http://schemas.microsoft.com/office/drawing/2014/main" id="{C4877333-2BEC-58D8-BDBE-2034D379854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2B56C7A-3970-9C9D-649F-75A90AA98845}"/>
              </a:ext>
            </a:extLst>
          </p:cNvPr>
          <p:cNvSpPr>
            <a:spLocks noGrp="1"/>
          </p:cNvSpPr>
          <p:nvPr>
            <p:ph type="sldNum" sz="quarter" idx="12"/>
          </p:nvPr>
        </p:nvSpPr>
        <p:spPr/>
        <p:txBody>
          <a:bodyPr/>
          <a:lstStyle/>
          <a:p>
            <a:fld id="{B095A240-727B-8B47-9ED8-FA2FB8CCBB5D}" type="slidenum">
              <a:rPr lang="en-NL" smtClean="0"/>
              <a:t>‹#›</a:t>
            </a:fld>
            <a:endParaRPr lang="en-NL"/>
          </a:p>
        </p:txBody>
      </p:sp>
    </p:spTree>
    <p:extLst>
      <p:ext uri="{BB962C8B-B14F-4D97-AF65-F5344CB8AC3E}">
        <p14:creationId xmlns:p14="http://schemas.microsoft.com/office/powerpoint/2010/main" val="419429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1CB451-B5DA-A10F-F9F7-B17424CF1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D016E041-0A1F-867A-E39B-617CBD945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72F131C0-5090-4C42-10B6-EF6E81CDB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ECC42-65F0-574E-8B19-DBB9EE8E3B15}" type="datetimeFigureOut">
              <a:rPr lang="en-NL" smtClean="0"/>
              <a:t>19/02/2024</a:t>
            </a:fld>
            <a:endParaRPr lang="en-NL"/>
          </a:p>
        </p:txBody>
      </p:sp>
      <p:sp>
        <p:nvSpPr>
          <p:cNvPr id="5" name="Footer Placeholder 4">
            <a:extLst>
              <a:ext uri="{FF2B5EF4-FFF2-40B4-BE49-F238E27FC236}">
                <a16:creationId xmlns:a16="http://schemas.microsoft.com/office/drawing/2014/main" id="{50CC6EC0-73B1-92EA-D35B-0D7F32F19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B21DE17A-D2F1-8404-EAD8-62A00072A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5A240-727B-8B47-9ED8-FA2FB8CCBB5D}" type="slidenum">
              <a:rPr lang="en-NL" smtClean="0"/>
              <a:t>‹#›</a:t>
            </a:fld>
            <a:endParaRPr lang="en-NL"/>
          </a:p>
        </p:txBody>
      </p:sp>
    </p:spTree>
    <p:extLst>
      <p:ext uri="{BB962C8B-B14F-4D97-AF65-F5344CB8AC3E}">
        <p14:creationId xmlns:p14="http://schemas.microsoft.com/office/powerpoint/2010/main" val="222861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onnxruntime.ai/docs/get-started/with-javascript.html" TargetMode="External"/><Relationship Id="rId7" Type="http://schemas.openxmlformats.org/officeDocument/2006/relationships/hyperlink" Target="https://neuro.js.org/" TargetMode="External"/><Relationship Id="rId2" Type="http://schemas.openxmlformats.org/officeDocument/2006/relationships/hyperlink" Target="https://www.tensorflow.org/js" TargetMode="External"/><Relationship Id="rId1" Type="http://schemas.openxmlformats.org/officeDocument/2006/relationships/slideLayout" Target="../slideLayouts/slideLayout2.xml"/><Relationship Id="rId6" Type="http://schemas.openxmlformats.org/officeDocument/2006/relationships/hyperlink" Target="https://caza.la/synaptic/#/" TargetMode="External"/><Relationship Id="rId5" Type="http://schemas.openxmlformats.org/officeDocument/2006/relationships/hyperlink" Target="https://brain.js.org/" TargetMode="External"/><Relationship Id="rId4" Type="http://schemas.openxmlformats.org/officeDocument/2006/relationships/hyperlink" Target="https://ml5js.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opedia.org/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FBD25-EAA1-309C-9FD8-2AFD3A7A33C9}"/>
              </a:ext>
            </a:extLst>
          </p:cNvPr>
          <p:cNvSpPr>
            <a:spLocks noGrp="1"/>
          </p:cNvSpPr>
          <p:nvPr>
            <p:ph type="ctrTitle"/>
          </p:nvPr>
        </p:nvSpPr>
        <p:spPr>
          <a:xfrm>
            <a:off x="2197101" y="735283"/>
            <a:ext cx="4978399" cy="3165045"/>
          </a:xfrm>
        </p:spPr>
        <p:txBody>
          <a:bodyPr anchor="b">
            <a:normAutofit/>
          </a:bodyPr>
          <a:lstStyle/>
          <a:p>
            <a:pPr algn="l"/>
            <a:r>
              <a:rPr lang="en-NL" sz="5200"/>
              <a:t>AI &amp; ML in Front-End</a:t>
            </a:r>
          </a:p>
        </p:txBody>
      </p:sp>
      <p:sp>
        <p:nvSpPr>
          <p:cNvPr id="3" name="Subtitle 2">
            <a:extLst>
              <a:ext uri="{FF2B5EF4-FFF2-40B4-BE49-F238E27FC236}">
                <a16:creationId xmlns:a16="http://schemas.microsoft.com/office/drawing/2014/main" id="{E2470AAD-BE66-E901-91FE-84FAE39A31F5}"/>
              </a:ext>
            </a:extLst>
          </p:cNvPr>
          <p:cNvSpPr>
            <a:spLocks noGrp="1"/>
          </p:cNvSpPr>
          <p:nvPr>
            <p:ph type="subTitle" idx="1"/>
          </p:nvPr>
        </p:nvSpPr>
        <p:spPr>
          <a:xfrm>
            <a:off x="2197101" y="4078423"/>
            <a:ext cx="4978399" cy="2058657"/>
          </a:xfrm>
        </p:spPr>
        <p:txBody>
          <a:bodyPr>
            <a:normAutofit/>
          </a:bodyPr>
          <a:lstStyle/>
          <a:p>
            <a:pPr algn="l"/>
            <a:r>
              <a:rPr lang="en-GB" dirty="0"/>
              <a:t>b</a:t>
            </a:r>
            <a:r>
              <a:rPr lang="en-NL" dirty="0"/>
              <a:t>ackend not included</a:t>
            </a:r>
          </a:p>
          <a:p>
            <a:pPr algn="l"/>
            <a:endParaRPr lang="en-NL" dirty="0"/>
          </a:p>
          <a:p>
            <a:pPr algn="l"/>
            <a:r>
              <a:rPr lang="en-GB" dirty="0"/>
              <a:t>B</a:t>
            </a:r>
            <a:r>
              <a:rPr lang="en-NL" dirty="0"/>
              <a:t>y Igor Larionov @ PVH Europe</a:t>
            </a:r>
          </a:p>
        </p:txBody>
      </p:sp>
      <p:pic>
        <p:nvPicPr>
          <p:cNvPr id="7" name="Graphic 6" descr="Robot">
            <a:extLst>
              <a:ext uri="{FF2B5EF4-FFF2-40B4-BE49-F238E27FC236}">
                <a16:creationId xmlns:a16="http://schemas.microsoft.com/office/drawing/2014/main" id="{6F20871C-5277-21CB-C397-439A69246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9" name="Graphic 8" descr="Robot">
            <a:extLst>
              <a:ext uri="{FF2B5EF4-FFF2-40B4-BE49-F238E27FC236}">
                <a16:creationId xmlns:a16="http://schemas.microsoft.com/office/drawing/2014/main" id="{A98281AD-6BA9-49F4-9852-8C88E8D395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04001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56F1CC-1673-70C3-A6EB-013FC78CBBA8}"/>
              </a:ext>
            </a:extLst>
          </p:cNvPr>
          <p:cNvSpPr>
            <a:spLocks noGrp="1"/>
          </p:cNvSpPr>
          <p:nvPr>
            <p:ph type="title"/>
          </p:nvPr>
        </p:nvSpPr>
        <p:spPr>
          <a:xfrm>
            <a:off x="838200" y="1195697"/>
            <a:ext cx="3200400" cy="4238118"/>
          </a:xfrm>
        </p:spPr>
        <p:txBody>
          <a:bodyPr>
            <a:normAutofit/>
          </a:bodyPr>
          <a:lstStyle/>
          <a:p>
            <a:r>
              <a:rPr lang="en-NL" dirty="0">
                <a:solidFill>
                  <a:schemeClr val="bg1"/>
                </a:solidFill>
              </a:rPr>
              <a:t>Tensorflow.js (Tensorflow and Keras models)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B13EE6A-E69D-912B-C45B-49F4604C4B06}"/>
              </a:ext>
            </a:extLst>
          </p:cNvPr>
          <p:cNvGraphicFramePr>
            <a:graphicFrameLocks noGrp="1"/>
          </p:cNvGraphicFramePr>
          <p:nvPr>
            <p:ph idx="1"/>
            <p:extLst>
              <p:ext uri="{D42A27DB-BD31-4B8C-83A1-F6EECF244321}">
                <p14:modId xmlns:p14="http://schemas.microsoft.com/office/powerpoint/2010/main" val="32945739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941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A033D0-433E-A5C2-75ED-58F50A14B722}"/>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Demo time</a:t>
            </a:r>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9963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9DE73-1C1D-67BD-95BE-F09C22C3D095}"/>
              </a:ext>
            </a:extLst>
          </p:cNvPr>
          <p:cNvSpPr>
            <a:spLocks noGrp="1"/>
          </p:cNvSpPr>
          <p:nvPr>
            <p:ph type="title"/>
          </p:nvPr>
        </p:nvSpPr>
        <p:spPr>
          <a:xfrm>
            <a:off x="841248" y="256032"/>
            <a:ext cx="10506456" cy="1014984"/>
          </a:xfrm>
        </p:spPr>
        <p:txBody>
          <a:bodyPr anchor="b">
            <a:normAutofit/>
          </a:bodyPr>
          <a:lstStyle/>
          <a:p>
            <a:r>
              <a:rPr lang="en-NL"/>
              <a:t>ONNX.js -&gt; ONNX Runtime Web</a:t>
            </a:r>
            <a:endParaRPr lang="en-NL" dirty="0"/>
          </a:p>
        </p:txBody>
      </p:sp>
      <p:sp>
        <p:nvSpPr>
          <p:cNvPr id="18"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Content Placeholder 2">
            <a:extLst>
              <a:ext uri="{FF2B5EF4-FFF2-40B4-BE49-F238E27FC236}">
                <a16:creationId xmlns:a16="http://schemas.microsoft.com/office/drawing/2014/main" id="{68C9872D-32DA-0210-556D-35433249321A}"/>
              </a:ext>
            </a:extLst>
          </p:cNvPr>
          <p:cNvGraphicFramePr>
            <a:graphicFrameLocks noGrp="1"/>
          </p:cNvGraphicFramePr>
          <p:nvPr>
            <p:ph idx="1"/>
            <p:extLst>
              <p:ext uri="{D42A27DB-BD31-4B8C-83A1-F6EECF244321}">
                <p14:modId xmlns:p14="http://schemas.microsoft.com/office/powerpoint/2010/main" val="302070379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47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7A033D0-433E-A5C2-75ED-58F50A14B722}"/>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Demo time</a:t>
            </a:r>
          </a:p>
        </p:txBody>
      </p:sp>
    </p:spTree>
    <p:extLst>
      <p:ext uri="{BB962C8B-B14F-4D97-AF65-F5344CB8AC3E}">
        <p14:creationId xmlns:p14="http://schemas.microsoft.com/office/powerpoint/2010/main" val="370851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750893-F51C-3C39-CF44-40F396004E2C}"/>
              </a:ext>
            </a:extLst>
          </p:cNvPr>
          <p:cNvSpPr>
            <a:spLocks noGrp="1"/>
          </p:cNvSpPr>
          <p:nvPr>
            <p:ph type="title"/>
          </p:nvPr>
        </p:nvSpPr>
        <p:spPr>
          <a:xfrm>
            <a:off x="838200" y="365125"/>
            <a:ext cx="10515600" cy="1325563"/>
          </a:xfrm>
        </p:spPr>
        <p:txBody>
          <a:bodyPr>
            <a:normAutofit/>
          </a:bodyPr>
          <a:lstStyle/>
          <a:p>
            <a:pPr algn="ctr"/>
            <a:r>
              <a:rPr lang="en-NL" dirty="0"/>
              <a:t>Webshop use cases</a:t>
            </a:r>
            <a:endParaRPr lang="en-NL"/>
          </a:p>
        </p:txBody>
      </p:sp>
      <p:graphicFrame>
        <p:nvGraphicFramePr>
          <p:cNvPr id="5" name="Content Placeholder 2">
            <a:extLst>
              <a:ext uri="{FF2B5EF4-FFF2-40B4-BE49-F238E27FC236}">
                <a16:creationId xmlns:a16="http://schemas.microsoft.com/office/drawing/2014/main" id="{776B6F43-4B9E-B291-4F4A-CC9669D0DFFA}"/>
              </a:ext>
            </a:extLst>
          </p:cNvPr>
          <p:cNvGraphicFramePr>
            <a:graphicFrameLocks noGrp="1"/>
          </p:cNvGraphicFramePr>
          <p:nvPr>
            <p:ph idx="1"/>
            <p:extLst>
              <p:ext uri="{D42A27DB-BD31-4B8C-83A1-F6EECF244321}">
                <p14:modId xmlns:p14="http://schemas.microsoft.com/office/powerpoint/2010/main" val="1183612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05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6E1C2-9E7B-AA0E-39A2-71159B9735BD}"/>
              </a:ext>
            </a:extLst>
          </p:cNvPr>
          <p:cNvSpPr>
            <a:spLocks noGrp="1"/>
          </p:cNvSpPr>
          <p:nvPr>
            <p:ph type="title"/>
          </p:nvPr>
        </p:nvSpPr>
        <p:spPr>
          <a:xfrm>
            <a:off x="838200" y="459863"/>
            <a:ext cx="10515600" cy="1004594"/>
          </a:xfrm>
        </p:spPr>
        <p:txBody>
          <a:bodyPr>
            <a:normAutofit/>
          </a:bodyPr>
          <a:lstStyle/>
          <a:p>
            <a:pPr algn="ctr"/>
            <a:r>
              <a:rPr lang="en-NL">
                <a:solidFill>
                  <a:srgbClr val="FFFFFF"/>
                </a:solidFill>
              </a:rPr>
              <a:t>Challenges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2ACC6BB-677A-3F6B-1C78-F2DCFD093A6F}"/>
              </a:ext>
            </a:extLst>
          </p:cNvPr>
          <p:cNvGraphicFramePr>
            <a:graphicFrameLocks noGrp="1"/>
          </p:cNvGraphicFramePr>
          <p:nvPr>
            <p:ph idx="1"/>
            <p:extLst>
              <p:ext uri="{D42A27DB-BD31-4B8C-83A1-F6EECF244321}">
                <p14:modId xmlns:p14="http://schemas.microsoft.com/office/powerpoint/2010/main" val="150757116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82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9B00-6C91-3CCE-F682-357A187B5AAA}"/>
              </a:ext>
            </a:extLst>
          </p:cNvPr>
          <p:cNvSpPr>
            <a:spLocks noGrp="1"/>
          </p:cNvSpPr>
          <p:nvPr>
            <p:ph type="title"/>
          </p:nvPr>
        </p:nvSpPr>
        <p:spPr/>
        <p:txBody>
          <a:bodyPr/>
          <a:lstStyle/>
          <a:p>
            <a:r>
              <a:rPr lang="en-NL" dirty="0"/>
              <a:t>Future of AI and ML in Frontend</a:t>
            </a:r>
          </a:p>
        </p:txBody>
      </p:sp>
      <p:graphicFrame>
        <p:nvGraphicFramePr>
          <p:cNvPr id="5" name="Content Placeholder 2">
            <a:extLst>
              <a:ext uri="{FF2B5EF4-FFF2-40B4-BE49-F238E27FC236}">
                <a16:creationId xmlns:a16="http://schemas.microsoft.com/office/drawing/2014/main" id="{9C428089-4DC3-FB83-E8F0-DDAC3EBB02B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072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0975B-0A99-2964-BA13-E926C91EC7CB}"/>
              </a:ext>
            </a:extLst>
          </p:cNvPr>
          <p:cNvSpPr>
            <a:spLocks noGrp="1"/>
          </p:cNvSpPr>
          <p:nvPr>
            <p:ph type="title"/>
          </p:nvPr>
        </p:nvSpPr>
        <p:spPr>
          <a:xfrm>
            <a:off x="838200" y="365125"/>
            <a:ext cx="10515600" cy="1325563"/>
          </a:xfrm>
        </p:spPr>
        <p:txBody>
          <a:bodyPr>
            <a:normAutofit/>
          </a:bodyPr>
          <a:lstStyle/>
          <a:p>
            <a:r>
              <a:rPr lang="en-NL" sz="5400" dirty="0"/>
              <a:t>Links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4C2DCA-8B43-A327-C7DE-03B11273D82B}"/>
              </a:ext>
            </a:extLst>
          </p:cNvPr>
          <p:cNvSpPr>
            <a:spLocks noGrp="1"/>
          </p:cNvSpPr>
          <p:nvPr>
            <p:ph idx="1"/>
          </p:nvPr>
        </p:nvSpPr>
        <p:spPr>
          <a:xfrm>
            <a:off x="838200" y="1929384"/>
            <a:ext cx="10515600" cy="4251960"/>
          </a:xfrm>
        </p:spPr>
        <p:txBody>
          <a:bodyPr>
            <a:normAutofit/>
          </a:bodyPr>
          <a:lstStyle/>
          <a:p>
            <a:r>
              <a:rPr lang="en-GB" sz="2200">
                <a:hlinkClick r:id="rId2"/>
              </a:rPr>
              <a:t>https://www.tensorflow.org/js</a:t>
            </a:r>
            <a:endParaRPr lang="en-GB" sz="2200"/>
          </a:p>
          <a:p>
            <a:r>
              <a:rPr lang="en-GB" sz="2200">
                <a:hlinkClick r:id="rId3"/>
              </a:rPr>
              <a:t>https://onnxruntime.ai/docs/get-started/with-javascript.html</a:t>
            </a:r>
            <a:endParaRPr lang="en-GB" sz="2200"/>
          </a:p>
          <a:p>
            <a:r>
              <a:rPr lang="en-GB" sz="2200">
                <a:hlinkClick r:id="rId4"/>
              </a:rPr>
              <a:t>https://ml5js.org/</a:t>
            </a:r>
            <a:r>
              <a:rPr lang="en-GB" sz="2200"/>
              <a:t> </a:t>
            </a:r>
          </a:p>
          <a:p>
            <a:r>
              <a:rPr lang="en-GB" sz="2200">
                <a:hlinkClick r:id="rId5"/>
              </a:rPr>
              <a:t>https://brain.js.org/</a:t>
            </a:r>
            <a:endParaRPr lang="en-GB" sz="2200"/>
          </a:p>
          <a:p>
            <a:r>
              <a:rPr lang="en-GB" sz="2200">
                <a:hlinkClick r:id="rId6"/>
              </a:rPr>
              <a:t>https://caza.la/synaptic/#/</a:t>
            </a:r>
            <a:r>
              <a:rPr lang="en-GB" sz="2200"/>
              <a:t> </a:t>
            </a:r>
          </a:p>
          <a:p>
            <a:r>
              <a:rPr lang="en-GB" sz="2200">
                <a:hlinkClick r:id="rId7"/>
              </a:rPr>
              <a:t>https://neuro.js.org/</a:t>
            </a:r>
            <a:r>
              <a:rPr lang="en-GB" sz="2200"/>
              <a:t> </a:t>
            </a:r>
          </a:p>
          <a:p>
            <a:endParaRPr lang="en-NL" sz="2200"/>
          </a:p>
        </p:txBody>
      </p:sp>
    </p:spTree>
    <p:extLst>
      <p:ext uri="{BB962C8B-B14F-4D97-AF65-F5344CB8AC3E}">
        <p14:creationId xmlns:p14="http://schemas.microsoft.com/office/powerpoint/2010/main" val="19654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A4EA6-F608-586B-CEB6-0E89E6E1DAB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Questions</a:t>
            </a:r>
          </a:p>
        </p:txBody>
      </p:sp>
      <p:pic>
        <p:nvPicPr>
          <p:cNvPr id="7" name="Graphic 6" descr="Help Thin">
            <a:extLst>
              <a:ext uri="{FF2B5EF4-FFF2-40B4-BE49-F238E27FC236}">
                <a16:creationId xmlns:a16="http://schemas.microsoft.com/office/drawing/2014/main" id="{ACC386E2-10E2-471B-37CB-D8819B5A2E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5078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C7156-EDEF-A45F-9EBA-88FEB93B7774}"/>
              </a:ext>
            </a:extLst>
          </p:cNvPr>
          <p:cNvSpPr>
            <a:spLocks noGrp="1"/>
          </p:cNvSpPr>
          <p:nvPr>
            <p:ph type="title"/>
          </p:nvPr>
        </p:nvSpPr>
        <p:spPr>
          <a:xfrm>
            <a:off x="635000" y="640823"/>
            <a:ext cx="3418659" cy="5583148"/>
          </a:xfrm>
        </p:spPr>
        <p:txBody>
          <a:bodyPr anchor="ctr">
            <a:normAutofit/>
          </a:bodyPr>
          <a:lstStyle/>
          <a:p>
            <a:r>
              <a:rPr lang="en-NL" sz="5400"/>
              <a:t>About myself</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7BE54E4-6439-FF26-C739-548B2F4ED425}"/>
              </a:ext>
            </a:extLst>
          </p:cNvPr>
          <p:cNvGraphicFramePr>
            <a:graphicFrameLocks noGrp="1"/>
          </p:cNvGraphicFramePr>
          <p:nvPr>
            <p:ph idx="1"/>
            <p:extLst>
              <p:ext uri="{D42A27DB-BD31-4B8C-83A1-F6EECF244321}">
                <p14:modId xmlns:p14="http://schemas.microsoft.com/office/powerpoint/2010/main" val="24066756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51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8D7F7-27BB-6106-0C20-5C2CCD7FA778}"/>
              </a:ext>
            </a:extLst>
          </p:cNvPr>
          <p:cNvSpPr>
            <a:spLocks noGrp="1"/>
          </p:cNvSpPr>
          <p:nvPr>
            <p:ph type="title"/>
          </p:nvPr>
        </p:nvSpPr>
        <p:spPr>
          <a:xfrm>
            <a:off x="630936" y="640080"/>
            <a:ext cx="4818888" cy="1481328"/>
          </a:xfrm>
        </p:spPr>
        <p:txBody>
          <a:bodyPr anchor="b">
            <a:normAutofit/>
          </a:bodyPr>
          <a:lstStyle/>
          <a:p>
            <a:r>
              <a:rPr lang="en-NL" sz="3000"/>
              <a:t>Machine Learning, Data Science, Artificial Inteligence</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7075ED-BD0F-527A-B30E-0819560C70D2}"/>
              </a:ext>
            </a:extLst>
          </p:cNvPr>
          <p:cNvSpPr>
            <a:spLocks noGrp="1"/>
          </p:cNvSpPr>
          <p:nvPr>
            <p:ph idx="1"/>
          </p:nvPr>
        </p:nvSpPr>
        <p:spPr>
          <a:xfrm>
            <a:off x="630936" y="2660904"/>
            <a:ext cx="4818888" cy="3547872"/>
          </a:xfrm>
        </p:spPr>
        <p:txBody>
          <a:bodyPr anchor="t">
            <a:normAutofit/>
          </a:bodyPr>
          <a:lstStyle/>
          <a:p>
            <a:r>
              <a:rPr lang="en-NL" sz="1900"/>
              <a:t>Data Science </a:t>
            </a:r>
            <a:r>
              <a:rPr lang="en-GB" sz="1900"/>
              <a:t>is a broad field of study about data systems and processes aimed at maintaining data sets and deriving meaning from them.</a:t>
            </a:r>
          </a:p>
          <a:p>
            <a:r>
              <a:rPr lang="en-NL" sz="1900"/>
              <a:t>Artificial Inteligence is field of study focused on building systems that cen reason, leadn and solve problems mimicing human thought process.</a:t>
            </a:r>
          </a:p>
          <a:p>
            <a:r>
              <a:rPr lang="en-NL" sz="1900"/>
              <a:t>Machine learning </a:t>
            </a:r>
            <a:r>
              <a:rPr lang="en-GB" sz="1900"/>
              <a:t>is a subsection of Artificial intelligence that devices mean by which systems can automatically learn and improve from experience.</a:t>
            </a:r>
            <a:endParaRPr lang="en-NL" sz="1900"/>
          </a:p>
          <a:p>
            <a:endParaRPr lang="en-NL" sz="1900"/>
          </a:p>
        </p:txBody>
      </p:sp>
      <p:pic>
        <p:nvPicPr>
          <p:cNvPr id="5" name="Picture 4" descr="Diagram&#10;&#10;Description automatically generated">
            <a:extLst>
              <a:ext uri="{FF2B5EF4-FFF2-40B4-BE49-F238E27FC236}">
                <a16:creationId xmlns:a16="http://schemas.microsoft.com/office/drawing/2014/main" id="{1BFD75C2-A310-857E-5B7D-BFB2A486DEC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123280" y="640080"/>
            <a:ext cx="5410504" cy="5577840"/>
          </a:xfrm>
          <a:prstGeom prst="rect">
            <a:avLst/>
          </a:prstGeom>
        </p:spPr>
      </p:pic>
    </p:spTree>
    <p:extLst>
      <p:ext uri="{BB962C8B-B14F-4D97-AF65-F5344CB8AC3E}">
        <p14:creationId xmlns:p14="http://schemas.microsoft.com/office/powerpoint/2010/main" val="373866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0C4F-65F0-2F86-4FD1-F92C86A7ED3C}"/>
              </a:ext>
            </a:extLst>
          </p:cNvPr>
          <p:cNvSpPr>
            <a:spLocks noGrp="1"/>
          </p:cNvSpPr>
          <p:nvPr>
            <p:ph type="title"/>
          </p:nvPr>
        </p:nvSpPr>
        <p:spPr/>
        <p:txBody>
          <a:bodyPr/>
          <a:lstStyle/>
          <a:p>
            <a:r>
              <a:rPr lang="en-NL" dirty="0"/>
              <a:t>How to do AI &amp; ML in Front-End</a:t>
            </a:r>
          </a:p>
        </p:txBody>
      </p:sp>
      <p:graphicFrame>
        <p:nvGraphicFramePr>
          <p:cNvPr id="5" name="Content Placeholder 2">
            <a:extLst>
              <a:ext uri="{FF2B5EF4-FFF2-40B4-BE49-F238E27FC236}">
                <a16:creationId xmlns:a16="http://schemas.microsoft.com/office/drawing/2014/main" id="{62173473-1379-0B09-E193-325DCDD6FF44}"/>
              </a:ext>
            </a:extLst>
          </p:cNvPr>
          <p:cNvGraphicFramePr>
            <a:graphicFrameLocks noGrp="1"/>
          </p:cNvGraphicFramePr>
          <p:nvPr>
            <p:ph idx="1"/>
            <p:extLst>
              <p:ext uri="{D42A27DB-BD31-4B8C-83A1-F6EECF244321}">
                <p14:modId xmlns:p14="http://schemas.microsoft.com/office/powerpoint/2010/main" val="2965763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40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BA7619-DB0D-8C5C-3F34-313984A7D00F}"/>
              </a:ext>
            </a:extLst>
          </p:cNvPr>
          <p:cNvSpPr>
            <a:spLocks noGrp="1"/>
          </p:cNvSpPr>
          <p:nvPr>
            <p:ph type="title"/>
          </p:nvPr>
        </p:nvSpPr>
        <p:spPr>
          <a:xfrm>
            <a:off x="1371597" y="348865"/>
            <a:ext cx="10044023" cy="877729"/>
          </a:xfrm>
        </p:spPr>
        <p:txBody>
          <a:bodyPr anchor="ctr">
            <a:normAutofit/>
          </a:bodyPr>
          <a:lstStyle/>
          <a:p>
            <a:r>
              <a:rPr lang="en-NL" sz="4000">
                <a:solidFill>
                  <a:srgbClr val="FFFFFF"/>
                </a:solidFill>
              </a:rPr>
              <a:t>Why do AI&amp;ML in Front-end</a:t>
            </a:r>
          </a:p>
        </p:txBody>
      </p:sp>
      <p:graphicFrame>
        <p:nvGraphicFramePr>
          <p:cNvPr id="45" name="Content Placeholder 2">
            <a:extLst>
              <a:ext uri="{FF2B5EF4-FFF2-40B4-BE49-F238E27FC236}">
                <a16:creationId xmlns:a16="http://schemas.microsoft.com/office/drawing/2014/main" id="{7DD384FE-2C2F-D443-27F4-4187047180D6}"/>
              </a:ext>
            </a:extLst>
          </p:cNvPr>
          <p:cNvGraphicFramePr>
            <a:graphicFrameLocks noGrp="1"/>
          </p:cNvGraphicFramePr>
          <p:nvPr>
            <p:ph idx="1"/>
            <p:extLst>
              <p:ext uri="{D42A27DB-BD31-4B8C-83A1-F6EECF244321}">
                <p14:modId xmlns:p14="http://schemas.microsoft.com/office/powerpoint/2010/main" val="383356341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33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8D905B-AC4C-096F-B873-22374C2ADD98}"/>
              </a:ext>
            </a:extLst>
          </p:cNvPr>
          <p:cNvSpPr>
            <a:spLocks noGrp="1"/>
          </p:cNvSpPr>
          <p:nvPr>
            <p:ph type="title"/>
          </p:nvPr>
        </p:nvSpPr>
        <p:spPr>
          <a:xfrm>
            <a:off x="1371597" y="348865"/>
            <a:ext cx="10044023" cy="877729"/>
          </a:xfrm>
        </p:spPr>
        <p:txBody>
          <a:bodyPr anchor="ctr">
            <a:normAutofit/>
          </a:bodyPr>
          <a:lstStyle/>
          <a:p>
            <a:r>
              <a:rPr lang="en-NL" sz="4000">
                <a:solidFill>
                  <a:srgbClr val="FFFFFF"/>
                </a:solidFill>
              </a:rPr>
              <a:t>What to do with AI &amp; ML</a:t>
            </a:r>
          </a:p>
        </p:txBody>
      </p:sp>
      <p:graphicFrame>
        <p:nvGraphicFramePr>
          <p:cNvPr id="5" name="Content Placeholder 2">
            <a:extLst>
              <a:ext uri="{FF2B5EF4-FFF2-40B4-BE49-F238E27FC236}">
                <a16:creationId xmlns:a16="http://schemas.microsoft.com/office/drawing/2014/main" id="{DA917C6A-9B8F-159D-B6CA-A5B80AC978D7}"/>
              </a:ext>
            </a:extLst>
          </p:cNvPr>
          <p:cNvGraphicFramePr>
            <a:graphicFrameLocks noGrp="1"/>
          </p:cNvGraphicFramePr>
          <p:nvPr>
            <p:ph idx="1"/>
            <p:extLst>
              <p:ext uri="{D42A27DB-BD31-4B8C-83A1-F6EECF244321}">
                <p14:modId xmlns:p14="http://schemas.microsoft.com/office/powerpoint/2010/main" val="305014732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939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CBF035-E4C6-27E7-BADD-F1950711F39D}"/>
              </a:ext>
            </a:extLst>
          </p:cNvPr>
          <p:cNvSpPr>
            <a:spLocks noGrp="1"/>
          </p:cNvSpPr>
          <p:nvPr>
            <p:ph type="title"/>
          </p:nvPr>
        </p:nvSpPr>
        <p:spPr>
          <a:xfrm>
            <a:off x="838200" y="1195697"/>
            <a:ext cx="3200400" cy="4238118"/>
          </a:xfrm>
        </p:spPr>
        <p:txBody>
          <a:bodyPr>
            <a:normAutofit/>
          </a:bodyPr>
          <a:lstStyle/>
          <a:p>
            <a:r>
              <a:rPr lang="en-NL" sz="2800">
                <a:solidFill>
                  <a:schemeClr val="bg1"/>
                </a:solidFill>
              </a:rPr>
              <a:t>What libraries/frameworks are available for frontend</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12C57E2-842B-FCC6-9160-5301EF846D44}"/>
              </a:ext>
            </a:extLst>
          </p:cNvPr>
          <p:cNvGraphicFramePr>
            <a:graphicFrameLocks noGrp="1"/>
          </p:cNvGraphicFramePr>
          <p:nvPr>
            <p:ph idx="1"/>
            <p:extLst>
              <p:ext uri="{D42A27DB-BD31-4B8C-83A1-F6EECF244321}">
                <p14:modId xmlns:p14="http://schemas.microsoft.com/office/powerpoint/2010/main" val="424065622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434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651BB-7931-3AF6-48FC-F55C1C55FA16}"/>
              </a:ext>
            </a:extLst>
          </p:cNvPr>
          <p:cNvSpPr>
            <a:spLocks noGrp="1"/>
          </p:cNvSpPr>
          <p:nvPr>
            <p:ph type="title"/>
          </p:nvPr>
        </p:nvSpPr>
        <p:spPr>
          <a:xfrm>
            <a:off x="1371597" y="348865"/>
            <a:ext cx="10044023" cy="877729"/>
          </a:xfrm>
        </p:spPr>
        <p:txBody>
          <a:bodyPr anchor="ctr">
            <a:normAutofit/>
          </a:bodyPr>
          <a:lstStyle/>
          <a:p>
            <a:r>
              <a:rPr lang="en-NL" sz="4000">
                <a:solidFill>
                  <a:srgbClr val="FFFFFF"/>
                </a:solidFill>
              </a:rPr>
              <a:t>Browser API that uses AI</a:t>
            </a:r>
          </a:p>
        </p:txBody>
      </p:sp>
      <p:graphicFrame>
        <p:nvGraphicFramePr>
          <p:cNvPr id="6" name="Content Placeholder 2">
            <a:extLst>
              <a:ext uri="{FF2B5EF4-FFF2-40B4-BE49-F238E27FC236}">
                <a16:creationId xmlns:a16="http://schemas.microsoft.com/office/drawing/2014/main" id="{63C7BA47-2A6F-C024-9D8D-3E80A973C771}"/>
              </a:ext>
            </a:extLst>
          </p:cNvPr>
          <p:cNvGraphicFramePr>
            <a:graphicFrameLocks noGrp="1"/>
          </p:cNvGraphicFramePr>
          <p:nvPr>
            <p:ph idx="1"/>
            <p:extLst>
              <p:ext uri="{D42A27DB-BD31-4B8C-83A1-F6EECF244321}">
                <p14:modId xmlns:p14="http://schemas.microsoft.com/office/powerpoint/2010/main" val="36496915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957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47A033D0-433E-A5C2-75ED-58F50A14B722}"/>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600" kern="1200">
                <a:solidFill>
                  <a:srgbClr val="FFFFFF"/>
                </a:solidFill>
                <a:latin typeface="+mj-lt"/>
                <a:ea typeface="+mj-ea"/>
                <a:cs typeface="+mj-cs"/>
              </a:rPr>
              <a:t>Demo time</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Clock">
            <a:extLst>
              <a:ext uri="{FF2B5EF4-FFF2-40B4-BE49-F238E27FC236}">
                <a16:creationId xmlns:a16="http://schemas.microsoft.com/office/drawing/2014/main" id="{585A1D74-91C0-940B-7045-6C93AB5442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153351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11775</TotalTime>
  <Words>2035</Words>
  <Application>Microsoft Macintosh PowerPoint</Application>
  <PresentationFormat>Widescreen</PresentationFormat>
  <Paragraphs>127</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AI &amp; ML in Front-End</vt:lpstr>
      <vt:lpstr>About myself</vt:lpstr>
      <vt:lpstr>Machine Learning, Data Science, Artificial Inteligence</vt:lpstr>
      <vt:lpstr>How to do AI &amp; ML in Front-End</vt:lpstr>
      <vt:lpstr>Why do AI&amp;ML in Front-end</vt:lpstr>
      <vt:lpstr>What to do with AI &amp; ML</vt:lpstr>
      <vt:lpstr>What libraries/frameworks are available for frontend</vt:lpstr>
      <vt:lpstr>Browser API that uses AI</vt:lpstr>
      <vt:lpstr>Demo time</vt:lpstr>
      <vt:lpstr>Tensorflow.js (Tensorflow and Keras models)</vt:lpstr>
      <vt:lpstr>Demo time</vt:lpstr>
      <vt:lpstr>ONNX.js -&gt; ONNX Runtime Web</vt:lpstr>
      <vt:lpstr>Demo time</vt:lpstr>
      <vt:lpstr>Webshop use cases</vt:lpstr>
      <vt:lpstr>Challenges</vt:lpstr>
      <vt:lpstr>Future of AI and ML in Frontend</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&amp; ML in Front-End</dc:title>
  <dc:creator>Igor Larionov</dc:creator>
  <cp:lastModifiedBy>Igor Larionov</cp:lastModifiedBy>
  <cp:revision>3</cp:revision>
  <dcterms:created xsi:type="dcterms:W3CDTF">2023-04-19T08:18:02Z</dcterms:created>
  <dcterms:modified xsi:type="dcterms:W3CDTF">2024-02-19T11:28:07Z</dcterms:modified>
</cp:coreProperties>
</file>