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2" r:id="rId7"/>
    <p:sldId id="272" r:id="rId8"/>
    <p:sldId id="273" r:id="rId9"/>
    <p:sldId id="274" r:id="rId10"/>
    <p:sldId id="275" r:id="rId11"/>
    <p:sldId id="265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Image From: https://en.wikipedia.org/wiki/Rock_paper_scissors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Image From: https://en.wikipedia.org/wiki/Rock_paper_scissors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0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5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altLang="zh-CN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altLang="zh-CN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ab.research.google.com/drive/1E1M5WPv21g3-lJhO-yHzDMWUKWsV9f_e#scrollTo=ZPzrLb355Ss_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602" y="4403324"/>
            <a:ext cx="6658252" cy="1153718"/>
          </a:xfrm>
        </p:spPr>
        <p:txBody>
          <a:bodyPr/>
          <a:lstStyle/>
          <a:p>
            <a:r>
              <a:rPr lang="en-US" b="1" dirty="0"/>
              <a:t>Rock-Paper-Scissors AI with Image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89"/>
            <a:ext cx="5045031" cy="778399"/>
          </a:xfrm>
        </p:spPr>
        <p:txBody>
          <a:bodyPr>
            <a:normAutofit/>
          </a:bodyPr>
          <a:lstStyle/>
          <a:p>
            <a:r>
              <a:rPr lang="en-US" dirty="0"/>
              <a:t>By: Weifeng Ma</a:t>
            </a:r>
          </a:p>
          <a:p>
            <a:r>
              <a:rPr lang="en-US" dirty="0"/>
              <a:t>SJSU CMPE 260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710CC-8104-B05E-29D4-7C7F95DCE02C}"/>
              </a:ext>
            </a:extLst>
          </p:cNvPr>
          <p:cNvSpPr txBox="1"/>
          <p:nvPr/>
        </p:nvSpPr>
        <p:spPr>
          <a:xfrm>
            <a:off x="1061884" y="1582993"/>
            <a:ext cx="35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</a:t>
            </a:r>
            <a:r>
              <a:rPr lang="en-US" altLang="zh-CN" dirty="0" err="1"/>
              <a:t>Tkinter</a:t>
            </a:r>
            <a:endParaRPr lang="zh-CN" altLang="en-US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2D90956-63A0-26F7-33E2-EDF0545C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43" y="2409475"/>
            <a:ext cx="7931260" cy="29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494" y="3080551"/>
            <a:ext cx="6596109" cy="2441360"/>
          </a:xfrm>
        </p:spPr>
        <p:txBody>
          <a:bodyPr>
            <a:normAutofit/>
          </a:bodyPr>
          <a:lstStyle/>
          <a:p>
            <a:r>
              <a:rPr lang="en-US" sz="1600" dirty="0"/>
              <a:t>The Rock-Paper-Scissor AI that implemented with a reinforcement mechanism. In this project, I will make the Rock-Paper-Scissors that apply the concept of reinforcement learning I learned from this class. I’ll implement the AI by using a reinforcement learning approach. To get better understanding of deep learning, I also implement image recognition that uses an image of rock/paper/scissors as input. The game itself will keep track of human choices and produce the choice with the highest chance to win humans.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8576F5B-6C01-0F02-A708-D324BB9A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50" y="2717432"/>
            <a:ext cx="3994579" cy="38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markov</a:t>
            </a:r>
            <a:r>
              <a:rPr lang="en-US" dirty="0"/>
              <a:t> chain process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 descr="Table&#10;&#10;Description automatically generated with medium confidence">
            <a:extLst>
              <a:ext uri="{FF2B5EF4-FFF2-40B4-BE49-F238E27FC236}">
                <a16:creationId xmlns:a16="http://schemas.microsoft.com/office/drawing/2014/main" id="{0956E5ED-85B8-E7C5-073E-FC180510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08" y="300269"/>
            <a:ext cx="5247700" cy="38784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4248E8-6466-212A-7605-0B30D7AB970C}"/>
              </a:ext>
            </a:extLst>
          </p:cNvPr>
          <p:cNvSpPr txBox="1"/>
          <p:nvPr/>
        </p:nvSpPr>
        <p:spPr>
          <a:xfrm>
            <a:off x="6331974" y="144534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Keep track of payer choices 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AC9D6-97D1-F09F-7482-1894838FE78B}"/>
              </a:ext>
            </a:extLst>
          </p:cNvPr>
          <p:cNvSpPr txBox="1"/>
          <p:nvPr/>
        </p:nvSpPr>
        <p:spPr>
          <a:xfrm>
            <a:off x="1012723" y="4699819"/>
            <a:ext cx="524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Last choice R -&gt; 7 times would pick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Last choice S -&gt; 3 times would pick 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34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7603-82A6-0B63-D31A-11038E42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2E97-0283-83C4-8DE3-50563420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0CC5-1467-47D9-62BE-1048425D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80B9E1A8-8F0D-7C24-DA3C-651A9A83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64" y="136525"/>
            <a:ext cx="4592223" cy="31527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240EF-FEA8-8B25-6D77-0CA9CCE27F24}"/>
              </a:ext>
            </a:extLst>
          </p:cNvPr>
          <p:cNvSpPr txBox="1"/>
          <p:nvPr/>
        </p:nvSpPr>
        <p:spPr>
          <a:xfrm>
            <a:off x="1660971" y="1578466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player select R (previous), and then select P (current); we would have:</a:t>
            </a:r>
            <a:endParaRPr lang="zh-CN" altLang="en-US" dirty="0"/>
          </a:p>
        </p:txBody>
      </p:sp>
      <p:pic>
        <p:nvPicPr>
          <p:cNvPr id="13" name="Picture 12" descr="Table&#10;&#10;Description automatically generated with medium confidence">
            <a:extLst>
              <a:ext uri="{FF2B5EF4-FFF2-40B4-BE49-F238E27FC236}">
                <a16:creationId xmlns:a16="http://schemas.microsoft.com/office/drawing/2014/main" id="{11CE1CA8-406F-DA6F-622D-1412E704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7" y="3429000"/>
            <a:ext cx="4423044" cy="3154844"/>
          </a:xfrm>
          <a:prstGeom prst="rect">
            <a:avLst/>
          </a:prstGeom>
        </p:spPr>
      </p:pic>
      <p:pic>
        <p:nvPicPr>
          <p:cNvPr id="15" name="Picture 1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E020E5F4-7C81-2101-66FD-38C324C5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408" y="3477841"/>
            <a:ext cx="4501483" cy="3155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A534CA-D313-7E10-D61D-7E91A0357AE6}"/>
              </a:ext>
            </a:extLst>
          </p:cNvPr>
          <p:cNvSpPr txBox="1"/>
          <p:nvPr/>
        </p:nvSpPr>
        <p:spPr>
          <a:xfrm>
            <a:off x="5270090" y="4916129"/>
            <a:ext cx="1317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 then if the player select S, we will have: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80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37D3-F8F7-CD4B-561F-AEA67C35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4787286"/>
            <a:ext cx="5111750" cy="152558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According to the record, the AI knew that scissors came out as R 15 times, P 8 times, and S only 3 times, so the user is most likely to come out with a R.</a:t>
            </a:r>
            <a:endParaRPr lang="zh-CN" alt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743A-C76D-D2B6-ADA9-DCFFD504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AACD-EBB2-A236-A74E-B80A4D81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DCA4-330F-9EE9-60B0-DF79EB46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25A97E29-07CC-080D-A872-455B60E0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5" y="545126"/>
            <a:ext cx="5247700" cy="3878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9D7C9-42A3-4FD0-887C-DEA7F5763A9F}"/>
              </a:ext>
            </a:extLst>
          </p:cNvPr>
          <p:cNvSpPr txBox="1"/>
          <p:nvPr/>
        </p:nvSpPr>
        <p:spPr>
          <a:xfrm>
            <a:off x="8849032" y="3667432"/>
            <a:ext cx="2890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practice: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(SR is the highest)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Pick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If (SR &gt; 8 times)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Pick the choice &gt;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93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F5BC-A4DD-4F02-BB9B-8128D5D3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7C0B-2B32-DBA9-2587-959460EF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136A-114F-C8D0-BE81-410B2A79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7EE98A25-F4F7-A41E-C3DF-1CF8E990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57" y="863167"/>
            <a:ext cx="4557203" cy="336811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3A81E8F-2FDB-1028-AF92-CFEB2D51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05" y="4617944"/>
            <a:ext cx="5219047" cy="96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DA926F-0F44-7F9A-AEE4-53E3B4A7A549}"/>
              </a:ext>
            </a:extLst>
          </p:cNvPr>
          <p:cNvSpPr txBox="1"/>
          <p:nvPr/>
        </p:nvSpPr>
        <p:spPr>
          <a:xfrm>
            <a:off x="8610600" y="4139381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Sum up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Calculate R = R/Sum =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Highest wining rate value -&gt; best choice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99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Image Recognition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3" name="Picture 42" descr="Text, letter&#10;&#10;Description automatically generated">
            <a:extLst>
              <a:ext uri="{FF2B5EF4-FFF2-40B4-BE49-F238E27FC236}">
                <a16:creationId xmlns:a16="http://schemas.microsoft.com/office/drawing/2014/main" id="{E36FA690-AC6A-3E8F-F9FF-915937F5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18" y="1991001"/>
            <a:ext cx="8933974" cy="373137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893B24B-9193-3447-0331-574467F57F8B}"/>
              </a:ext>
            </a:extLst>
          </p:cNvPr>
          <p:cNvSpPr txBox="1"/>
          <p:nvPr/>
        </p:nvSpPr>
        <p:spPr>
          <a:xfrm>
            <a:off x="2209800" y="5892581"/>
            <a:ext cx="752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https://colab.research.google.com/drive/1E1M5WPv21g3-lJhO-yHzDMWUKWsV9f_e#scrollTo=ZPzrLb355Ss_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{D09B0D34-5082-4CF0-8BBF-C2C9F549D4CB}tf67328976_win32</Template>
  <TotalTime>65</TotalTime>
  <Words>345</Words>
  <Application>Microsoft Office PowerPoint</Application>
  <PresentationFormat>Widescreen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Rock-Paper-Scissors AI with Image Recognition</vt:lpstr>
      <vt:lpstr>INTRODUCTION</vt:lpstr>
      <vt:lpstr>markov chain process</vt:lpstr>
      <vt:lpstr>PowerPoint Presentation</vt:lpstr>
      <vt:lpstr>PowerPoint Presentation</vt:lpstr>
      <vt:lpstr>PowerPoint Presentation</vt:lpstr>
      <vt:lpstr>PowerPoint Presentation</vt:lpstr>
      <vt:lpstr>Image Recognition </vt:lpstr>
      <vt:lpstr>CNN</vt:lpstr>
      <vt:lpstr>UI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Weifeng Ma</dc:creator>
  <cp:lastModifiedBy>Weifeng Ma</cp:lastModifiedBy>
  <cp:revision>2</cp:revision>
  <dcterms:created xsi:type="dcterms:W3CDTF">2022-11-18T00:37:11Z</dcterms:created>
  <dcterms:modified xsi:type="dcterms:W3CDTF">2022-11-18T01:44:07Z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