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2B01-2AEB-4657-A121-A12C26BE09A3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0F916-8E6A-4E00-A8AD-93D64919A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20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Image from: https://medium.com/@connectwithghosh/simple-matrix-factorization-example-on-the-movielens-dataset-using-pyspark-9b7e3f567536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0F916-8E6A-4E00-A8AD-93D64919AD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87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Article Link: https://ieeexplore.ieee.org/document/9792731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0F916-8E6A-4E00-A8AD-93D64919AD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9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D06B-72AC-4C6D-A013-534DDF7D823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5427-3801-4909-A489-BBB90C62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0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D06B-72AC-4C6D-A013-534DDF7D823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5427-3801-4909-A489-BBB90C62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6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D06B-72AC-4C6D-A013-534DDF7D823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5427-3801-4909-A489-BBB90C625A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394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D06B-72AC-4C6D-A013-534DDF7D823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5427-3801-4909-A489-BBB90C62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468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D06B-72AC-4C6D-A013-534DDF7D823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5427-3801-4909-A489-BBB90C625A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44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D06B-72AC-4C6D-A013-534DDF7D823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5427-3801-4909-A489-BBB90C62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446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D06B-72AC-4C6D-A013-534DDF7D823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5427-3801-4909-A489-BBB90C62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2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D06B-72AC-4C6D-A013-534DDF7D823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5427-3801-4909-A489-BBB90C62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92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D06B-72AC-4C6D-A013-534DDF7D823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5427-3801-4909-A489-BBB90C62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0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D06B-72AC-4C6D-A013-534DDF7D823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5427-3801-4909-A489-BBB90C62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01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D06B-72AC-4C6D-A013-534DDF7D823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5427-3801-4909-A489-BBB90C62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26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D06B-72AC-4C6D-A013-534DDF7D823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5427-3801-4909-A489-BBB90C62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0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D06B-72AC-4C6D-A013-534DDF7D823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5427-3801-4909-A489-BBB90C62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6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D06B-72AC-4C6D-A013-534DDF7D823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5427-3801-4909-A489-BBB90C62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36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D06B-72AC-4C6D-A013-534DDF7D823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5427-3801-4909-A489-BBB90C62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64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D06B-72AC-4C6D-A013-534DDF7D823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5427-3801-4909-A489-BBB90C62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9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ED06B-72AC-4C6D-A013-534DDF7D823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195427-3801-4909-A489-BBB90C62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2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icaaic53929.2022.979273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9275-ADE6-7B4F-FB59-39548672C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Trust in recommender system to solve cold start problem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C9F52-6376-C441-5823-95727F0C2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By: Weifeng Ma</a:t>
            </a:r>
          </a:p>
          <a:p>
            <a:r>
              <a:rPr lang="en-US" altLang="zh-CN" dirty="0"/>
              <a:t>CMPE 297</a:t>
            </a:r>
          </a:p>
          <a:p>
            <a:r>
              <a:rPr lang="en-US" altLang="zh-CN" dirty="0"/>
              <a:t>Short Story Assignment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79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4DD4-8964-ED1D-D8EA-523DF808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Recommender/Recommendation Systems (RSs)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D403-E93B-6271-DB7E-48494A097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Recommendation systems are complex artificial intelligence systems that are designed to provide a prediction to users based on a preference. Many popular e-commerce sites, such as Amazon, have adopted personalized recommendation systems for their users, suggesting items they can buy based on their past behavior.</a:t>
            </a:r>
            <a:endParaRPr lang="zh-CN" altLang="en-US" dirty="0"/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F9A40082-756D-3C79-3E20-645F8C02B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82" y="3612291"/>
            <a:ext cx="6858030" cy="299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9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3F0A-1EFF-1C6F-8B79-5513D2F4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Collaborative Filtering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EDF3-8137-574E-21E5-F74F353A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Collaborative filtering, which filters information by using data from other users, is heavily used in practice. The recommendation process uses feedback, comments and opinions to filter through a large amount of information and filter out information that may be of interest to the target user.</a:t>
            </a:r>
          </a:p>
          <a:p>
            <a:r>
              <a:rPr lang="en-US" altLang="zh-CN" dirty="0"/>
              <a:t>Most websites like Amazon, YouTube, and Netflix use collaborative filtering.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3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F2DF-E515-9B12-CC8A-59142385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altLang="zh-CN"/>
              <a:t>Matrix Factorization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9331-17C2-4A60-BA9F-E9D5B28A0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4007212" cy="3858477"/>
          </a:xfrm>
        </p:spPr>
        <p:txBody>
          <a:bodyPr>
            <a:normAutofit/>
          </a:bodyPr>
          <a:lstStyle/>
          <a:p>
            <a:r>
              <a:rPr lang="en-US" altLang="zh-CN"/>
              <a:t>Matrix factorization is a collaborative filtering algorithm to find the relationship between items and users’ entities.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8" name="Picture 4" descr="Simple Matrix Factorization example on the Movielens dataset using Pyspark  | by Soumya Ghosh | Medium">
            <a:extLst>
              <a:ext uri="{FF2B5EF4-FFF2-40B4-BE49-F238E27FC236}">
                <a16:creationId xmlns:a16="http://schemas.microsoft.com/office/drawing/2014/main" id="{E31FFF64-6174-8CE6-37D8-5D64442DB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360" y="3504350"/>
            <a:ext cx="6726924" cy="290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86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5370-0BC4-B0DE-1B3A-E8635758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Cold Start Problem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D407F-98A3-25F6-E57E-60EE7C51B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make the most effective recommendations without knowing anything about the user?</a:t>
            </a:r>
          </a:p>
          <a:p>
            <a:r>
              <a:rPr lang="en-US" altLang="zh-CN" dirty="0"/>
              <a:t>Cold start can be three types: user cold start, item cold start, and system cold start</a:t>
            </a:r>
          </a:p>
          <a:p>
            <a:r>
              <a:rPr lang="en-US" altLang="zh-CN" dirty="0"/>
              <a:t>Solution:</a:t>
            </a:r>
          </a:p>
          <a:p>
            <a:pPr lvl="1"/>
            <a:r>
              <a:rPr lang="en-US" altLang="zh-CN" dirty="0"/>
              <a:t>Get more data! Gain more information!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77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83BD-43BE-B35F-8C26-6DFC2AEE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Trust-Aware Recommender Systems</a:t>
            </a:r>
            <a:endParaRPr lang="zh-CN" alt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0DA3896-FC68-45DB-24A9-6C8D9CD8F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30" y="1570624"/>
            <a:ext cx="5812383" cy="4677775"/>
          </a:xfrm>
        </p:spPr>
      </p:pic>
    </p:spTree>
    <p:extLst>
      <p:ext uri="{BB962C8B-B14F-4D97-AF65-F5344CB8AC3E}">
        <p14:creationId xmlns:p14="http://schemas.microsoft.com/office/powerpoint/2010/main" val="142838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DC37-77CE-6230-794F-F490A32B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Structure of TARS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016BF4-0AB5-44DB-B235-82A6DA0787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470" y="1657022"/>
            <a:ext cx="2898609" cy="492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18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4F82-7A9E-7D6E-7E68-8C852C53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46A5-94AA-A880-1C46-94FC9F2E2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Trust-aware recommender systems are used to incorporate trust in recommender systems so that shilling attacks couldn’t bias the suggestions of the recommender systems. </a:t>
            </a:r>
          </a:p>
          <a:p>
            <a:r>
              <a:rPr lang="en-US" altLang="zh-CN" dirty="0"/>
              <a:t>We can also use trust-aware to remove the cold start problem so that new users could get suggestions from the users they trust in the system.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53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E5E7-BD0B-E5BB-FA23-240683B7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ADFCA-03FC-4F7F-9184-452AB45AC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292929"/>
                </a:solidFill>
                <a:effectLst/>
                <a:latin typeface="source-serif-pro"/>
              </a:rPr>
              <a:t>Raizada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source-serif-pro"/>
              </a:rPr>
              <a:t>, M. (2022). Survey on Recommender Systems Incorporating Trust. </a:t>
            </a:r>
            <a:r>
              <a:rPr lang="en-US" altLang="zh-CN" b="0" i="1" dirty="0">
                <a:solidFill>
                  <a:srgbClr val="292929"/>
                </a:solidFill>
                <a:effectLst/>
                <a:latin typeface="source-serif-pro"/>
              </a:rPr>
              <a:t>2022 International Conference on Applied Artificial Intelligence and Computing (ICAAIC)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source-serif-pro"/>
              </a:rPr>
              <a:t>. </a:t>
            </a:r>
            <a:r>
              <a:rPr lang="en-US" altLang="zh-CN" b="0" i="0" u="sng" dirty="0">
                <a:solidFill>
                  <a:srgbClr val="292929"/>
                </a:solidFill>
                <a:effectLst/>
                <a:latin typeface="source-serif-pro"/>
                <a:hlinkClick r:id="rId2"/>
              </a:rPr>
              <a:t>https://doi.org/10.1109/icaaic53929.2022.9792731</a:t>
            </a:r>
            <a:endParaRPr lang="en-US" altLang="zh-CN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5489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329</Words>
  <Application>Microsoft Office PowerPoint</Application>
  <PresentationFormat>Widescreen</PresentationFormat>
  <Paragraphs>28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source-serif-pro</vt:lpstr>
      <vt:lpstr>Arial</vt:lpstr>
      <vt:lpstr>Trebuchet MS</vt:lpstr>
      <vt:lpstr>Wingdings 3</vt:lpstr>
      <vt:lpstr>Facet</vt:lpstr>
      <vt:lpstr>Trust in recommender system to solve cold start problem</vt:lpstr>
      <vt:lpstr>Recommender/Recommendation Systems (RSs)</vt:lpstr>
      <vt:lpstr>Collaborative Filtering</vt:lpstr>
      <vt:lpstr>Matrix Factorization</vt:lpstr>
      <vt:lpstr>Cold Start Problem</vt:lpstr>
      <vt:lpstr>Trust-Aware Recommender Systems</vt:lpstr>
      <vt:lpstr>Basic Structure of TARS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 in recommender system to solve cold start problem</dc:title>
  <dc:creator>Weifeng Ma</dc:creator>
  <cp:lastModifiedBy>Weifeng Ma</cp:lastModifiedBy>
  <cp:revision>1</cp:revision>
  <dcterms:created xsi:type="dcterms:W3CDTF">2022-12-01T00:22:21Z</dcterms:created>
  <dcterms:modified xsi:type="dcterms:W3CDTF">2022-12-01T00:46:07Z</dcterms:modified>
</cp:coreProperties>
</file>