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6eae7557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6eae7557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6eae755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6eae755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eae7557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eae7557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eae755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eae755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eae7557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eae7557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 using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Cheng, Hung Le, Babu Rajendran, Archana Shokeen, Tingjia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Business Understanding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 Purchases are significant ordeals for customers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helps provide knowledge to potential customers for best value purchases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variables such as car model, age, price, depreciation to get price prediction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Scraped Car data from online Car Resource website True Cars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 columns are: [year, mileage, price, model, make]</a:t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5" y="2270718"/>
            <a:ext cx="8520600" cy="260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Preprocessing &amp; Visualization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Importance using Gini Score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KMeans Clustering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Finding the Golden Cluster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Regression Models: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Forest Regression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690" l="8236" r="12335" t="680"/>
          <a:stretch/>
        </p:blipFill>
        <p:spPr>
          <a:xfrm>
            <a:off x="4991825" y="1152475"/>
            <a:ext cx="3840474" cy="30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3928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209" y="1017725"/>
            <a:ext cx="25102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017725"/>
            <a:ext cx="769873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