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eae7557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eae7557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eae7557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eae755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eae7557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eae7557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eae7557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eae7557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eae7557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eae7557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 using 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Cheng, Hung Le, Babu Rajendran, Archana Shokeen, Tingjia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Business Understanding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Car Purchases are significant ordeals for customers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 helps provide knowledge to potential customers for best value purchases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Uses variables such as car model, age, price, depreciation to get price prediction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Scraped Car data from online Car Resource website True Cars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 columns are: [year, mileage, price, model, make]</a:t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75" y="2270718"/>
            <a:ext cx="8520600" cy="260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KMeans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Classification Models: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Nearest Neighbors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Decision Tree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Random Forrest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Regression Models: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Random Forrest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