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eae7557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eae7557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eae7557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eae7557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eae7557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eae7557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eae755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eae755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eae755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eae755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eae755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eae755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eae7557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eae7557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 using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Cheng, Hung Le, Babu Rajendran, Archana Shokeen, Tingjia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CRISP-DM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 Understanding  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Provide potential customers with a better understanding of the value of their car &amp; purchase price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Understanding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Scraped data from TrueCar</a:t>
            </a:r>
            <a:r>
              <a:rPr lang="en" sz="2000"/>
              <a:t>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Checked the shape and types of the attributes for each column; Exploratory Data Analysis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Visualized the relationship between the columns using correlation plots, sns scatterplots, and identifying any patterns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CRISP-DM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Preparation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Checked &amp; removed null values after scraping, removed duplicate values, removed any punctuation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Feature extraction: Deprecation score and the original price from the current price of the used car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KMeans Clustering was used to find the golden clusters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Main Regression Model used include: Linear Regression, MLPRegressor, RandomForestRegressor, KNNRegressor, XBoost Regressor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CRISP-DM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Evaluation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model was evaluated for its R2 score and accuracy score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RandomForestRegressor was then pickled from the results for deployment purposes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Pickled RandomForestRegressor model and scores were used to deploy on a website in Heroku using Flask API that takes in user data and executes the prediction algorithm based on pickled data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Scraped Car data from online Car Resource website True Cars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 columns are: [year, mileage, price, model, make]</a:t>
            </a:r>
            <a:endParaRPr sz="20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5" y="2270718"/>
            <a:ext cx="8520600" cy="260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Preprocessing &amp; Visualization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Importance using Gini Score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KMeans Clustering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Finding the Golden Cluster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Regression Models: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 Forest Regression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690" l="8236" r="12335" t="680"/>
          <a:stretch/>
        </p:blipFill>
        <p:spPr>
          <a:xfrm>
            <a:off x="4991825" y="1152475"/>
            <a:ext cx="3840474" cy="30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3928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209" y="1017725"/>
            <a:ext cx="25102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017725"/>
            <a:ext cx="769873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