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59"/>
  </p:notesMasterIdLst>
  <p:handoutMasterIdLst>
    <p:handoutMasterId r:id="rId60"/>
  </p:handoutMasterIdLst>
  <p:sldIdLst>
    <p:sldId id="455" r:id="rId3"/>
    <p:sldId id="486" r:id="rId4"/>
    <p:sldId id="496" r:id="rId5"/>
    <p:sldId id="499" r:id="rId6"/>
    <p:sldId id="500" r:id="rId7"/>
    <p:sldId id="501" r:id="rId8"/>
    <p:sldId id="550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9" r:id="rId45"/>
    <p:sldId id="537" r:id="rId46"/>
    <p:sldId id="538" r:id="rId47"/>
    <p:sldId id="540" r:id="rId48"/>
    <p:sldId id="541" r:id="rId49"/>
    <p:sldId id="542" r:id="rId50"/>
    <p:sldId id="544" r:id="rId51"/>
    <p:sldId id="545" r:id="rId52"/>
    <p:sldId id="546" r:id="rId53"/>
    <p:sldId id="547" r:id="rId54"/>
    <p:sldId id="548" r:id="rId55"/>
    <p:sldId id="549" r:id="rId56"/>
    <p:sldId id="497" r:id="rId57"/>
    <p:sldId id="498" r:id="rId58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ollmannsberger" initials="SK" lastIdx="22" clrIdx="0">
    <p:extLst>
      <p:ext uri="{19B8F6BF-5375-455C-9EA6-DF929625EA0E}">
        <p15:presenceInfo xmlns:p15="http://schemas.microsoft.com/office/powerpoint/2012/main" userId="2fc774831f4473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CA44A-33ED-44ED-B039-616EC25DF3F7}" v="7" dt="2022-04-12T10:26:28.28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683" autoAdjust="0"/>
  </p:normalViewPr>
  <p:slideViewPr>
    <p:cSldViewPr snapToGrid="0">
      <p:cViewPr varScale="1">
        <p:scale>
          <a:sx n="134" d="100"/>
          <a:sy n="134" d="100"/>
        </p:scale>
        <p:origin x="1170" y="108"/>
      </p:cViewPr>
      <p:guideLst>
        <p:guide orient="horz" pos="2164"/>
        <p:guide pos="2880"/>
        <p:guide orient="horz" pos="30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mannsberger, Stefan" userId="33bc9b04-ebde-45a7-8cb5-2c13f1aad7eb" providerId="ADAL" clId="{101CA44A-33ED-44ED-B039-616EC25DF3F7}"/>
    <pc:docChg chg="undo redo custSel addSld delSld modSld sldOrd modMainMaster">
      <pc:chgData name="Kollmannsberger, Stefan" userId="33bc9b04-ebde-45a7-8cb5-2c13f1aad7eb" providerId="ADAL" clId="{101CA44A-33ED-44ED-B039-616EC25DF3F7}" dt="2022-05-02T13:35:49.895" v="8965" actId="313"/>
      <pc:docMkLst>
        <pc:docMk/>
      </pc:docMkLst>
      <pc:sldChg chg="addSp modSp mod modAnim chgLayout">
        <pc:chgData name="Kollmannsberger, Stefan" userId="33bc9b04-ebde-45a7-8cb5-2c13f1aad7eb" providerId="ADAL" clId="{101CA44A-33ED-44ED-B039-616EC25DF3F7}" dt="2022-05-02T13:09:49.237" v="8627"/>
        <pc:sldMkLst>
          <pc:docMk/>
          <pc:sldMk cId="2141348576" sldId="428"/>
        </pc:sldMkLst>
        <pc:spChg chg="mod ord">
          <ac:chgData name="Kollmannsberger, Stefan" userId="33bc9b04-ebde-45a7-8cb5-2c13f1aad7eb" providerId="ADAL" clId="{101CA44A-33ED-44ED-B039-616EC25DF3F7}" dt="2022-05-02T13:08:20.077" v="8617" actId="20577"/>
          <ac:spMkLst>
            <pc:docMk/>
            <pc:sldMk cId="2141348576" sldId="428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5" creationId="{E7FC2BD9-D45F-4312-A9A5-3A7CBA88F175}"/>
          </ac:spMkLst>
        </pc:spChg>
        <pc:spChg chg="mod">
          <ac:chgData name="Kollmannsberger, Stefan" userId="33bc9b04-ebde-45a7-8cb5-2c13f1aad7eb" providerId="ADAL" clId="{101CA44A-33ED-44ED-B039-616EC25DF3F7}" dt="2022-05-02T13:08:51.481" v="8621" actId="164"/>
          <ac:spMkLst>
            <pc:docMk/>
            <pc:sldMk cId="2141348576" sldId="428"/>
            <ac:spMk id="7" creationId="{00000000-0000-0000-0000-000000000000}"/>
          </ac:spMkLst>
        </pc:spChg>
        <pc:grpChg chg="add mod">
          <ac:chgData name="Kollmannsberger, Stefan" userId="33bc9b04-ebde-45a7-8cb5-2c13f1aad7eb" providerId="ADAL" clId="{101CA44A-33ED-44ED-B039-616EC25DF3F7}" dt="2022-05-02T13:08:51.481" v="8621" actId="164"/>
          <ac:grpSpMkLst>
            <pc:docMk/>
            <pc:sldMk cId="2141348576" sldId="428"/>
            <ac:grpSpMk id="4" creationId="{EEA4457D-B1EF-4B47-704B-C7D297A0D068}"/>
          </ac:grpSpMkLst>
        </pc:grpChg>
        <pc:picChg chg="mod">
          <ac:chgData name="Kollmannsberger, Stefan" userId="33bc9b04-ebde-45a7-8cb5-2c13f1aad7eb" providerId="ADAL" clId="{101CA44A-33ED-44ED-B039-616EC25DF3F7}" dt="2022-05-02T13:08:51.481" v="8621" actId="164"/>
          <ac:picMkLst>
            <pc:docMk/>
            <pc:sldMk cId="2141348576" sldId="428"/>
            <ac:picMk id="1026" creationId="{00000000-0000-0000-0000-000000000000}"/>
          </ac:picMkLst>
        </pc:picChg>
      </pc:sldChg>
      <pc:sldChg chg="modSp mod modAnim chgLayout">
        <pc:chgData name="Kollmannsberger, Stefan" userId="33bc9b04-ebde-45a7-8cb5-2c13f1aad7eb" providerId="ADAL" clId="{101CA44A-33ED-44ED-B039-616EC25DF3F7}" dt="2022-05-02T13:10:54.630" v="8630"/>
        <pc:sldMkLst>
          <pc:docMk/>
          <pc:sldMk cId="2246344052" sldId="452"/>
        </pc:sldMkLst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5" creationId="{E7FC2BD9-D45F-4312-A9A5-3A7CBA88F175}"/>
          </ac:spMkLst>
        </pc:spChg>
      </pc:sldChg>
      <pc:sldChg chg="addSp modSp mod modAnim chgLayout">
        <pc:chgData name="Kollmannsberger, Stefan" userId="33bc9b04-ebde-45a7-8cb5-2c13f1aad7eb" providerId="ADAL" clId="{101CA44A-33ED-44ED-B039-616EC25DF3F7}" dt="2022-05-02T13:12:19.812" v="8641"/>
        <pc:sldMkLst>
          <pc:docMk/>
          <pc:sldMk cId="313371543" sldId="453"/>
        </pc:sldMkLst>
        <pc:spChg chg="mod ord">
          <ac:chgData name="Kollmannsberger, Stefan" userId="33bc9b04-ebde-45a7-8cb5-2c13f1aad7eb" providerId="ADAL" clId="{101CA44A-33ED-44ED-B039-616EC25DF3F7}" dt="2022-05-02T13:11:59.540" v="8638" actId="33524"/>
          <ac:spMkLst>
            <pc:docMk/>
            <pc:sldMk cId="313371543" sldId="453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3:11:48.038" v="8637" actId="20577"/>
          <ac:spMkLst>
            <pc:docMk/>
            <pc:sldMk cId="313371543" sldId="453"/>
            <ac:spMk id="8" creationId="{7CB0A532-5A1E-462E-A4B2-3680C753FFCE}"/>
          </ac:spMkLst>
        </pc:spChg>
        <pc:graphicFrameChg chg="mod">
          <ac:chgData name="Kollmannsberger, Stefan" userId="33bc9b04-ebde-45a7-8cb5-2c13f1aad7eb" providerId="ADAL" clId="{101CA44A-33ED-44ED-B039-616EC25DF3F7}" dt="2022-04-12T10:44:19.269" v="1552" actId="1035"/>
          <ac:graphicFrameMkLst>
            <pc:docMk/>
            <pc:sldMk cId="313371543" sldId="453"/>
            <ac:graphicFrameMk id="4" creationId="{00000000-0000-0000-0000-000000000000}"/>
          </ac:graphicFrameMkLst>
        </pc:graphicFrameChg>
        <pc:graphicFrameChg chg="mod">
          <ac:chgData name="Kollmannsberger, Stefan" userId="33bc9b04-ebde-45a7-8cb5-2c13f1aad7eb" providerId="ADAL" clId="{101CA44A-33ED-44ED-B039-616EC25DF3F7}" dt="2022-05-02T13:11:18.175" v="8631" actId="1076"/>
          <ac:graphicFrameMkLst>
            <pc:docMk/>
            <pc:sldMk cId="313371543" sldId="453"/>
            <ac:graphicFrameMk id="7" creationId="{00000000-0000-0000-0000-000000000000}"/>
          </ac:graphicFrameMkLst>
        </pc:graphicFrameChg>
      </pc:sldChg>
      <pc:sldChg chg="addSp delSp modSp mod modAnim chgLayout">
        <pc:chgData name="Kollmannsberger, Stefan" userId="33bc9b04-ebde-45a7-8cb5-2c13f1aad7eb" providerId="ADAL" clId="{101CA44A-33ED-44ED-B039-616EC25DF3F7}" dt="2022-05-02T13:18:02.594" v="8729"/>
        <pc:sldMkLst>
          <pc:docMk/>
          <pc:sldMk cId="2344004794" sldId="454"/>
        </pc:sldMkLst>
        <pc:spChg chg="del mod ord">
          <ac:chgData name="Kollmannsberger, Stefan" userId="33bc9b04-ebde-45a7-8cb5-2c13f1aad7eb" providerId="ADAL" clId="{101CA44A-33ED-44ED-B039-616EC25DF3F7}" dt="2022-04-12T13:31:26.772" v="4450" actId="478"/>
          <ac:spMkLst>
            <pc:docMk/>
            <pc:sldMk cId="2344004794" sldId="454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12:42:48.786" v="2406" actId="20577"/>
          <ac:spMkLst>
            <pc:docMk/>
            <pc:sldMk cId="2344004794" sldId="454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7:28.140" v="351" actId="700"/>
          <ac:spMkLst>
            <pc:docMk/>
            <pc:sldMk cId="2344004794" sldId="454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2:52:01.597" v="2500"/>
          <ac:spMkLst>
            <pc:docMk/>
            <pc:sldMk cId="2344004794" sldId="454"/>
            <ac:spMk id="7" creationId="{0F02EB60-7FD4-4CB9-882C-FA0B3102DFAD}"/>
          </ac:spMkLst>
        </pc:spChg>
        <pc:spChg chg="add mod">
          <ac:chgData name="Kollmannsberger, Stefan" userId="33bc9b04-ebde-45a7-8cb5-2c13f1aad7eb" providerId="ADAL" clId="{101CA44A-33ED-44ED-B039-616EC25DF3F7}" dt="2022-04-12T13:16:27.045" v="3963" actId="1038"/>
          <ac:spMkLst>
            <pc:docMk/>
            <pc:sldMk cId="2344004794" sldId="454"/>
            <ac:spMk id="8" creationId="{A14B764C-066C-4457-B3E1-D49132BE0FC1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9" creationId="{9A4A54E0-6C80-ABA3-1393-44F8617DFD94}"/>
          </ac:spMkLst>
        </pc:spChg>
        <pc:spChg chg="add del mod">
          <ac:chgData name="Kollmannsberger, Stefan" userId="33bc9b04-ebde-45a7-8cb5-2c13f1aad7eb" providerId="ADAL" clId="{101CA44A-33ED-44ED-B039-616EC25DF3F7}" dt="2022-04-12T13:31:28.316" v="4451" actId="478"/>
          <ac:spMkLst>
            <pc:docMk/>
            <pc:sldMk cId="2344004794" sldId="454"/>
            <ac:spMk id="10" creationId="{9D87B0C6-B7A4-4473-B661-AD576D31C28C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11" creationId="{472FF738-2B66-4865-AA29-8FA3DFEB34CC}"/>
          </ac:spMkLst>
        </pc:spChg>
        <pc:grpChg chg="add mod">
          <ac:chgData name="Kollmannsberger, Stefan" userId="33bc9b04-ebde-45a7-8cb5-2c13f1aad7eb" providerId="ADAL" clId="{101CA44A-33ED-44ED-B039-616EC25DF3F7}" dt="2022-05-02T13:03:56.528" v="8578" actId="1076"/>
          <ac:grpSpMkLst>
            <pc:docMk/>
            <pc:sldMk cId="2344004794" sldId="454"/>
            <ac:grpSpMk id="2" creationId="{5C47226D-BBE1-F02C-16F6-980765C0FDD1}"/>
          </ac:grpSpMkLst>
        </pc:grpChg>
        <pc:graphicFrameChg chg="mod">
          <ac:chgData name="Kollmannsberger, Stefan" userId="33bc9b04-ebde-45a7-8cb5-2c13f1aad7eb" providerId="ADAL" clId="{101CA44A-33ED-44ED-B039-616EC25DF3F7}" dt="2022-05-02T13:03:41.336" v="8576" actId="14100"/>
          <ac:graphicFrameMkLst>
            <pc:docMk/>
            <pc:sldMk cId="2344004794" sldId="454"/>
            <ac:graphicFrameMk id="6" creationId="{00000000-0000-0000-0000-000000000000}"/>
          </ac:graphicFrameMkLst>
        </pc:graphicFrameChg>
        <pc:picChg chg="add mod">
          <ac:chgData name="Kollmannsberger, Stefan" userId="33bc9b04-ebde-45a7-8cb5-2c13f1aad7eb" providerId="ADAL" clId="{101CA44A-33ED-44ED-B039-616EC25DF3F7}" dt="2022-05-02T13:03:56.528" v="8578" actId="1076"/>
          <ac:picMkLst>
            <pc:docMk/>
            <pc:sldMk cId="2344004794" sldId="454"/>
            <ac:picMk id="4100" creationId="{47AF51EF-72A5-3D86-303E-54E8163B880B}"/>
          </ac:picMkLst>
        </pc:picChg>
      </pc:sldChg>
      <pc:sldChg chg="addSp delSp modSp mod modAnim chgLayout modNotesTx">
        <pc:chgData name="Kollmannsberger, Stefan" userId="33bc9b04-ebde-45a7-8cb5-2c13f1aad7eb" providerId="ADAL" clId="{101CA44A-33ED-44ED-B039-616EC25DF3F7}" dt="2022-05-02T13:27:23.696" v="8901" actId="313"/>
        <pc:sldMkLst>
          <pc:docMk/>
          <pc:sldMk cId="267222439" sldId="455"/>
        </pc:sldMkLst>
        <pc:spChg chg="mod ord">
          <ac:chgData name="Kollmannsberger, Stefan" userId="33bc9b04-ebde-45a7-8cb5-2c13f1aad7eb" providerId="ADAL" clId="{101CA44A-33ED-44ED-B039-616EC25DF3F7}" dt="2022-04-12T13:22:03.084" v="4316" actId="20577"/>
          <ac:spMkLst>
            <pc:docMk/>
            <pc:sldMk cId="267222439" sldId="455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3:49:22.558" v="5038" actId="207"/>
          <ac:spMkLst>
            <pc:docMk/>
            <pc:sldMk cId="267222439" sldId="455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12:09.960" v="3600" actId="700"/>
          <ac:spMkLst>
            <pc:docMk/>
            <pc:sldMk cId="267222439" sldId="455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20:05.936" v="4169" actId="478"/>
          <ac:spMkLst>
            <pc:docMk/>
            <pc:sldMk cId="267222439" sldId="455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12T13:19:40.689" v="4167" actId="1036"/>
          <ac:spMkLst>
            <pc:docMk/>
            <pc:sldMk cId="267222439" sldId="455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4-30T14:05:09.411" v="5454" actId="1076"/>
          <ac:spMkLst>
            <pc:docMk/>
            <pc:sldMk cId="267222439" sldId="455"/>
            <ac:spMk id="8" creationId="{FD5D0DED-6C52-42F9-AA45-30E40EE807CB}"/>
          </ac:spMkLst>
        </pc:spChg>
        <pc:graphicFrameChg chg="del mod">
          <ac:chgData name="Kollmannsberger, Stefan" userId="33bc9b04-ebde-45a7-8cb5-2c13f1aad7eb" providerId="ADAL" clId="{101CA44A-33ED-44ED-B039-616EC25DF3F7}" dt="2022-04-12T13:24:57.463" v="4415" actId="478"/>
          <ac:graphicFrameMkLst>
            <pc:docMk/>
            <pc:sldMk cId="267222439" sldId="455"/>
            <ac:graphicFrameMk id="5" creationId="{00000000-0000-0000-0000-000000000000}"/>
          </ac:graphicFrameMkLst>
        </pc:graphicFrameChg>
        <pc:picChg chg="add mod ord">
          <ac:chgData name="Kollmannsberger, Stefan" userId="33bc9b04-ebde-45a7-8cb5-2c13f1aad7eb" providerId="ADAL" clId="{101CA44A-33ED-44ED-B039-616EC25DF3F7}" dt="2022-04-30T14:04:38.240" v="5427" actId="1076"/>
          <ac:picMkLst>
            <pc:docMk/>
            <pc:sldMk cId="267222439" sldId="455"/>
            <ac:picMk id="9" creationId="{017E02A7-A8F2-4A5C-8595-BFE9F2DDA3CF}"/>
          </ac:picMkLst>
        </pc:picChg>
        <pc:picChg chg="add del">
          <ac:chgData name="Kollmannsberger, Stefan" userId="33bc9b04-ebde-45a7-8cb5-2c13f1aad7eb" providerId="ADAL" clId="{101CA44A-33ED-44ED-B039-616EC25DF3F7}" dt="2022-04-12T13:25:58.394" v="4423" actId="22"/>
          <ac:picMkLst>
            <pc:docMk/>
            <pc:sldMk cId="267222439" sldId="455"/>
            <ac:picMk id="11" creationId="{8A0F2119-5425-4A5D-8F85-883687AC51D3}"/>
          </ac:picMkLst>
        </pc:picChg>
        <pc:picChg chg="add del">
          <ac:chgData name="Kollmannsberger, Stefan" userId="33bc9b04-ebde-45a7-8cb5-2c13f1aad7eb" providerId="ADAL" clId="{101CA44A-33ED-44ED-B039-616EC25DF3F7}" dt="2022-04-12T13:26:03.019" v="4425" actId="22"/>
          <ac:picMkLst>
            <pc:docMk/>
            <pc:sldMk cId="267222439" sldId="455"/>
            <ac:picMk id="13" creationId="{5F2128FD-C203-4E84-AFE5-09AC983C6210}"/>
          </ac:picMkLst>
        </pc:picChg>
      </pc:sldChg>
      <pc:sldChg chg="addSp delSp modSp mod modAnim chgLayout">
        <pc:chgData name="Kollmannsberger, Stefan" userId="33bc9b04-ebde-45a7-8cb5-2c13f1aad7eb" providerId="ADAL" clId="{101CA44A-33ED-44ED-B039-616EC25DF3F7}" dt="2022-05-02T13:27:49.795" v="8902"/>
        <pc:sldMkLst>
          <pc:docMk/>
          <pc:sldMk cId="657115825" sldId="456"/>
        </pc:sldMkLst>
        <pc:spChg chg="mod ord">
          <ac:chgData name="Kollmannsberger, Stefan" userId="33bc9b04-ebde-45a7-8cb5-2c13f1aad7eb" providerId="ADAL" clId="{101CA44A-33ED-44ED-B039-616EC25DF3F7}" dt="2022-04-30T14:08:29.493" v="5584" actId="20577"/>
          <ac:spMkLst>
            <pc:docMk/>
            <pc:sldMk cId="657115825" sldId="456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4:05:39.144" v="5460" actId="20577"/>
          <ac:spMkLst>
            <pc:docMk/>
            <pc:sldMk cId="657115825" sldId="456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30:22.722" v="4434" actId="700"/>
          <ac:spMkLst>
            <pc:docMk/>
            <pc:sldMk cId="657115825" sldId="456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35:08.500" v="4543" actId="478"/>
          <ac:spMkLst>
            <pc:docMk/>
            <pc:sldMk cId="657115825" sldId="456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30T14:17:54.696" v="5800" actId="14100"/>
          <ac:spMkLst>
            <pc:docMk/>
            <pc:sldMk cId="657115825" sldId="456"/>
            <ac:spMk id="14" creationId="{EDC2EA70-6F99-4FD8-99F3-4CC99F63E76E}"/>
          </ac:spMkLst>
        </pc:spChg>
        <pc:picChg chg="add mod or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6" creationId="{DE7EBD97-CC9E-4249-AC31-F83ED732AE8F}"/>
          </ac:picMkLst>
        </pc:picChg>
        <pc:picChg chg="add mod">
          <ac:chgData name="Kollmannsberger, Stefan" userId="33bc9b04-ebde-45a7-8cb5-2c13f1aad7eb" providerId="ADAL" clId="{101CA44A-33ED-44ED-B039-616EC25DF3F7}" dt="2022-04-30T14:18:51.615" v="5944" actId="1038"/>
          <ac:picMkLst>
            <pc:docMk/>
            <pc:sldMk cId="657115825" sldId="456"/>
            <ac:picMk id="8" creationId="{9AD8CB03-E795-4EFA-AC55-81FC83746ADF}"/>
          </ac:picMkLst>
        </pc:picChg>
        <pc:picChg chg="add del mod">
          <ac:chgData name="Kollmannsberger, Stefan" userId="33bc9b04-ebde-45a7-8cb5-2c13f1aad7eb" providerId="ADAL" clId="{101CA44A-33ED-44ED-B039-616EC25DF3F7}" dt="2022-04-30T14:17:30.856" v="5784" actId="478"/>
          <ac:picMkLst>
            <pc:docMk/>
            <pc:sldMk cId="657115825" sldId="456"/>
            <ac:picMk id="10" creationId="{D73311D7-CE65-42E4-A3BF-519D653D84D5}"/>
          </ac:picMkLst>
        </pc:picChg>
        <pc:picChg chg="add mo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12" creationId="{C86A6D25-2735-4951-87E2-BEE3E14AA159}"/>
          </ac:picMkLst>
        </pc:picChg>
      </pc:sldChg>
      <pc:sldChg chg="addSp delSp modSp add mod ord modAnim chgLayout">
        <pc:chgData name="Kollmannsberger, Stefan" userId="33bc9b04-ebde-45a7-8cb5-2c13f1aad7eb" providerId="ADAL" clId="{101CA44A-33ED-44ED-B039-616EC25DF3F7}" dt="2022-05-02T13:15:23.635" v="8661"/>
        <pc:sldMkLst>
          <pc:docMk/>
          <pc:sldMk cId="402797165" sldId="457"/>
        </pc:sldMkLst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6" creationId="{C2DF57FD-DA61-DAB7-9019-CAEF33FB97A2}"/>
          </ac:spMkLst>
        </pc:spChg>
        <pc:spChg chg="add del mod">
          <ac:chgData name="Kollmannsberger, Stefan" userId="33bc9b04-ebde-45a7-8cb5-2c13f1aad7eb" providerId="ADAL" clId="{101CA44A-33ED-44ED-B039-616EC25DF3F7}" dt="2022-05-02T12:47:34.023" v="8315" actId="478"/>
          <ac:spMkLst>
            <pc:docMk/>
            <pc:sldMk cId="402797165" sldId="457"/>
            <ac:spMk id="7" creationId="{A18DBE60-70A3-4DED-A6E3-15E209DB59D4}"/>
          </ac:spMkLst>
        </pc:spChg>
        <pc:spChg chg="add del mod">
          <ac:chgData name="Kollmannsberger, Stefan" userId="33bc9b04-ebde-45a7-8cb5-2c13f1aad7eb" providerId="ADAL" clId="{101CA44A-33ED-44ED-B039-616EC25DF3F7}" dt="2022-04-12T08:34:50.516" v="83" actId="478"/>
          <ac:spMkLst>
            <pc:docMk/>
            <pc:sldMk cId="402797165" sldId="457"/>
            <ac:spMk id="8" creationId="{FCD8C5FA-8712-47FE-B141-BA6728837825}"/>
          </ac:spMkLst>
        </pc:spChg>
        <pc:spChg chg="add del mod">
          <ac:chgData name="Kollmannsberger, Stefan" userId="33bc9b04-ebde-45a7-8cb5-2c13f1aad7eb" providerId="ADAL" clId="{101CA44A-33ED-44ED-B039-616EC25DF3F7}" dt="2022-04-12T08:42:34.535" v="236" actId="478"/>
          <ac:spMkLst>
            <pc:docMk/>
            <pc:sldMk cId="402797165" sldId="457"/>
            <ac:spMk id="10" creationId="{97F8A841-3A4A-42E4-8231-E6488D775078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11" creationId="{5BF13930-5677-87FD-1BF6-7374F206DD2D}"/>
          </ac:spMkLst>
        </pc:spChg>
        <pc:spChg chg="add del mod">
          <ac:chgData name="Kollmannsberger, Stefan" userId="33bc9b04-ebde-45a7-8cb5-2c13f1aad7eb" providerId="ADAL" clId="{101CA44A-33ED-44ED-B039-616EC25DF3F7}" dt="2022-05-02T12:47:45.187" v="8320" actId="478"/>
          <ac:spMkLst>
            <pc:docMk/>
            <pc:sldMk cId="402797165" sldId="457"/>
            <ac:spMk id="13" creationId="{BCC6226C-7EB5-4A76-979B-E9985FBC3C1B}"/>
          </ac:spMkLst>
        </pc:spChg>
        <pc:graphicFrameChg chg="del">
          <ac:chgData name="Kollmannsberger, Stefan" userId="33bc9b04-ebde-45a7-8cb5-2c13f1aad7eb" providerId="ADAL" clId="{101CA44A-33ED-44ED-B039-616EC25DF3F7}" dt="2022-04-12T08:31:21.873" v="73" actId="478"/>
          <ac:graphicFrameMkLst>
            <pc:docMk/>
            <pc:sldMk cId="402797165" sldId="457"/>
            <ac:graphicFrameMk id="4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1:52.693" v="8397" actId="1076"/>
          <ac:graphicFrameMkLst>
            <pc:docMk/>
            <pc:sldMk cId="402797165" sldId="457"/>
            <ac:graphicFrameMk id="4" creationId="{87A6DD08-00B9-4491-2A74-E53D1215F539}"/>
          </ac:graphicFrameMkLst>
        </pc:graphicFrameChg>
        <pc:graphicFrameChg chg="del">
          <ac:chgData name="Kollmannsberger, Stefan" userId="33bc9b04-ebde-45a7-8cb5-2c13f1aad7eb" providerId="ADAL" clId="{101CA44A-33ED-44ED-B039-616EC25DF3F7}" dt="2022-04-12T08:31:26.289" v="74" actId="478"/>
          <ac:graphicFrameMkLst>
            <pc:docMk/>
            <pc:sldMk cId="402797165" sldId="457"/>
            <ac:graphicFrameMk id="7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0:57.804" v="8366" actId="1076"/>
          <ac:graphicFrameMkLst>
            <pc:docMk/>
            <pc:sldMk cId="402797165" sldId="457"/>
            <ac:graphicFrameMk id="8" creationId="{DA47B647-4B6D-BFA1-3F24-96EDF74A2629}"/>
          </ac:graphicFrameMkLst>
        </pc:graphicFrameChg>
        <pc:picChg chg="add del">
          <ac:chgData name="Kollmannsberger, Stefan" userId="33bc9b04-ebde-45a7-8cb5-2c13f1aad7eb" providerId="ADAL" clId="{101CA44A-33ED-44ED-B039-616EC25DF3F7}" dt="2022-04-12T10:26:19.200" v="403" actId="478"/>
          <ac:picMkLst>
            <pc:docMk/>
            <pc:sldMk cId="402797165" sldId="457"/>
            <ac:picMk id="6" creationId="{F3F00B86-59D9-401E-8384-D41362BA076F}"/>
          </ac:picMkLst>
        </pc:picChg>
        <pc:picChg chg="add del mod">
          <ac:chgData name="Kollmannsberger, Stefan" userId="33bc9b04-ebde-45a7-8cb5-2c13f1aad7eb" providerId="ADAL" clId="{101CA44A-33ED-44ED-B039-616EC25DF3F7}" dt="2022-05-02T12:45:41.413" v="8251" actId="478"/>
          <ac:picMkLst>
            <pc:docMk/>
            <pc:sldMk cId="402797165" sldId="457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2:51:06.876" v="8370" actId="1076"/>
          <ac:picMkLst>
            <pc:docMk/>
            <pc:sldMk cId="402797165" sldId="457"/>
            <ac:picMk id="1026" creationId="{C3532903-9C4B-829B-DC9F-697B3E2BE656}"/>
          </ac:picMkLst>
        </pc:picChg>
        <pc:picChg chg="add">
          <ac:chgData name="Kollmannsberger, Stefan" userId="33bc9b04-ebde-45a7-8cb5-2c13f1aad7eb" providerId="ADAL" clId="{101CA44A-33ED-44ED-B039-616EC25DF3F7}" dt="2022-05-02T12:51:44.567" v="8396"/>
          <ac:picMkLst>
            <pc:docMk/>
            <pc:sldMk cId="402797165" sldId="457"/>
            <ac:picMk id="1028" creationId="{11E775DA-0C8D-9738-9A9F-A40493D6ECD4}"/>
          </ac:picMkLst>
        </pc:picChg>
        <pc:picChg chg="add del mod">
          <ac:chgData name="Kollmannsberger, Stefan" userId="33bc9b04-ebde-45a7-8cb5-2c13f1aad7eb" providerId="ADAL" clId="{101CA44A-33ED-44ED-B039-616EC25DF3F7}" dt="2022-05-02T12:53:43.583" v="8400"/>
          <ac:picMkLst>
            <pc:docMk/>
            <pc:sldMk cId="402797165" sldId="457"/>
            <ac:picMk id="1030" creationId="{A0D986A4-07A6-2C0B-09D0-8721C5A8C503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5-02T13:17:22.575" v="8725"/>
        <pc:sldMkLst>
          <pc:docMk/>
          <pc:sldMk cId="4058277212" sldId="458"/>
        </pc:sldMkLst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2" creationId="{8D26780F-0988-438B-A234-333AC641C96E}"/>
          </ac:spMkLst>
        </pc:spChg>
        <pc:spChg chg="del mod ord">
          <ac:chgData name="Kollmannsberger, Stefan" userId="33bc9b04-ebde-45a7-8cb5-2c13f1aad7eb" providerId="ADAL" clId="{101CA44A-33ED-44ED-B039-616EC25DF3F7}" dt="2022-05-02T13:17:19.520" v="8723" actId="478"/>
          <ac:spMkLst>
            <pc:docMk/>
            <pc:sldMk cId="4058277212" sldId="45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5-02T13:17:22.260" v="8724" actId="478"/>
          <ac:spMkLst>
            <pc:docMk/>
            <pc:sldMk cId="4058277212" sldId="458"/>
            <ac:spMk id="7" creationId="{C956F3E8-B861-7E07-805A-BC024808EAE8}"/>
          </ac:spMkLst>
        </pc:spChg>
        <pc:spChg chg="add mod">
          <ac:chgData name="Kollmannsberger, Stefan" userId="33bc9b04-ebde-45a7-8cb5-2c13f1aad7eb" providerId="ADAL" clId="{101CA44A-33ED-44ED-B039-616EC25DF3F7}" dt="2022-05-02T13:17:22.575" v="8725"/>
          <ac:spMkLst>
            <pc:docMk/>
            <pc:sldMk cId="4058277212" sldId="458"/>
            <ac:spMk id="9" creationId="{D2671C95-295D-02EE-FC35-F55BCFE6C061}"/>
          </ac:spMkLst>
        </pc:spChg>
        <pc:spChg chg="mod">
          <ac:chgData name="Kollmannsberger, Stefan" userId="33bc9b04-ebde-45a7-8cb5-2c13f1aad7eb" providerId="ADAL" clId="{101CA44A-33ED-44ED-B039-616EC25DF3F7}" dt="2022-04-12T08:46:57.034" v="349" actId="1037"/>
          <ac:spMkLst>
            <pc:docMk/>
            <pc:sldMk cId="4058277212" sldId="458"/>
            <ac:spMk id="10" creationId="{97F8A841-3A4A-42E4-8231-E6488D775078}"/>
          </ac:spMkLst>
        </pc:spChg>
        <pc:picChg chg="add mod">
          <ac:chgData name="Kollmannsberger, Stefan" userId="33bc9b04-ebde-45a7-8cb5-2c13f1aad7eb" providerId="ADAL" clId="{101CA44A-33ED-44ED-B039-616EC25DF3F7}" dt="2022-04-12T08:46:50.802" v="335" actId="1035"/>
          <ac:picMkLst>
            <pc:docMk/>
            <pc:sldMk cId="4058277212" sldId="458"/>
            <ac:picMk id="6" creationId="{6E040ADB-369C-4CAE-A038-EA4AC69B3662}"/>
          </ac:picMkLst>
        </pc:picChg>
        <pc:picChg chg="del">
          <ac:chgData name="Kollmannsberger, Stefan" userId="33bc9b04-ebde-45a7-8cb5-2c13f1aad7eb" providerId="ADAL" clId="{101CA44A-33ED-44ED-B039-616EC25DF3F7}" dt="2022-04-12T08:40:23.267" v="111" actId="478"/>
          <ac:picMkLst>
            <pc:docMk/>
            <pc:sldMk cId="4058277212" sldId="458"/>
            <ac:picMk id="12" creationId="{CAB6BDE8-2261-4D52-92C1-447FAC7BFB5E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4-12T10:35:13.129" v="606" actId="20577"/>
        <pc:sldMkLst>
          <pc:docMk/>
          <pc:sldMk cId="1962228168" sldId="459"/>
        </pc:sldMkLst>
        <pc:spChg chg="del mod ord">
          <ac:chgData name="Kollmannsberger, Stefan" userId="33bc9b04-ebde-45a7-8cb5-2c13f1aad7eb" providerId="ADAL" clId="{101CA44A-33ED-44ED-B039-616EC25DF3F7}" dt="2022-04-12T10:30:49.034" v="494" actId="478"/>
          <ac:spMkLst>
            <pc:docMk/>
            <pc:sldMk cId="1962228168" sldId="459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0:30:53.105" v="495" actId="478"/>
          <ac:spMkLst>
            <pc:docMk/>
            <pc:sldMk cId="1962228168" sldId="459"/>
            <ac:spMk id="6" creationId="{ED7A1C99-0712-4544-8CD8-88F51BC10299}"/>
          </ac:spMkLst>
        </pc:spChg>
        <pc:spChg chg="add mod">
          <ac:chgData name="Kollmannsberger, Stefan" userId="33bc9b04-ebde-45a7-8cb5-2c13f1aad7eb" providerId="ADAL" clId="{101CA44A-33ED-44ED-B039-616EC25DF3F7}" dt="2022-04-12T10:32:13.229" v="521" actId="1076"/>
          <ac:spMkLst>
            <pc:docMk/>
            <pc:sldMk cId="1962228168" sldId="459"/>
            <ac:spMk id="11" creationId="{3DB9A127-E965-46E4-8DB7-D156FA20FA77}"/>
          </ac:spMkLst>
        </pc:spChg>
        <pc:spChg chg="add mod">
          <ac:chgData name="Kollmannsberger, Stefan" userId="33bc9b04-ebde-45a7-8cb5-2c13f1aad7eb" providerId="ADAL" clId="{101CA44A-33ED-44ED-B039-616EC25DF3F7}" dt="2022-04-12T10:32:46.015" v="537" actId="14100"/>
          <ac:spMkLst>
            <pc:docMk/>
            <pc:sldMk cId="1962228168" sldId="459"/>
            <ac:spMk id="12" creationId="{0407CD5D-29B6-4D89-B365-67CFD784BDA2}"/>
          </ac:spMkLst>
        </pc:spChg>
        <pc:spChg chg="add mod">
          <ac:chgData name="Kollmannsberger, Stefan" userId="33bc9b04-ebde-45a7-8cb5-2c13f1aad7eb" providerId="ADAL" clId="{101CA44A-33ED-44ED-B039-616EC25DF3F7}" dt="2022-04-12T10:33:29.873" v="566" actId="20577"/>
          <ac:spMkLst>
            <pc:docMk/>
            <pc:sldMk cId="1962228168" sldId="459"/>
            <ac:spMk id="13" creationId="{6E4B8AF2-AED1-41FE-B886-2EA557B4C385}"/>
          </ac:spMkLst>
        </pc:spChg>
        <pc:spChg chg="add mod">
          <ac:chgData name="Kollmannsberger, Stefan" userId="33bc9b04-ebde-45a7-8cb5-2c13f1aad7eb" providerId="ADAL" clId="{101CA44A-33ED-44ED-B039-616EC25DF3F7}" dt="2022-04-12T10:34:24.793" v="595" actId="20577"/>
          <ac:spMkLst>
            <pc:docMk/>
            <pc:sldMk cId="1962228168" sldId="459"/>
            <ac:spMk id="14" creationId="{1AF3B805-99C8-4DCB-B795-81F48898D9AB}"/>
          </ac:spMkLst>
        </pc:spChg>
        <pc:picChg chg="del">
          <ac:chgData name="Kollmannsberger, Stefan" userId="33bc9b04-ebde-45a7-8cb5-2c13f1aad7eb" providerId="ADAL" clId="{101CA44A-33ED-44ED-B039-616EC25DF3F7}" dt="2022-04-12T08:42:57.858" v="255" actId="478"/>
          <ac:picMkLst>
            <pc:docMk/>
            <pc:sldMk cId="1962228168" sldId="459"/>
            <ac:picMk id="6" creationId="{6E040ADB-369C-4CAE-A038-EA4AC69B3662}"/>
          </ac:picMkLst>
        </pc:picChg>
        <pc:picChg chg="add mod">
          <ac:chgData name="Kollmannsberger, Stefan" userId="33bc9b04-ebde-45a7-8cb5-2c13f1aad7eb" providerId="ADAL" clId="{101CA44A-33ED-44ED-B039-616EC25DF3F7}" dt="2022-04-12T08:46:39.080" v="318" actId="1037"/>
          <ac:picMkLst>
            <pc:docMk/>
            <pc:sldMk cId="1962228168" sldId="459"/>
            <ac:picMk id="7" creationId="{ED94F1EA-D593-4406-9C89-70EA31785E2C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17:54.659" v="8728"/>
        <pc:sldMkLst>
          <pc:docMk/>
          <pc:sldMk cId="1367436238" sldId="460"/>
        </pc:sldMkLst>
        <pc:spChg chg="del">
          <ac:chgData name="Kollmannsberger, Stefan" userId="33bc9b04-ebde-45a7-8cb5-2c13f1aad7eb" providerId="ADAL" clId="{101CA44A-33ED-44ED-B039-616EC25DF3F7}" dt="2022-05-02T13:17:51.044" v="8726" actId="478"/>
          <ac:spMkLst>
            <pc:docMk/>
            <pc:sldMk cId="1367436238" sldId="460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5-02T13:17:53.977" v="8727" actId="478"/>
          <ac:spMkLst>
            <pc:docMk/>
            <pc:sldMk cId="1367436238" sldId="460"/>
            <ac:spMk id="7" creationId="{F2189F32-C816-D795-C07E-578FBB59DD9A}"/>
          </ac:spMkLst>
        </pc:spChg>
        <pc:spChg chg="add del">
          <ac:chgData name="Kollmannsberger, Stefan" userId="33bc9b04-ebde-45a7-8cb5-2c13f1aad7eb" providerId="ADAL" clId="{101CA44A-33ED-44ED-B039-616EC25DF3F7}" dt="2022-04-12T10:35:45.244" v="614" actId="22"/>
          <ac:spMkLst>
            <pc:docMk/>
            <pc:sldMk cId="1367436238" sldId="460"/>
            <ac:spMk id="12" creationId="{99FFCA7B-7C3F-46EB-8812-FF07432DF985}"/>
          </ac:spMkLst>
        </pc:spChg>
        <pc:spChg chg="add mod">
          <ac:chgData name="Kollmannsberger, Stefan" userId="33bc9b04-ebde-45a7-8cb5-2c13f1aad7eb" providerId="ADAL" clId="{101CA44A-33ED-44ED-B039-616EC25DF3F7}" dt="2022-05-02T13:17:54.659" v="8728"/>
          <ac:spMkLst>
            <pc:docMk/>
            <pc:sldMk cId="1367436238" sldId="460"/>
            <ac:spMk id="12" creationId="{9CAD6151-3CDF-9E11-D5D6-4D3B89DD03FB}"/>
          </ac:spMkLst>
        </pc:spChg>
        <pc:spChg chg="add mod">
          <ac:chgData name="Kollmannsberger, Stefan" userId="33bc9b04-ebde-45a7-8cb5-2c13f1aad7eb" providerId="ADAL" clId="{101CA44A-33ED-44ED-B039-616EC25DF3F7}" dt="2022-04-12T10:52:36.788" v="2303" actId="1037"/>
          <ac:spMkLst>
            <pc:docMk/>
            <pc:sldMk cId="1367436238" sldId="460"/>
            <ac:spMk id="14" creationId="{0539BAF5-680F-4E16-A6B8-C5D19D68F2C5}"/>
          </ac:spMkLst>
        </pc:spChg>
        <pc:spChg chg="add mod">
          <ac:chgData name="Kollmannsberger, Stefan" userId="33bc9b04-ebde-45a7-8cb5-2c13f1aad7eb" providerId="ADAL" clId="{101CA44A-33ED-44ED-B039-616EC25DF3F7}" dt="2022-05-02T12:58:19.450" v="8523" actId="20577"/>
          <ac:spMkLst>
            <pc:docMk/>
            <pc:sldMk cId="1367436238" sldId="460"/>
            <ac:spMk id="15" creationId="{BE6806B3-ECD2-43EB-9451-A4018E33656F}"/>
          </ac:spMkLst>
        </pc:spChg>
        <pc:picChg chg="add mod">
          <ac:chgData name="Kollmannsberger, Stefan" userId="33bc9b04-ebde-45a7-8cb5-2c13f1aad7eb" providerId="ADAL" clId="{101CA44A-33ED-44ED-B039-616EC25DF3F7}" dt="2022-04-12T10:23:25.341" v="356" actId="1076"/>
          <ac:picMkLst>
            <pc:docMk/>
            <pc:sldMk cId="1367436238" sldId="460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21:19.595" v="353" actId="478"/>
          <ac:picMkLst>
            <pc:docMk/>
            <pc:sldMk cId="1367436238" sldId="460"/>
            <ac:picMk id="7" creationId="{ED94F1EA-D593-4406-9C89-70EA31785E2C}"/>
          </ac:picMkLst>
        </pc:picChg>
        <pc:picChg chg="add mod">
          <ac:chgData name="Kollmannsberger, Stefan" userId="33bc9b04-ebde-45a7-8cb5-2c13f1aad7eb" providerId="ADAL" clId="{101CA44A-33ED-44ED-B039-616EC25DF3F7}" dt="2022-04-12T10:23:38.281" v="359" actId="14100"/>
          <ac:picMkLst>
            <pc:docMk/>
            <pc:sldMk cId="1367436238" sldId="460"/>
            <ac:picMk id="9" creationId="{6AACD312-C4DE-457C-B6EC-4D30622423EC}"/>
          </ac:picMkLst>
        </pc:picChg>
      </pc:sldChg>
      <pc:sldChg chg="add del">
        <pc:chgData name="Kollmannsberger, Stefan" userId="33bc9b04-ebde-45a7-8cb5-2c13f1aad7eb" providerId="ADAL" clId="{101CA44A-33ED-44ED-B039-616EC25DF3F7}" dt="2022-04-12T12:51:51.606" v="2495" actId="2890"/>
        <pc:sldMkLst>
          <pc:docMk/>
          <pc:sldMk cId="3124720249" sldId="461"/>
        </pc:sldMkLst>
      </pc:sldChg>
      <pc:sldChg chg="delSp modSp add del mod">
        <pc:chgData name="Kollmannsberger, Stefan" userId="33bc9b04-ebde-45a7-8cb5-2c13f1aad7eb" providerId="ADAL" clId="{101CA44A-33ED-44ED-B039-616EC25DF3F7}" dt="2022-04-12T10:41:50.050" v="1093" actId="47"/>
        <pc:sldMkLst>
          <pc:docMk/>
          <pc:sldMk cId="3444261836" sldId="461"/>
        </pc:sldMkLst>
        <pc:spChg chg="del mod">
          <ac:chgData name="Kollmannsberger, Stefan" userId="33bc9b04-ebde-45a7-8cb5-2c13f1aad7eb" providerId="ADAL" clId="{101CA44A-33ED-44ED-B039-616EC25DF3F7}" dt="2022-04-12T10:40:30.276" v="1085" actId="478"/>
          <ac:spMkLst>
            <pc:docMk/>
            <pc:sldMk cId="3444261836" sldId="461"/>
            <ac:spMk id="14" creationId="{0539BAF5-680F-4E16-A6B8-C5D19D68F2C5}"/>
          </ac:spMkLst>
        </pc:spChg>
        <pc:picChg chg="del">
          <ac:chgData name="Kollmannsberger, Stefan" userId="33bc9b04-ebde-45a7-8cb5-2c13f1aad7eb" providerId="ADAL" clId="{101CA44A-33ED-44ED-B039-616EC25DF3F7}" dt="2022-04-12T10:39:15.001" v="901" actId="478"/>
          <ac:picMkLst>
            <pc:docMk/>
            <pc:sldMk cId="3444261836" sldId="461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39:18.061" v="902" actId="478"/>
          <ac:picMkLst>
            <pc:docMk/>
            <pc:sldMk cId="3444261836" sldId="461"/>
            <ac:picMk id="9" creationId="{6AACD312-C4DE-457C-B6EC-4D30622423EC}"/>
          </ac:picMkLst>
        </pc:picChg>
      </pc:sldChg>
      <pc:sldChg chg="addSp delSp modSp add mod modAnim">
        <pc:chgData name="Kollmannsberger, Stefan" userId="33bc9b04-ebde-45a7-8cb5-2c13f1aad7eb" providerId="ADAL" clId="{101CA44A-33ED-44ED-B039-616EC25DF3F7}" dt="2022-05-02T13:07:08.822" v="8597"/>
        <pc:sldMkLst>
          <pc:docMk/>
          <pc:sldMk cId="4167901986" sldId="461"/>
        </pc:sldMkLst>
        <pc:spChg chg="mod">
          <ac:chgData name="Kollmannsberger, Stefan" userId="33bc9b04-ebde-45a7-8cb5-2c13f1aad7eb" providerId="ADAL" clId="{101CA44A-33ED-44ED-B039-616EC25DF3F7}" dt="2022-04-12T13:44:15.792" v="4987" actId="114"/>
          <ac:spMkLst>
            <pc:docMk/>
            <pc:sldMk cId="4167901986" sldId="461"/>
            <ac:spMk id="2" creationId="{8D26780F-0988-438B-A234-333AC641C96E}"/>
          </ac:spMkLst>
        </pc:spChg>
        <pc:spChg chg="mod">
          <ac:chgData name="Kollmannsberger, Stefan" userId="33bc9b04-ebde-45a7-8cb5-2c13f1aad7eb" providerId="ADAL" clId="{101CA44A-33ED-44ED-B039-616EC25DF3F7}" dt="2022-04-30T13:49:07.498" v="5036" actId="207"/>
          <ac:spMkLst>
            <pc:docMk/>
            <pc:sldMk cId="4167901986" sldId="461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4-12T12:52:45.576" v="2504"/>
          <ac:spMkLst>
            <pc:docMk/>
            <pc:sldMk cId="4167901986" sldId="461"/>
            <ac:spMk id="7" creationId="{57C99D40-08BC-4E53-85F0-C65BEE22FCB6}"/>
          </ac:spMkLst>
        </pc:spChg>
        <pc:spChg chg="add mod">
          <ac:chgData name="Kollmannsberger, Stefan" userId="33bc9b04-ebde-45a7-8cb5-2c13f1aad7eb" providerId="ADAL" clId="{101CA44A-33ED-44ED-B039-616EC25DF3F7}" dt="2022-05-02T13:04:34.482" v="8591" actId="20577"/>
          <ac:spMkLst>
            <pc:docMk/>
            <pc:sldMk cId="4167901986" sldId="461"/>
            <ac:spMk id="11" creationId="{6BDCD803-407E-47A0-A703-A7AA2B3881B4}"/>
          </ac:spMkLst>
        </pc:spChg>
        <pc:spChg chg="add del mod">
          <ac:chgData name="Kollmannsberger, Stefan" userId="33bc9b04-ebde-45a7-8cb5-2c13f1aad7eb" providerId="ADAL" clId="{101CA44A-33ED-44ED-B039-616EC25DF3F7}" dt="2022-04-12T13:00:12.679" v="3133" actId="478"/>
          <ac:spMkLst>
            <pc:docMk/>
            <pc:sldMk cId="4167901986" sldId="461"/>
            <ac:spMk id="12" creationId="{9ABA5D80-EAF4-4CA9-8369-69924612A83D}"/>
          </ac:spMkLst>
        </pc:spChg>
        <pc:spChg chg="add del mod">
          <ac:chgData name="Kollmannsberger, Stefan" userId="33bc9b04-ebde-45a7-8cb5-2c13f1aad7eb" providerId="ADAL" clId="{101CA44A-33ED-44ED-B039-616EC25DF3F7}" dt="2022-04-12T13:00:26.910" v="3138" actId="478"/>
          <ac:spMkLst>
            <pc:docMk/>
            <pc:sldMk cId="4167901986" sldId="461"/>
            <ac:spMk id="13" creationId="{5EB35750-4080-4451-AA2D-F47D6E69B829}"/>
          </ac:spMkLst>
        </pc:spChg>
        <pc:spChg chg="add mod">
          <ac:chgData name="Kollmannsberger, Stefan" userId="33bc9b04-ebde-45a7-8cb5-2c13f1aad7eb" providerId="ADAL" clId="{101CA44A-33ED-44ED-B039-616EC25DF3F7}" dt="2022-04-12T13:16:35.188" v="3964"/>
          <ac:spMkLst>
            <pc:docMk/>
            <pc:sldMk cId="4167901986" sldId="461"/>
            <ac:spMk id="18" creationId="{A4831317-EDEF-41AD-98B4-C5B7F0DF6229}"/>
          </ac:spMkLst>
        </pc:spChg>
        <pc:graphicFrameChg chg="del">
          <ac:chgData name="Kollmannsberger, Stefan" userId="33bc9b04-ebde-45a7-8cb5-2c13f1aad7eb" providerId="ADAL" clId="{101CA44A-33ED-44ED-B039-616EC25DF3F7}" dt="2022-04-12T12:52:17.652" v="2502" actId="478"/>
          <ac:graphicFrameMkLst>
            <pc:docMk/>
            <pc:sldMk cId="4167901986" sldId="461"/>
            <ac:graphicFrameMk id="6" creationId="{00000000-0000-0000-0000-000000000000}"/>
          </ac:graphicFrameMkLst>
        </pc:graphicFrameChg>
        <pc:picChg chg="add del mod">
          <ac:chgData name="Kollmannsberger, Stefan" userId="33bc9b04-ebde-45a7-8cb5-2c13f1aad7eb" providerId="ADAL" clId="{101CA44A-33ED-44ED-B039-616EC25DF3F7}" dt="2022-04-12T12:54:11.461" v="2571" actId="478"/>
          <ac:picMkLst>
            <pc:docMk/>
            <pc:sldMk cId="4167901986" sldId="461"/>
            <ac:picMk id="8" creationId="{01322B1D-7D54-4C26-AF23-D41A2A5D791F}"/>
          </ac:picMkLst>
        </pc:picChg>
        <pc:picChg chg="add mod">
          <ac:chgData name="Kollmannsberger, Stefan" userId="33bc9b04-ebde-45a7-8cb5-2c13f1aad7eb" providerId="ADAL" clId="{101CA44A-33ED-44ED-B039-616EC25DF3F7}" dt="2022-04-12T13:17:10.638" v="3999" actId="14100"/>
          <ac:picMkLst>
            <pc:docMk/>
            <pc:sldMk cId="4167901986" sldId="461"/>
            <ac:picMk id="10" creationId="{77F342F4-1D1F-47C4-A872-35C5817EC74D}"/>
          </ac:picMkLst>
        </pc:picChg>
        <pc:picChg chg="add mod ord">
          <ac:chgData name="Kollmannsberger, Stefan" userId="33bc9b04-ebde-45a7-8cb5-2c13f1aad7eb" providerId="ADAL" clId="{101CA44A-33ED-44ED-B039-616EC25DF3F7}" dt="2022-05-02T13:06:34.183" v="8594" actId="1076"/>
          <ac:picMkLst>
            <pc:docMk/>
            <pc:sldMk cId="4167901986" sldId="461"/>
            <ac:picMk id="15" creationId="{3E5BFC08-B523-4A01-83CE-110FF502C498}"/>
          </ac:picMkLst>
        </pc:picChg>
        <pc:picChg chg="add del mod">
          <ac:chgData name="Kollmannsberger, Stefan" userId="33bc9b04-ebde-45a7-8cb5-2c13f1aad7eb" providerId="ADAL" clId="{101CA44A-33ED-44ED-B039-616EC25DF3F7}" dt="2022-04-12T13:04:20.581" v="3255" actId="478"/>
          <ac:picMkLst>
            <pc:docMk/>
            <pc:sldMk cId="4167901986" sldId="461"/>
            <ac:picMk id="17" creationId="{19B873C1-40EE-45DD-875F-7896814F05C1}"/>
          </ac:picMkLst>
        </pc:picChg>
      </pc:sldChg>
      <pc:sldChg chg="addSp delSp modSp add mod ord modAnim">
        <pc:chgData name="Kollmannsberger, Stefan" userId="33bc9b04-ebde-45a7-8cb5-2c13f1aad7eb" providerId="ADAL" clId="{101CA44A-33ED-44ED-B039-616EC25DF3F7}" dt="2022-05-02T13:26:12.059" v="8894" actId="20577"/>
        <pc:sldMkLst>
          <pc:docMk/>
          <pc:sldMk cId="3984339890" sldId="462"/>
        </pc:sldMkLst>
        <pc:spChg chg="mod">
          <ac:chgData name="Kollmannsberger, Stefan" userId="33bc9b04-ebde-45a7-8cb5-2c13f1aad7eb" providerId="ADAL" clId="{101CA44A-33ED-44ED-B039-616EC25DF3F7}" dt="2022-05-02T13:19:28.057" v="8735" actId="255"/>
          <ac:spMkLst>
            <pc:docMk/>
            <pc:sldMk cId="3984339890" sldId="462"/>
            <ac:spMk id="2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3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5-02T13:20:53.925" v="8738" actId="478"/>
          <ac:spMkLst>
            <pc:docMk/>
            <pc:sldMk cId="3984339890" sldId="462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5-02T13:22:47.086" v="8830" actId="20577"/>
          <ac:spMkLst>
            <pc:docMk/>
            <pc:sldMk cId="3984339890" sldId="462"/>
            <ac:spMk id="9" creationId="{2CE2B2E2-D481-28B9-D4D9-55B8B6DECB98}"/>
          </ac:spMkLst>
        </pc:spChg>
        <pc:spChg chg="add mod">
          <ac:chgData name="Kollmannsberger, Stefan" userId="33bc9b04-ebde-45a7-8cb5-2c13f1aad7eb" providerId="ADAL" clId="{101CA44A-33ED-44ED-B039-616EC25DF3F7}" dt="2022-05-02T13:26:12.059" v="8894" actId="20577"/>
          <ac:spMkLst>
            <pc:docMk/>
            <pc:sldMk cId="3984339890" sldId="462"/>
            <ac:spMk id="11" creationId="{C56B8FCF-621F-7E86-E2CD-43AFB286D3DB}"/>
          </ac:spMkLst>
        </pc:spChg>
        <pc:grpChg chg="add mod">
          <ac:chgData name="Kollmannsberger, Stefan" userId="33bc9b04-ebde-45a7-8cb5-2c13f1aad7eb" providerId="ADAL" clId="{101CA44A-33ED-44ED-B039-616EC25DF3F7}" dt="2022-05-02T13:25:49.187" v="8882" actId="164"/>
          <ac:grpSpMkLst>
            <pc:docMk/>
            <pc:sldMk cId="3984339890" sldId="462"/>
            <ac:grpSpMk id="8" creationId="{B8DA0F4E-EDD0-1332-5439-5999353FDDD8}"/>
          </ac:grpSpMkLst>
        </pc:grpChg>
        <pc:picChg chg="add mod">
          <ac:chgData name="Kollmannsberger, Stefan" userId="33bc9b04-ebde-45a7-8cb5-2c13f1aad7eb" providerId="ADAL" clId="{101CA44A-33ED-44ED-B039-616EC25DF3F7}" dt="2022-04-12T13:27:07.966" v="4429" actId="1076"/>
          <ac:picMkLst>
            <pc:docMk/>
            <pc:sldMk cId="3984339890" sldId="462"/>
            <ac:picMk id="6" creationId="{CBE3E622-12C3-461B-AC42-AF65B485E608}"/>
          </ac:picMkLst>
        </pc:picChg>
        <pc:picChg chg="del">
          <ac:chgData name="Kollmannsberger, Stefan" userId="33bc9b04-ebde-45a7-8cb5-2c13f1aad7eb" providerId="ADAL" clId="{101CA44A-33ED-44ED-B039-616EC25DF3F7}" dt="2022-04-12T13:26:15.650" v="4427" actId="478"/>
          <ac:picMkLst>
            <pc:docMk/>
            <pc:sldMk cId="3984339890" sldId="462"/>
            <ac:picMk id="9" creationId="{017E02A7-A8F2-4A5C-8595-BFE9F2DDA3CF}"/>
          </ac:picMkLst>
        </pc:picChg>
        <pc:picChg chg="add mod">
          <ac:chgData name="Kollmannsberger, Stefan" userId="33bc9b04-ebde-45a7-8cb5-2c13f1aad7eb" providerId="ADAL" clId="{101CA44A-33ED-44ED-B039-616EC25DF3F7}" dt="2022-05-02T13:25:49.187" v="8882" actId="164"/>
          <ac:picMkLst>
            <pc:docMk/>
            <pc:sldMk cId="3984339890" sldId="462"/>
            <ac:picMk id="10" creationId="{A426E36D-730B-4410-9463-0BA04ED53715}"/>
          </ac:picMkLst>
        </pc:picChg>
      </pc:sldChg>
      <pc:sldChg chg="addSp delSp modSp new mod modAnim">
        <pc:chgData name="Kollmannsberger, Stefan" userId="33bc9b04-ebde-45a7-8cb5-2c13f1aad7eb" providerId="ADAL" clId="{101CA44A-33ED-44ED-B039-616EC25DF3F7}" dt="2022-05-02T13:19:15.002" v="8734"/>
        <pc:sldMkLst>
          <pc:docMk/>
          <pc:sldMk cId="258752027" sldId="463"/>
        </pc:sldMkLst>
        <pc:spChg chg="add del mod">
          <ac:chgData name="Kollmannsberger, Stefan" userId="33bc9b04-ebde-45a7-8cb5-2c13f1aad7eb" providerId="ADAL" clId="{101CA44A-33ED-44ED-B039-616EC25DF3F7}" dt="2022-05-02T13:18:38.412" v="8732" actId="255"/>
          <ac:spMkLst>
            <pc:docMk/>
            <pc:sldMk cId="258752027" sldId="463"/>
            <ac:spMk id="2" creationId="{7F3A731E-F48B-4B81-B46F-6832A754EDFB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3" creationId="{87CF9C2F-248A-4D93-993B-A06B2EB6A464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4" creationId="{08192A97-8603-42CE-9038-2DE655218BD9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9" creationId="{30C71C30-5350-4A68-905A-6452D0728154}"/>
          </ac:spMkLst>
        </pc:spChg>
        <pc:spChg chg="add mod">
          <ac:chgData name="Kollmannsberger, Stefan" userId="33bc9b04-ebde-45a7-8cb5-2c13f1aad7eb" providerId="ADAL" clId="{101CA44A-33ED-44ED-B039-616EC25DF3F7}" dt="2022-05-02T13:19:05.648" v="8733" actId="164"/>
          <ac:spMkLst>
            <pc:docMk/>
            <pc:sldMk cId="258752027" sldId="463"/>
            <ac:spMk id="10" creationId="{C51C6389-3C88-4831-B1A9-168BE13CABD4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11" creationId="{81BD96D0-2460-4CBB-B6DB-E0FF2072393D}"/>
          </ac:spMkLst>
        </pc:spChg>
        <pc:grpChg chg="add mod">
          <ac:chgData name="Kollmannsberger, Stefan" userId="33bc9b04-ebde-45a7-8cb5-2c13f1aad7eb" providerId="ADAL" clId="{101CA44A-33ED-44ED-B039-616EC25DF3F7}" dt="2022-05-02T13:19:05.648" v="8733" actId="164"/>
          <ac:grpSpMkLst>
            <pc:docMk/>
            <pc:sldMk cId="258752027" sldId="463"/>
            <ac:grpSpMk id="5" creationId="{282508F8-C9CF-3040-BE30-DCDB5352B9F2}"/>
          </ac:grpSpMkLst>
        </pc:grpChg>
        <pc:picChg chg="add mod">
          <ac:chgData name="Kollmannsberger, Stefan" userId="33bc9b04-ebde-45a7-8cb5-2c13f1aad7eb" providerId="ADAL" clId="{101CA44A-33ED-44ED-B039-616EC25DF3F7}" dt="2022-04-12T13:42:05.373" v="4901" actId="14100"/>
          <ac:picMkLst>
            <pc:docMk/>
            <pc:sldMk cId="258752027" sldId="463"/>
            <ac:picMk id="6" creationId="{294CC791-F79B-4614-B5BC-1927B422D190}"/>
          </ac:picMkLst>
        </pc:picChg>
        <pc:picChg chg="add mod">
          <ac:chgData name="Kollmannsberger, Stefan" userId="33bc9b04-ebde-45a7-8cb5-2c13f1aad7eb" providerId="ADAL" clId="{101CA44A-33ED-44ED-B039-616EC25DF3F7}" dt="2022-05-02T13:19:05.648" v="8733" actId="164"/>
          <ac:picMkLst>
            <pc:docMk/>
            <pc:sldMk cId="258752027" sldId="463"/>
            <ac:picMk id="8" creationId="{730ED858-0BD1-4287-B9A4-09F01641E51E}"/>
          </ac:picMkLst>
        </pc:picChg>
      </pc:sldChg>
      <pc:sldChg chg="addSp delSp modSp new mod ord">
        <pc:chgData name="Kollmannsberger, Stefan" userId="33bc9b04-ebde-45a7-8cb5-2c13f1aad7eb" providerId="ADAL" clId="{101CA44A-33ED-44ED-B039-616EC25DF3F7}" dt="2022-04-30T13:54:07.024" v="5149"/>
        <pc:sldMkLst>
          <pc:docMk/>
          <pc:sldMk cId="4044912545" sldId="464"/>
        </pc:sldMkLst>
        <pc:spChg chg="del">
          <ac:chgData name="Kollmannsberger, Stefan" userId="33bc9b04-ebde-45a7-8cb5-2c13f1aad7eb" providerId="ADAL" clId="{101CA44A-33ED-44ED-B039-616EC25DF3F7}" dt="2022-04-12T13:47:32.113" v="4989" actId="478"/>
          <ac:spMkLst>
            <pc:docMk/>
            <pc:sldMk cId="4044912545" sldId="464"/>
            <ac:spMk id="2" creationId="{80B0C0E0-1A2B-4C2E-A95E-CC15B897165F}"/>
          </ac:spMkLst>
        </pc:spChg>
        <pc:spChg chg="mod">
          <ac:chgData name="Kollmannsberger, Stefan" userId="33bc9b04-ebde-45a7-8cb5-2c13f1aad7eb" providerId="ADAL" clId="{101CA44A-33ED-44ED-B039-616EC25DF3F7}" dt="2022-04-12T13:47:40.895" v="5003" actId="20577"/>
          <ac:spMkLst>
            <pc:docMk/>
            <pc:sldMk cId="4044912545" sldId="464"/>
            <ac:spMk id="3" creationId="{4285E94A-605D-4AC6-8CF1-FD557ED02D54}"/>
          </ac:spMkLst>
        </pc:spChg>
        <pc:picChg chg="add">
          <ac:chgData name="Kollmannsberger, Stefan" userId="33bc9b04-ebde-45a7-8cb5-2c13f1aad7eb" providerId="ADAL" clId="{101CA44A-33ED-44ED-B039-616EC25DF3F7}" dt="2022-04-12T13:47:33.708" v="4990" actId="22"/>
          <ac:picMkLst>
            <pc:docMk/>
            <pc:sldMk cId="4044912545" sldId="464"/>
            <ac:picMk id="6" creationId="{547B3F9B-C020-42EC-904F-D98F1A3467AB}"/>
          </ac:picMkLst>
        </pc:picChg>
      </pc:sldChg>
      <pc:sldChg chg="modSp new del mod ord">
        <pc:chgData name="Kollmannsberger, Stefan" userId="33bc9b04-ebde-45a7-8cb5-2c13f1aad7eb" providerId="ADAL" clId="{101CA44A-33ED-44ED-B039-616EC25DF3F7}" dt="2022-05-02T13:35:29.555" v="8962" actId="47"/>
        <pc:sldMkLst>
          <pc:docMk/>
          <pc:sldMk cId="782359219" sldId="465"/>
        </pc:sldMkLst>
        <pc:spChg chg="mod">
          <ac:chgData name="Kollmannsberger, Stefan" userId="33bc9b04-ebde-45a7-8cb5-2c13f1aad7eb" providerId="ADAL" clId="{101CA44A-33ED-44ED-B039-616EC25DF3F7}" dt="2022-05-02T13:35:25.298" v="8961" actId="20577"/>
          <ac:spMkLst>
            <pc:docMk/>
            <pc:sldMk cId="782359219" sldId="465"/>
            <ac:spMk id="3" creationId="{0D6D9D17-3799-48CB-BF8B-4EF7A4E17C31}"/>
          </ac:spMkLst>
        </pc:spChg>
      </pc:sldChg>
      <pc:sldChg chg="add del">
        <pc:chgData name="Kollmannsberger, Stefan" userId="33bc9b04-ebde-45a7-8cb5-2c13f1aad7eb" providerId="ADAL" clId="{101CA44A-33ED-44ED-B039-616EC25DF3F7}" dt="2022-04-30T13:51:47.150" v="5112" actId="47"/>
        <pc:sldMkLst>
          <pc:docMk/>
          <pc:sldMk cId="2503423538" sldId="465"/>
        </pc:sldMkLst>
      </pc:sldChg>
      <pc:sldChg chg="addSp delSp modSp add mod">
        <pc:chgData name="Kollmannsberger, Stefan" userId="33bc9b04-ebde-45a7-8cb5-2c13f1aad7eb" providerId="ADAL" clId="{101CA44A-33ED-44ED-B039-616EC25DF3F7}" dt="2022-04-30T14:37:45.978" v="6811" actId="255"/>
        <pc:sldMkLst>
          <pc:docMk/>
          <pc:sldMk cId="316594514" sldId="466"/>
        </pc:sldMkLst>
        <pc:spChg chg="del">
          <ac:chgData name="Kollmannsberger, Stefan" userId="33bc9b04-ebde-45a7-8cb5-2c13f1aad7eb" providerId="ADAL" clId="{101CA44A-33ED-44ED-B039-616EC25DF3F7}" dt="2022-04-30T14:19:15.468" v="5951" actId="478"/>
          <ac:spMkLst>
            <pc:docMk/>
            <pc:sldMk cId="316594514" sldId="466"/>
            <ac:spMk id="2" creationId="{00000000-0000-0000-0000-000000000000}"/>
          </ac:spMkLst>
        </pc:spChg>
        <pc:spChg chg="add del mod">
          <ac:chgData name="Kollmannsberger, Stefan" userId="33bc9b04-ebde-45a7-8cb5-2c13f1aad7eb" providerId="ADAL" clId="{101CA44A-33ED-44ED-B039-616EC25DF3F7}" dt="2022-04-30T14:19:18.183" v="5952" actId="478"/>
          <ac:spMkLst>
            <pc:docMk/>
            <pc:sldMk cId="316594514" sldId="466"/>
            <ac:spMk id="7" creationId="{07D9DE54-5BE7-4067-8C0A-7CDC3577E4B8}"/>
          </ac:spMkLst>
        </pc:spChg>
        <pc:spChg chg="add del">
          <ac:chgData name="Kollmannsberger, Stefan" userId="33bc9b04-ebde-45a7-8cb5-2c13f1aad7eb" providerId="ADAL" clId="{101CA44A-33ED-44ED-B039-616EC25DF3F7}" dt="2022-04-30T14:19:08.601" v="5950" actId="478"/>
          <ac:spMkLst>
            <pc:docMk/>
            <pc:sldMk cId="316594514" sldId="466"/>
            <ac:spMk id="14" creationId="{EDC2EA70-6F99-4FD8-99F3-4CC99F63E76E}"/>
          </ac:spMkLst>
        </pc:spChg>
        <pc:spChg chg="add mod">
          <ac:chgData name="Kollmannsberger, Stefan" userId="33bc9b04-ebde-45a7-8cb5-2c13f1aad7eb" providerId="ADAL" clId="{101CA44A-33ED-44ED-B039-616EC25DF3F7}" dt="2022-04-30T14:37:45.978" v="6811" actId="255"/>
          <ac:spMkLst>
            <pc:docMk/>
            <pc:sldMk cId="316594514" sldId="466"/>
            <ac:spMk id="15" creationId="{72C2A8A7-F09C-4E4C-A709-858284BC14A5}"/>
          </ac:spMkLst>
        </pc:spChg>
        <pc:picChg chg="del">
          <ac:chgData name="Kollmannsberger, Stefan" userId="33bc9b04-ebde-45a7-8cb5-2c13f1aad7eb" providerId="ADAL" clId="{101CA44A-33ED-44ED-B039-616EC25DF3F7}" dt="2022-04-30T14:19:01.127" v="5946" actId="478"/>
          <ac:picMkLst>
            <pc:docMk/>
            <pc:sldMk cId="316594514" sldId="466"/>
            <ac:picMk id="6" creationId="{DE7EBD97-CC9E-4249-AC31-F83ED732AE8F}"/>
          </ac:picMkLst>
        </pc:picChg>
        <pc:picChg chg="del">
          <ac:chgData name="Kollmannsberger, Stefan" userId="33bc9b04-ebde-45a7-8cb5-2c13f1aad7eb" providerId="ADAL" clId="{101CA44A-33ED-44ED-B039-616EC25DF3F7}" dt="2022-04-30T14:19:03.509" v="5948" actId="478"/>
          <ac:picMkLst>
            <pc:docMk/>
            <pc:sldMk cId="316594514" sldId="466"/>
            <ac:picMk id="8" creationId="{9AD8CB03-E795-4EFA-AC55-81FC83746ADF}"/>
          </ac:picMkLst>
        </pc:picChg>
        <pc:picChg chg="add mod">
          <ac:chgData name="Kollmannsberger, Stefan" userId="33bc9b04-ebde-45a7-8cb5-2c13f1aad7eb" providerId="ADAL" clId="{101CA44A-33ED-44ED-B039-616EC25DF3F7}" dt="2022-04-30T14:20:53.669" v="5956" actId="1035"/>
          <ac:picMkLst>
            <pc:docMk/>
            <pc:sldMk cId="316594514" sldId="466"/>
            <ac:picMk id="10" creationId="{639AD4A2-9AD4-49D5-B9D8-AF89787FBF26}"/>
          </ac:picMkLst>
        </pc:picChg>
        <pc:picChg chg="del">
          <ac:chgData name="Kollmannsberger, Stefan" userId="33bc9b04-ebde-45a7-8cb5-2c13f1aad7eb" providerId="ADAL" clId="{101CA44A-33ED-44ED-B039-616EC25DF3F7}" dt="2022-04-30T14:19:02.236" v="5947" actId="478"/>
          <ac:picMkLst>
            <pc:docMk/>
            <pc:sldMk cId="316594514" sldId="466"/>
            <ac:picMk id="12" creationId="{C86A6D25-2735-4951-87E2-BEE3E14AA159}"/>
          </ac:picMkLst>
        </pc:picChg>
        <pc:picChg chg="add del mod">
          <ac:chgData name="Kollmannsberger, Stefan" userId="33bc9b04-ebde-45a7-8cb5-2c13f1aad7eb" providerId="ADAL" clId="{101CA44A-33ED-44ED-B039-616EC25DF3F7}" dt="2022-04-30T14:27:14.949" v="6187" actId="478"/>
          <ac:picMkLst>
            <pc:docMk/>
            <pc:sldMk cId="316594514" sldId="466"/>
            <ac:picMk id="16" creationId="{3D84D11E-D53A-48C5-8A0B-ABB07C5BEED5}"/>
          </ac:picMkLst>
        </pc:picChg>
      </pc:sldChg>
      <pc:sldChg chg="modSp add mod">
        <pc:chgData name="Kollmannsberger, Stefan" userId="33bc9b04-ebde-45a7-8cb5-2c13f1aad7eb" providerId="ADAL" clId="{101CA44A-33ED-44ED-B039-616EC25DF3F7}" dt="2022-04-30T14:37:54.491" v="6812" actId="255"/>
        <pc:sldMkLst>
          <pc:docMk/>
          <pc:sldMk cId="336659923" sldId="467"/>
        </pc:sldMkLst>
        <pc:spChg chg="mod">
          <ac:chgData name="Kollmannsberger, Stefan" userId="33bc9b04-ebde-45a7-8cb5-2c13f1aad7eb" providerId="ADAL" clId="{101CA44A-33ED-44ED-B039-616EC25DF3F7}" dt="2022-04-30T14:37:54.491" v="6812" actId="255"/>
          <ac:spMkLst>
            <pc:docMk/>
            <pc:sldMk cId="336659923" sldId="467"/>
            <ac:spMk id="15" creationId="{72C2A8A7-F09C-4E4C-A709-858284BC14A5}"/>
          </ac:spMkLst>
        </pc:spChg>
        <pc:picChg chg="mod">
          <ac:chgData name="Kollmannsberger, Stefan" userId="33bc9b04-ebde-45a7-8cb5-2c13f1aad7eb" providerId="ADAL" clId="{101CA44A-33ED-44ED-B039-616EC25DF3F7}" dt="2022-04-30T14:28:00.409" v="6291" actId="1035"/>
          <ac:picMkLst>
            <pc:docMk/>
            <pc:sldMk cId="336659923" sldId="467"/>
            <ac:picMk id="16" creationId="{3D84D11E-D53A-48C5-8A0B-ABB07C5BEED5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13.513" v="6820" actId="1036"/>
        <pc:sldMkLst>
          <pc:docMk/>
          <pc:sldMk cId="602189038" sldId="468"/>
        </pc:sldMkLst>
        <pc:spChg chg="mod">
          <ac:chgData name="Kollmannsberger, Stefan" userId="33bc9b04-ebde-45a7-8cb5-2c13f1aad7eb" providerId="ADAL" clId="{101CA44A-33ED-44ED-B039-616EC25DF3F7}" dt="2022-04-30T14:38:13.513" v="6820" actId="1036"/>
          <ac:spMkLst>
            <pc:docMk/>
            <pc:sldMk cId="602189038" sldId="468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04.749" v="6709" actId="1035"/>
          <ac:picMkLst>
            <pc:docMk/>
            <pc:sldMk cId="602189038" sldId="468"/>
            <ac:picMk id="5" creationId="{C8B83F5E-1F90-44E7-86F2-4CC679271452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25.986" v="6822" actId="20577"/>
        <pc:sldMkLst>
          <pc:docMk/>
          <pc:sldMk cId="1609026192" sldId="469"/>
        </pc:sldMkLst>
        <pc:spChg chg="mod">
          <ac:chgData name="Kollmannsberger, Stefan" userId="33bc9b04-ebde-45a7-8cb5-2c13f1aad7eb" providerId="ADAL" clId="{101CA44A-33ED-44ED-B039-616EC25DF3F7}" dt="2022-04-30T14:38:25.986" v="6822" actId="20577"/>
          <ac:spMkLst>
            <pc:docMk/>
            <pc:sldMk cId="1609026192" sldId="469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38.025" v="6712" actId="1076"/>
          <ac:picMkLst>
            <pc:docMk/>
            <pc:sldMk cId="1609026192" sldId="469"/>
            <ac:picMk id="6" creationId="{D721F22D-1C4E-4530-8BB4-19055C53983A}"/>
          </ac:picMkLst>
        </pc:picChg>
      </pc:sldChg>
      <pc:sldChg chg="addSp modSp add mod modNotesTx">
        <pc:chgData name="Kollmannsberger, Stefan" userId="33bc9b04-ebde-45a7-8cb5-2c13f1aad7eb" providerId="ADAL" clId="{101CA44A-33ED-44ED-B039-616EC25DF3F7}" dt="2022-04-30T14:43:13.361" v="7365" actId="20577"/>
        <pc:sldMkLst>
          <pc:docMk/>
          <pc:sldMk cId="329748033" sldId="470"/>
        </pc:sldMkLst>
        <pc:spChg chg="mod">
          <ac:chgData name="Kollmannsberger, Stefan" userId="33bc9b04-ebde-45a7-8cb5-2c13f1aad7eb" providerId="ADAL" clId="{101CA44A-33ED-44ED-B039-616EC25DF3F7}" dt="2022-04-30T14:41:01.250" v="6887" actId="20577"/>
          <ac:spMkLst>
            <pc:docMk/>
            <pc:sldMk cId="329748033" sldId="470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9:25.586" v="6825" actId="1076"/>
          <ac:picMkLst>
            <pc:docMk/>
            <pc:sldMk cId="329748033" sldId="470"/>
            <ac:picMk id="7" creationId="{379C4895-77A0-4A8F-82CB-89A8CBC81FF3}"/>
          </ac:picMkLst>
        </pc:picChg>
      </pc:sldChg>
      <pc:sldChg chg="addSp modSp new mod">
        <pc:chgData name="Kollmannsberger, Stefan" userId="33bc9b04-ebde-45a7-8cb5-2c13f1aad7eb" providerId="ADAL" clId="{101CA44A-33ED-44ED-B039-616EC25DF3F7}" dt="2022-04-30T15:00:59.422" v="7597" actId="14100"/>
        <pc:sldMkLst>
          <pc:docMk/>
          <pc:sldMk cId="425137606" sldId="471"/>
        </pc:sldMkLst>
        <pc:spChg chg="mod">
          <ac:chgData name="Kollmannsberger, Stefan" userId="33bc9b04-ebde-45a7-8cb5-2c13f1aad7eb" providerId="ADAL" clId="{101CA44A-33ED-44ED-B039-616EC25DF3F7}" dt="2022-04-30T15:00:59.422" v="7597" actId="14100"/>
          <ac:spMkLst>
            <pc:docMk/>
            <pc:sldMk cId="425137606" sldId="471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4:47:39.030" v="7425" actId="20577"/>
          <ac:spMkLst>
            <pc:docMk/>
            <pc:sldMk cId="425137606" sldId="471"/>
            <ac:spMk id="3" creationId="{0E76BD87-43A1-46CE-8838-CEC88ED8F4C1}"/>
          </ac:spMkLst>
        </pc:spChg>
        <pc:spChg chg="add mod">
          <ac:chgData name="Kollmannsberger, Stefan" userId="33bc9b04-ebde-45a7-8cb5-2c13f1aad7eb" providerId="ADAL" clId="{101CA44A-33ED-44ED-B039-616EC25DF3F7}" dt="2022-04-30T15:00:32.562" v="7571" actId="21"/>
          <ac:spMkLst>
            <pc:docMk/>
            <pc:sldMk cId="425137606" sldId="471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4:59:54.238" v="7540" actId="14100"/>
          <ac:spMkLst>
            <pc:docMk/>
            <pc:sldMk cId="425137606" sldId="471"/>
            <ac:spMk id="9" creationId="{ACA72F50-3958-48B4-BE92-20239E2493A5}"/>
          </ac:spMkLst>
        </pc:spChg>
        <pc:picChg chg="add mod">
          <ac:chgData name="Kollmannsberger, Stefan" userId="33bc9b04-ebde-45a7-8cb5-2c13f1aad7eb" providerId="ADAL" clId="{101CA44A-33ED-44ED-B039-616EC25DF3F7}" dt="2022-04-30T15:00:40.902" v="7572" actId="14100"/>
          <ac:picMkLst>
            <pc:docMk/>
            <pc:sldMk cId="425137606" sldId="471"/>
            <ac:picMk id="6" creationId="{1ED46A38-D556-4CA6-B91C-67079722CBDB}"/>
          </ac:picMkLst>
        </pc:picChg>
      </pc:sldChg>
      <pc:sldChg chg="addSp delSp modSp add mod modNotesTx">
        <pc:chgData name="Kollmannsberger, Stefan" userId="33bc9b04-ebde-45a7-8cb5-2c13f1aad7eb" providerId="ADAL" clId="{101CA44A-33ED-44ED-B039-616EC25DF3F7}" dt="2022-04-30T15:08:02.744" v="7710" actId="20577"/>
        <pc:sldMkLst>
          <pc:docMk/>
          <pc:sldMk cId="2774932163" sldId="472"/>
        </pc:sldMkLst>
        <pc:spChg chg="del">
          <ac:chgData name="Kollmannsberger, Stefan" userId="33bc9b04-ebde-45a7-8cb5-2c13f1aad7eb" providerId="ADAL" clId="{101CA44A-33ED-44ED-B039-616EC25DF3F7}" dt="2022-04-30T15:01:27.848" v="7627" actId="478"/>
          <ac:spMkLst>
            <pc:docMk/>
            <pc:sldMk cId="2774932163" sldId="472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5:01:22.696" v="7626" actId="20577"/>
          <ac:spMkLst>
            <pc:docMk/>
            <pc:sldMk cId="2774932163" sldId="472"/>
            <ac:spMk id="7" creationId="{D9BB61F5-FDA2-4478-9DA6-278CFB9EF2FB}"/>
          </ac:spMkLst>
        </pc:spChg>
        <pc:spChg chg="add del mod">
          <ac:chgData name="Kollmannsberger, Stefan" userId="33bc9b04-ebde-45a7-8cb5-2c13f1aad7eb" providerId="ADAL" clId="{101CA44A-33ED-44ED-B039-616EC25DF3F7}" dt="2022-04-30T15:01:30.445" v="7628" actId="478"/>
          <ac:spMkLst>
            <pc:docMk/>
            <pc:sldMk cId="2774932163" sldId="472"/>
            <ac:spMk id="8" creationId="{E66B0363-A978-49EA-B7AC-E5F35720849F}"/>
          </ac:spMkLst>
        </pc:spChg>
        <pc:graphicFrameChg chg="add mod">
          <ac:chgData name="Kollmannsberger, Stefan" userId="33bc9b04-ebde-45a7-8cb5-2c13f1aad7eb" providerId="ADAL" clId="{101CA44A-33ED-44ED-B039-616EC25DF3F7}" dt="2022-04-30T15:07:40.454" v="7631" actId="1076"/>
          <ac:graphicFrameMkLst>
            <pc:docMk/>
            <pc:sldMk cId="2774932163" sldId="472"/>
            <ac:graphicFrameMk id="10" creationId="{4B66C3C7-4950-461F-BD8C-7009A6EC6815}"/>
          </ac:graphicFrameMkLst>
        </pc:graphicFrameChg>
        <pc:picChg chg="del">
          <ac:chgData name="Kollmannsberger, Stefan" userId="33bc9b04-ebde-45a7-8cb5-2c13f1aad7eb" providerId="ADAL" clId="{101CA44A-33ED-44ED-B039-616EC25DF3F7}" dt="2022-04-30T15:01:13.938" v="7599" actId="478"/>
          <ac:picMkLst>
            <pc:docMk/>
            <pc:sldMk cId="2774932163" sldId="472"/>
            <ac:picMk id="6" creationId="{1ED46A38-D556-4CA6-B91C-67079722CBDB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28:58.478" v="8904" actId="313"/>
        <pc:sldMkLst>
          <pc:docMk/>
          <pc:sldMk cId="3993411997" sldId="473"/>
        </pc:sldMkLst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3" creationId="{0E76BD87-43A1-46CE-8838-CEC88ED8F4C1}"/>
          </ac:spMkLst>
        </pc:spChg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4" creationId="{DE7DF257-630E-4776-AE54-401B0EED49A9}"/>
          </ac:spMkLst>
        </pc:spChg>
        <pc:spChg chg="mod">
          <ac:chgData name="Kollmannsberger, Stefan" userId="33bc9b04-ebde-45a7-8cb5-2c13f1aad7eb" providerId="ADAL" clId="{101CA44A-33ED-44ED-B039-616EC25DF3F7}" dt="2022-05-02T13:28:58.478" v="8904" actId="313"/>
          <ac:spMkLst>
            <pc:docMk/>
            <pc:sldMk cId="3993411997" sldId="473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5:24:38.348" v="8120" actId="20577"/>
          <ac:spMkLst>
            <pc:docMk/>
            <pc:sldMk cId="3993411997" sldId="473"/>
            <ac:spMk id="8" creationId="{85312DB2-3B72-4B4A-8DA5-03DBA26BE36E}"/>
          </ac:spMkLst>
        </pc:spChg>
        <pc:spChg chg="mod">
          <ac:chgData name="Kollmannsberger, Stefan" userId="33bc9b04-ebde-45a7-8cb5-2c13f1aad7eb" providerId="ADAL" clId="{101CA44A-33ED-44ED-B039-616EC25DF3F7}" dt="2022-04-30T15:25:01.551" v="8122" actId="20577"/>
          <ac:spMkLst>
            <pc:docMk/>
            <pc:sldMk cId="3993411997" sldId="473"/>
            <ac:spMk id="9" creationId="{ACA72F50-3958-48B4-BE92-20239E2493A5}"/>
          </ac:spMkLst>
        </pc:spChg>
        <pc:spChg chg="add mod">
          <ac:chgData name="Kollmannsberger, Stefan" userId="33bc9b04-ebde-45a7-8cb5-2c13f1aad7eb" providerId="ADAL" clId="{101CA44A-33ED-44ED-B039-616EC25DF3F7}" dt="2022-04-30T15:25:53.381" v="8165" actId="20577"/>
          <ac:spMkLst>
            <pc:docMk/>
            <pc:sldMk cId="3993411997" sldId="473"/>
            <ac:spMk id="11" creationId="{D0B51F51-6E0F-4422-A47D-BB08CEFF3CCA}"/>
          </ac:spMkLst>
        </pc:spChg>
        <pc:graphicFrameChg chg="del">
          <ac:chgData name="Kollmannsberger, Stefan" userId="33bc9b04-ebde-45a7-8cb5-2c13f1aad7eb" providerId="ADAL" clId="{101CA44A-33ED-44ED-B039-616EC25DF3F7}" dt="2022-04-30T15:08:10.677" v="7712" actId="478"/>
          <ac:graphicFrameMkLst>
            <pc:docMk/>
            <pc:sldMk cId="3993411997" sldId="473"/>
            <ac:graphicFrameMk id="10" creationId="{4B66C3C7-4950-461F-BD8C-7009A6EC6815}"/>
          </ac:graphicFrameMkLst>
        </pc:graphicFrameChg>
      </pc:sldChg>
      <pc:sldChg chg="delSp modSp add mod modAnim">
        <pc:chgData name="Kollmannsberger, Stefan" userId="33bc9b04-ebde-45a7-8cb5-2c13f1aad7eb" providerId="ADAL" clId="{101CA44A-33ED-44ED-B039-616EC25DF3F7}" dt="2022-05-02T13:35:49.895" v="8965" actId="313"/>
        <pc:sldMkLst>
          <pc:docMk/>
          <pc:sldMk cId="3439942829" sldId="474"/>
        </pc:sldMkLst>
        <pc:spChg chg="mod">
          <ac:chgData name="Kollmannsberger, Stefan" userId="33bc9b04-ebde-45a7-8cb5-2c13f1aad7eb" providerId="ADAL" clId="{101CA44A-33ED-44ED-B039-616EC25DF3F7}" dt="2022-05-02T13:29:23.266" v="8906" actId="313"/>
          <ac:spMkLst>
            <pc:docMk/>
            <pc:sldMk cId="3439942829" sldId="474"/>
            <ac:spMk id="7" creationId="{D9BB61F5-FDA2-4478-9DA6-278CFB9EF2FB}"/>
          </ac:spMkLst>
        </pc:spChg>
        <pc:spChg chg="mod">
          <ac:chgData name="Kollmannsberger, Stefan" userId="33bc9b04-ebde-45a7-8cb5-2c13f1aad7eb" providerId="ADAL" clId="{101CA44A-33ED-44ED-B039-616EC25DF3F7}" dt="2022-05-02T13:35:49.895" v="8965" actId="313"/>
          <ac:spMkLst>
            <pc:docMk/>
            <pc:sldMk cId="3439942829" sldId="474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5-02T13:29:37.708" v="8909" actId="478"/>
          <ac:spMkLst>
            <pc:docMk/>
            <pc:sldMk cId="3439942829" sldId="474"/>
            <ac:spMk id="9" creationId="{ACA72F50-3958-48B4-BE92-20239E2493A5}"/>
          </ac:spMkLst>
        </pc:spChg>
      </pc:sldChg>
      <pc:sldChg chg="addSp delSp modSp add mod modAnim modNotesTx">
        <pc:chgData name="Kollmannsberger, Stefan" userId="33bc9b04-ebde-45a7-8cb5-2c13f1aad7eb" providerId="ADAL" clId="{101CA44A-33ED-44ED-B039-616EC25DF3F7}" dt="2022-05-02T13:35:01.814" v="8934"/>
        <pc:sldMkLst>
          <pc:docMk/>
          <pc:sldMk cId="392544169" sldId="475"/>
        </pc:sldMkLst>
        <pc:spChg chg="mod">
          <ac:chgData name="Kollmannsberger, Stefan" userId="33bc9b04-ebde-45a7-8cb5-2c13f1aad7eb" providerId="ADAL" clId="{101CA44A-33ED-44ED-B039-616EC25DF3F7}" dt="2022-04-30T15:26:59.152" v="8188" actId="20577"/>
          <ac:spMkLst>
            <pc:docMk/>
            <pc:sldMk cId="392544169" sldId="475"/>
            <ac:spMk id="3" creationId="{0E76BD87-43A1-46CE-8838-CEC88ED8F4C1}"/>
          </ac:spMkLst>
        </pc:spChg>
        <pc:spChg chg="del">
          <ac:chgData name="Kollmannsberger, Stefan" userId="33bc9b04-ebde-45a7-8cb5-2c13f1aad7eb" providerId="ADAL" clId="{101CA44A-33ED-44ED-B039-616EC25DF3F7}" dt="2022-04-30T15:32:31.121" v="8191" actId="478"/>
          <ac:spMkLst>
            <pc:docMk/>
            <pc:sldMk cId="392544169" sldId="475"/>
            <ac:spMk id="7" creationId="{D9BB61F5-FDA2-4478-9DA6-278CFB9EF2FB}"/>
          </ac:spMkLst>
        </pc:spChg>
        <pc:spChg chg="del">
          <ac:chgData name="Kollmannsberger, Stefan" userId="33bc9b04-ebde-45a7-8cb5-2c13f1aad7eb" providerId="ADAL" clId="{101CA44A-33ED-44ED-B039-616EC25DF3F7}" dt="2022-04-30T15:27:05.288" v="8189" actId="478"/>
          <ac:spMkLst>
            <pc:docMk/>
            <pc:sldMk cId="392544169" sldId="475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4-30T15:33:17.743" v="8194" actId="478"/>
          <ac:spMkLst>
            <pc:docMk/>
            <pc:sldMk cId="392544169" sldId="475"/>
            <ac:spMk id="9" creationId="{ACA72F50-3958-48B4-BE92-20239E2493A5}"/>
          </ac:spMkLst>
        </pc:spChg>
        <pc:spChg chg="add del">
          <ac:chgData name="Kollmannsberger, Stefan" userId="33bc9b04-ebde-45a7-8cb5-2c13f1aad7eb" providerId="ADAL" clId="{101CA44A-33ED-44ED-B039-616EC25DF3F7}" dt="2022-04-30T15:32:37.894" v="8193" actId="478"/>
          <ac:spMkLst>
            <pc:docMk/>
            <pc:sldMk cId="392544169" sldId="475"/>
            <ac:spMk id="10" creationId="{6AB8BBA4-7D31-43D2-B2F9-D2A8360EB782}"/>
          </ac:spMkLst>
        </pc:spChg>
        <pc:spChg chg="del">
          <ac:chgData name="Kollmannsberger, Stefan" userId="33bc9b04-ebde-45a7-8cb5-2c13f1aad7eb" providerId="ADAL" clId="{101CA44A-33ED-44ED-B039-616EC25DF3F7}" dt="2022-04-30T15:27:07.432" v="8190" actId="478"/>
          <ac:spMkLst>
            <pc:docMk/>
            <pc:sldMk cId="392544169" sldId="475"/>
            <ac:spMk id="11" creationId="{D0B51F51-6E0F-4422-A47D-BB08CEFF3CCA}"/>
          </ac:spMkLst>
        </pc:spChg>
        <pc:spChg chg="add del">
          <ac:chgData name="Kollmannsberger, Stefan" userId="33bc9b04-ebde-45a7-8cb5-2c13f1aad7eb" providerId="ADAL" clId="{101CA44A-33ED-44ED-B039-616EC25DF3F7}" dt="2022-04-30T15:33:24.718" v="8196" actId="22"/>
          <ac:spMkLst>
            <pc:docMk/>
            <pc:sldMk cId="392544169" sldId="475"/>
            <ac:spMk id="12" creationId="{C5014FD4-656A-402B-BB32-B5641750619B}"/>
          </ac:spMkLst>
        </pc:spChg>
        <pc:spChg chg="add mod">
          <ac:chgData name="Kollmannsberger, Stefan" userId="33bc9b04-ebde-45a7-8cb5-2c13f1aad7eb" providerId="ADAL" clId="{101CA44A-33ED-44ED-B039-616EC25DF3F7}" dt="2022-05-02T13:30:59.507" v="8932" actId="20577"/>
          <ac:spMkLst>
            <pc:docMk/>
            <pc:sldMk cId="392544169" sldId="475"/>
            <ac:spMk id="13" creationId="{DAAF2898-5E96-476B-89F0-F7181DE5CDEA}"/>
          </ac:spMkLst>
        </pc:spChg>
      </pc:sldChg>
      <pc:sldChg chg="addSp delSp modSp add mod">
        <pc:chgData name="Kollmannsberger, Stefan" userId="33bc9b04-ebde-45a7-8cb5-2c13f1aad7eb" providerId="ADAL" clId="{101CA44A-33ED-44ED-B039-616EC25DF3F7}" dt="2022-05-02T13:17:06.491" v="8722" actId="20577"/>
        <pc:sldMkLst>
          <pc:docMk/>
          <pc:sldMk cId="2922592589" sldId="476"/>
        </pc:sldMkLst>
        <pc:spChg chg="mod">
          <ac:chgData name="Kollmannsberger, Stefan" userId="33bc9b04-ebde-45a7-8cb5-2c13f1aad7eb" providerId="ADAL" clId="{101CA44A-33ED-44ED-B039-616EC25DF3F7}" dt="2022-05-02T13:17:06.491" v="8722" actId="20577"/>
          <ac:spMkLst>
            <pc:docMk/>
            <pc:sldMk cId="2922592589" sldId="476"/>
            <ac:spMk id="3" creationId="{B47C15A1-D146-4322-BEC6-A1F49E001BC2}"/>
          </ac:spMkLst>
        </pc:spChg>
        <pc:spChg chg="add del">
          <ac:chgData name="Kollmannsberger, Stefan" userId="33bc9b04-ebde-45a7-8cb5-2c13f1aad7eb" providerId="ADAL" clId="{101CA44A-33ED-44ED-B039-616EC25DF3F7}" dt="2022-05-02T12:54:43.700" v="8402" actId="478"/>
          <ac:spMkLst>
            <pc:docMk/>
            <pc:sldMk cId="2922592589" sldId="476"/>
            <ac:spMk id="7" creationId="{A18DBE60-70A3-4DED-A6E3-15E209DB59D4}"/>
          </ac:spMkLst>
        </pc:spChg>
        <pc:spChg chg="add mod">
          <ac:chgData name="Kollmannsberger, Stefan" userId="33bc9b04-ebde-45a7-8cb5-2c13f1aad7eb" providerId="ADAL" clId="{101CA44A-33ED-44ED-B039-616EC25DF3F7}" dt="2022-05-02T13:14:43.053" v="8657" actId="1076"/>
          <ac:spMkLst>
            <pc:docMk/>
            <pc:sldMk cId="2922592589" sldId="476"/>
            <ac:spMk id="14" creationId="{6E75AF1C-8411-80C1-D424-48A64B0735F7}"/>
          </ac:spMkLst>
        </pc:spChg>
        <pc:graphicFrameChg chg="add mod">
          <ac:chgData name="Kollmannsberger, Stefan" userId="33bc9b04-ebde-45a7-8cb5-2c13f1aad7eb" providerId="ADAL" clId="{101CA44A-33ED-44ED-B039-616EC25DF3F7}" dt="2022-05-02T13:14:50.581" v="8660" actId="14100"/>
          <ac:graphicFrameMkLst>
            <pc:docMk/>
            <pc:sldMk cId="2922592589" sldId="476"/>
            <ac:graphicFrameMk id="4" creationId="{CCCA9DD7-63D1-AF27-7F16-E31363221713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3:14:48.077" v="8659" actId="1076"/>
          <ac:graphicFrameMkLst>
            <pc:docMk/>
            <pc:sldMk cId="2922592589" sldId="476"/>
            <ac:graphicFrameMk id="6" creationId="{B9B67243-3442-97B2-B26B-6E74DC37ABE1}"/>
          </ac:graphicFrameMkLst>
        </pc:graphicFrameChg>
        <pc:picChg chg="mod">
          <ac:chgData name="Kollmannsberger, Stefan" userId="33bc9b04-ebde-45a7-8cb5-2c13f1aad7eb" providerId="ADAL" clId="{101CA44A-33ED-44ED-B039-616EC25DF3F7}" dt="2022-05-02T13:14:31.085" v="8656" actId="1076"/>
          <ac:picMkLst>
            <pc:docMk/>
            <pc:sldMk cId="2922592589" sldId="476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3:14:21.733" v="8654" actId="1076"/>
          <ac:picMkLst>
            <pc:docMk/>
            <pc:sldMk cId="2922592589" sldId="476"/>
            <ac:picMk id="6146" creationId="{07A64134-6638-61E8-E14A-E481D56C2118}"/>
          </ac:picMkLst>
        </pc:picChg>
      </pc:sldChg>
      <pc:sldChg chg="new del">
        <pc:chgData name="Kollmannsberger, Stefan" userId="33bc9b04-ebde-45a7-8cb5-2c13f1aad7eb" providerId="ADAL" clId="{101CA44A-33ED-44ED-B039-616EC25DF3F7}" dt="2022-04-30T15:34:03.094" v="8203" actId="47"/>
        <pc:sldMkLst>
          <pc:docMk/>
          <pc:sldMk cId="4267218910" sldId="476"/>
        </pc:sldMkLst>
      </pc:sldChg>
      <pc:sldChg chg="add">
        <pc:chgData name="Kollmannsberger, Stefan" userId="33bc9b04-ebde-45a7-8cb5-2c13f1aad7eb" providerId="ADAL" clId="{101CA44A-33ED-44ED-B039-616EC25DF3F7}" dt="2022-05-02T13:35:42.568" v="8963"/>
        <pc:sldMkLst>
          <pc:docMk/>
          <pc:sldMk cId="2087571781" sldId="477"/>
        </pc:sldMkLst>
      </pc:sldChg>
      <pc:sldMasterChg chg="modSldLayout">
        <pc:chgData name="Kollmannsberger, Stefan" userId="33bc9b04-ebde-45a7-8cb5-2c13f1aad7eb" providerId="ADAL" clId="{101CA44A-33ED-44ED-B039-616EC25DF3F7}" dt="2022-04-12T08:44:11.452" v="294" actId="14100"/>
        <pc:sldMasterMkLst>
          <pc:docMk/>
          <pc:sldMasterMk cId="0" sldId="2147483648"/>
        </pc:sldMasterMkLst>
        <pc:sldLayoutChg chg="modSp mod">
          <pc:chgData name="Kollmannsberger, Stefan" userId="33bc9b04-ebde-45a7-8cb5-2c13f1aad7eb" providerId="ADAL" clId="{101CA44A-33ED-44ED-B039-616EC25DF3F7}" dt="2022-04-12T08:44:11.452" v="294" actId="14100"/>
          <pc:sldLayoutMkLst>
            <pc:docMk/>
            <pc:sldMasterMk cId="0" sldId="2147483648"/>
            <pc:sldLayoutMk cId="2183948741" sldId="2147483654"/>
          </pc:sldLayoutMkLst>
          <pc:spChg chg="mod">
            <ac:chgData name="Kollmannsberger, Stefan" userId="33bc9b04-ebde-45a7-8cb5-2c13f1aad7eb" providerId="ADAL" clId="{101CA44A-33ED-44ED-B039-616EC25DF3F7}" dt="2022-04-12T08:44:11.452" v="294" actId="14100"/>
            <ac:spMkLst>
              <pc:docMk/>
              <pc:sldMasterMk cId="0" sldId="2147483648"/>
              <pc:sldLayoutMk cId="2183948741" sldId="2147483654"/>
              <ac:spMk id="3" creationId="{00000000-0000-0000-0000-000000000000}"/>
            </ac:spMkLst>
          </pc:spChg>
          <pc:spChg chg="mod">
            <ac:chgData name="Kollmannsberger, Stefan" userId="33bc9b04-ebde-45a7-8cb5-2c13f1aad7eb" providerId="ADAL" clId="{101CA44A-33ED-44ED-B039-616EC25DF3F7}" dt="2022-04-12T08:44:06.725" v="293" actId="1035"/>
            <ac:spMkLst>
              <pc:docMk/>
              <pc:sldMasterMk cId="0" sldId="2147483648"/>
              <pc:sldLayoutMk cId="2183948741" sldId="2147483654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0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961D0-6B41-0C4D-411C-CCC20AAB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8A96A-19AF-D480-CDD2-7B5502376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12381D-C71F-38BF-C425-78A579D96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1D31-E609-690A-18EB-1BEADF04A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0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5140D-76E0-83F9-AB39-3CACFC15A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897858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9B2B-2E5F-17DB-9EEC-221FFA57025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088" y="1409897"/>
            <a:ext cx="8508999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Leon Herrmann</a:t>
            </a:r>
            <a:br>
              <a:rPr lang="de-DE" noProof="0" dirty="0"/>
            </a:br>
            <a:r>
              <a:rPr lang="de-DE" noProof="0" dirty="0"/>
              <a:t>Stefan Kollmannsberger</a:t>
            </a:r>
          </a:p>
          <a:p>
            <a:pPr lvl="0"/>
            <a:r>
              <a:rPr lang="de-DE" noProof="0" dirty="0"/>
              <a:t>Chair </a:t>
            </a:r>
            <a:r>
              <a:rPr lang="de-DE" noProof="0" dirty="0" err="1"/>
              <a:t>of</a:t>
            </a:r>
            <a:r>
              <a:rPr lang="de-DE" noProof="0" dirty="0"/>
              <a:t> Data Science in </a:t>
            </a:r>
            <a:r>
              <a:rPr lang="de-DE" noProof="0" dirty="0" err="1"/>
              <a:t>Civil</a:t>
            </a:r>
            <a:r>
              <a:rPr lang="de-DE" noProof="0" dirty="0"/>
              <a:t> Engineering</a:t>
            </a:r>
          </a:p>
          <a:p>
            <a:pPr lvl="0"/>
            <a:r>
              <a:rPr lang="de-DE" noProof="0" dirty="0"/>
              <a:t>Bauhaus-Universität Weimar</a:t>
            </a:r>
          </a:p>
          <a:p>
            <a:pPr lvl="0"/>
            <a:r>
              <a:rPr lang="de-DE" noProof="0" dirty="0"/>
              <a:t>Weimar, </a:t>
            </a:r>
            <a:r>
              <a:rPr lang="de-DE" noProof="0" dirty="0" err="1"/>
              <a:t>January</a:t>
            </a:r>
            <a:r>
              <a:rPr lang="de-DE" noProof="0" dirty="0"/>
              <a:t> 2025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27B3F6EB-B24D-4BE3-A66A-8E1733F1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9" y="1409897"/>
            <a:ext cx="3410935" cy="228172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A0C4B9-8D9B-2593-A8B7-34D812F4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9206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F02862-4E3B-7284-1BAC-F7360C38E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371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32AB3F5-5030-A6B8-73EC-ADD617F5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825690"/>
            <a:ext cx="8508999" cy="39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830734"/>
            <a:ext cx="4180910" cy="394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6098" y="830733"/>
            <a:ext cx="4180910" cy="394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934D9A1-2F56-E2BD-7FD5-91F02FEDA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16DC1-48B9-61AF-6619-1AF748CAE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FA8FA2C-CE6E-FC7B-6B02-EFDDE09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9DE0D4D-F232-F9D5-92BE-5085A478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D34451-0B3E-B783-28FD-DB8181431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7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65D-0E61-B622-79FD-60F6350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 </a:t>
            </a:r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194-6178-9C62-BE48-3D27B018A8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 dirty="0"/>
              <a:t>Bauhaus-Universität Weimar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C629-2187-E133-A069-37D522DC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6A21-D526-1C8E-0295-E4EA340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CD49C-E1E2-8FC7-4C14-E3A35F0C6DD8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A9749-D655-BA07-D64E-5C6DC1F97426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983F8-74AB-3ACD-5C64-B100368FD6E5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F85FA-01E6-1996-64E0-E5AEC4CF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B15FB-E1C6-8374-0DD9-90272F7A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27A1B8-358D-7B76-C2AD-78CAB048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06" y="949339"/>
            <a:ext cx="6843713" cy="376553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38895-4B99-6458-332E-65A76E50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Fourier Neural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Expressive and efficient architecture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Cambria Math" panose="02040503050406030204" pitchFamily="18" charset="0"/>
              </a:rPr>
              <a:t>Enhance the </a:t>
            </a:r>
            <a:r>
              <a:rPr lang="en-US" dirty="0">
                <a:solidFill>
                  <a:schemeClr val="bg2"/>
                </a:solidFill>
                <a:ea typeface="Cambria Math" panose="02040503050406030204" pitchFamily="18" charset="0"/>
              </a:rPr>
              <a:t>non-local expressivity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a typeface="Cambria Math" panose="02040503050406030204" pitchFamily="18" charset="0"/>
              </a:rPr>
              <a:t>Fast Fourier transforms </a:t>
            </a:r>
            <a:r>
              <a:rPr lang="en-US" dirty="0">
                <a:ea typeface="Cambria Math" panose="02040503050406030204" pitchFamily="18" charset="0"/>
              </a:rPr>
              <a:t>enable</a:t>
            </a:r>
            <a:br>
              <a:rPr lang="en-US" dirty="0">
                <a:ea typeface="Cambria Math" panose="02040503050406030204" pitchFamily="18" charset="0"/>
              </a:rPr>
            </a:br>
            <a:r>
              <a:rPr lang="en-US" dirty="0">
                <a:ea typeface="Cambria Math" panose="02040503050406030204" pitchFamily="18" charset="0"/>
              </a:rPr>
              <a:t>computational efficiency</a:t>
            </a:r>
            <a:endParaRPr lang="da-DK" dirty="0">
              <a:ea typeface="Cambria Math" panose="020405030504060302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AB511-9AF6-888F-6DB5-3C1742DE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10.1.1.1.4 </a:t>
            </a:r>
            <a:r>
              <a:rPr lang="de-DE" dirty="0" err="1"/>
              <a:t>Neural</a:t>
            </a:r>
            <a:r>
              <a:rPr lang="de-DE" dirty="0"/>
              <a:t>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A8BA-FBC1-444C-500B-CE1976690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04B-58E2-3D4B-6148-823BCC3182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9F79DD-5C59-807C-DF33-C89846E5F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Time-Stepping Procedures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Problem is discretized in time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 of time-history with fully-connected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 of time-history with recurrent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variations, such as LSTM, GRU, transformers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9F79DD-5C59-807C-DF33-C89846E5F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0571734-B7B3-8757-C0F2-52F1794F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 Time-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67DC-C6F8-A96C-6AC4-41FECF4C2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887F-47C7-1A86-5319-2D271042C3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E1D2-1700-59B5-D2CA-12145C2C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56" y="2700337"/>
            <a:ext cx="5565888" cy="1763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29CBE-E0F9-02F2-4BA1-163C8EDE24F7}"/>
              </a:ext>
            </a:extLst>
          </p:cNvPr>
          <p:cNvSpPr txBox="1"/>
          <p:nvPr/>
        </p:nvSpPr>
        <p:spPr>
          <a:xfrm>
            <a:off x="6035093" y="1842156"/>
            <a:ext cx="2639702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Difference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fully-</a:t>
            </a:r>
            <a:r>
              <a:rPr lang="de-DE" sz="1200" dirty="0" err="1">
                <a:latin typeface="+mn-lt"/>
              </a:rPr>
              <a:t>connected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neural</a:t>
            </a:r>
            <a:r>
              <a:rPr lang="de-DE" sz="1200" dirty="0">
                <a:latin typeface="+mn-lt"/>
              </a:rPr>
              <a:t> network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hidden</a:t>
            </a:r>
            <a:r>
              <a:rPr lang="de-DE" sz="1200" dirty="0">
                <a:latin typeface="+mn-lt"/>
              </a:rPr>
              <a:t>/latent </a:t>
            </a:r>
            <a:r>
              <a:rPr lang="de-DE" sz="1200" dirty="0" err="1">
                <a:latin typeface="+mn-lt"/>
              </a:rPr>
              <a:t>state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that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propagates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infromation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from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prior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steps</a:t>
            </a:r>
            <a:endParaRPr lang="en-US" sz="12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87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3220D-E6BD-45F9-0894-D8D1609B6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Dynamic Mode Decomposition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Consider two successive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snapshot matrices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Goal is to identify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linear operator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captures the dynamics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𝑨𝑿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Solved as a regression using the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Moore-Penrose 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𝑨𝑿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Dynamical predictions with linear operator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Only valid for linear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Koopman operator theory </a:t>
                </a:r>
                <a:r>
                  <a:rPr lang="en-US" dirty="0">
                    <a:ea typeface="Cambria Math" panose="02040503050406030204" pitchFamily="18" charset="0"/>
                  </a:rPr>
                  <a:t>states, that it is possible to represent any nonlinear system as a linear one by using an infinite-dimensional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Koopman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acts on a transformed state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𝒦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practice,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finite dimensional approximation</a:t>
                </a:r>
                <a:r>
                  <a:rPr lang="en-US" dirty="0">
                    <a:ea typeface="Cambria Math" panose="02040503050406030204" pitchFamily="18" charset="0"/>
                  </a:rPr>
                  <a:t>, i.e., also for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Constructed with a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dictionary of orthonormal basis functions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3220D-E6BD-45F9-0894-D8D1609B6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A042EC-C043-5E4B-D0ED-70159A2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 Time-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701B3-FDB8-CF7F-9F75-721E3AE72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004D-6C34-2970-B628-97B044EBAE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91B715-3901-5B84-347B-84C0A1225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Dynamic Mode Decomposition with neural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Learn </a:t>
                </a:r>
                <a:r>
                  <a:rPr lang="en-US" dirty="0">
                    <a:solidFill>
                      <a:schemeClr val="bg2"/>
                    </a:solidFill>
                  </a:rPr>
                  <a:t>dictionary</a:t>
                </a:r>
                <a:r>
                  <a:rPr lang="en-US" dirty="0"/>
                  <a:t> with a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 on mismatch between predicted state and the true state in the dictionary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acc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Reconstruction using </a:t>
                </a:r>
                <a:r>
                  <a:rPr lang="en-US" dirty="0">
                    <a:solidFill>
                      <a:schemeClr val="bg2"/>
                    </a:solidFill>
                  </a:rPr>
                  <a:t>Koopman mode decomposition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Learn augmented state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r>
                  <a:rPr lang="en-US" dirty="0">
                    <a:solidFill>
                      <a:schemeClr val="bg2"/>
                    </a:solidFill>
                  </a:rPr>
                  <a:t>autoencoder</a:t>
                </a:r>
                <a:r>
                  <a:rPr lang="en-US" dirty="0"/>
                  <a:t> (learns both encoding and decoding)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Loss can be formulated in terms of autoencoder reconstruction, linear dynamics, future state prediction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91B715-3901-5B84-347B-84C0A1225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636AC0-6741-B807-BA83-A5816A53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 Time-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1D2B-3C65-1FAA-B031-E02260BD6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BBD95-537F-0EF9-9F96-225B576F80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18C96-BB06-9579-D818-C14F2CB0C530}"/>
                  </a:ext>
                </a:extLst>
              </p:cNvPr>
              <p:cNvSpPr txBox="1"/>
              <p:nvPr/>
            </p:nvSpPr>
            <p:spPr>
              <a:xfrm>
                <a:off x="7213951" y="3793332"/>
                <a:ext cx="1174039" cy="40908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is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obtained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with</a:t>
                </a:r>
                <a:r>
                  <a:rPr lang="de-DE" sz="1200" dirty="0">
                    <a:latin typeface="+mn-lt"/>
                  </a:rPr>
                  <a:t> </a:t>
                </a:r>
                <a:br>
                  <a:rPr lang="de-DE" sz="1200" dirty="0">
                    <a:latin typeface="+mn-lt"/>
                  </a:rPr>
                </a:br>
                <a:r>
                  <a:rPr lang="de-DE" sz="1200" dirty="0" err="1">
                    <a:latin typeface="+mn-lt"/>
                  </a:rPr>
                  <a:t>conventional</a:t>
                </a:r>
                <a:r>
                  <a:rPr lang="de-DE" sz="1200" dirty="0">
                    <a:latin typeface="+mn-lt"/>
                  </a:rPr>
                  <a:t> DMD</a:t>
                </a:r>
                <a:endParaRPr lang="en-DE" sz="12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18C96-BB06-9579-D818-C14F2CB0C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951" y="3793332"/>
                <a:ext cx="1174039" cy="409086"/>
              </a:xfrm>
              <a:prstGeom prst="rect">
                <a:avLst/>
              </a:prstGeom>
              <a:blipFill>
                <a:blip r:embed="rId3"/>
                <a:stretch>
                  <a:fillRect l="-7772" t="-7463" r="-5181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E8CB9F-43AC-E58B-81A5-001F00D9A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Incorporation of </a:t>
                </a:r>
                <a:r>
                  <a:rPr lang="en-US" dirty="0">
                    <a:solidFill>
                      <a:schemeClr val="bg2"/>
                    </a:solidFill>
                  </a:rPr>
                  <a:t>physical 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via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penalty terms</a:t>
                </a:r>
                <a:r>
                  <a:rPr lang="en-US" dirty="0">
                    <a:ea typeface="Cambria Math" panose="02040503050406030204" pitchFamily="18" charset="0"/>
                  </a:rPr>
                  <a:t>, which acts as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regularization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a-DK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||⋅||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en-US" dirty="0">
                    <a:ea typeface="Cambria Math" panose="02040503050406030204" pitchFamily="18" charset="0"/>
                  </a:rPr>
                  <a:t>For example physics-informed neural networks as seen in Chapters 4 &amp; 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by construction</a:t>
                </a:r>
                <a:r>
                  <a:rPr lang="en-US" dirty="0">
                    <a:ea typeface="Cambria Math" panose="02040503050406030204" pitchFamily="18" charset="0"/>
                  </a:rPr>
                  <a:t>, which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reduces </a:t>
                </a:r>
                <a:r>
                  <a:rPr lang="en-US" dirty="0">
                    <a:ea typeface="Cambria Math" panose="02040503050406030204" pitchFamily="18" charset="0"/>
                  </a:rPr>
                  <a:t>the learnable space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a-DK" dirty="0">
                    <a:ea typeface="Cambria Math" panose="02040503050406030204" pitchFamily="18" charset="0"/>
                  </a:rPr>
                  <a:t>For </a:t>
                </a:r>
                <a:r>
                  <a:rPr lang="da-DK" dirty="0" err="1">
                    <a:ea typeface="Cambria Math" panose="02040503050406030204" pitchFamily="18" charset="0"/>
                  </a:rPr>
                  <a:t>example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physics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augmented</a:t>
                </a:r>
                <a:r>
                  <a:rPr lang="da-DK" dirty="0">
                    <a:ea typeface="Cambria Math" panose="02040503050406030204" pitchFamily="18" charset="0"/>
                  </a:rPr>
                  <a:t> neural </a:t>
                </a:r>
                <a:r>
                  <a:rPr lang="da-DK" dirty="0" err="1">
                    <a:ea typeface="Cambria Math" panose="02040503050406030204" pitchFamily="18" charset="0"/>
                  </a:rPr>
                  <a:t>networks</a:t>
                </a:r>
                <a:r>
                  <a:rPr lang="da-DK" dirty="0">
                    <a:ea typeface="Cambria Math" panose="02040503050406030204" pitchFamily="18" charset="0"/>
                  </a:rPr>
                  <a:t> for </a:t>
                </a:r>
                <a:r>
                  <a:rPr lang="da-DK" dirty="0" err="1">
                    <a:ea typeface="Cambria Math" panose="02040503050406030204" pitchFamily="18" charset="0"/>
                  </a:rPr>
                  <a:t>material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modeling</a:t>
                </a:r>
                <a:r>
                  <a:rPr lang="da-DK" dirty="0">
                    <a:ea typeface="Cambria Math" panose="02040503050406030204" pitchFamily="18" charset="0"/>
                  </a:rPr>
                  <a:t> as </a:t>
                </a:r>
                <a:r>
                  <a:rPr lang="da-DK" dirty="0" err="1">
                    <a:ea typeface="Cambria Math" panose="02040503050406030204" pitchFamily="18" charset="0"/>
                  </a:rPr>
                  <a:t>seen</a:t>
                </a:r>
                <a:r>
                  <a:rPr lang="da-DK" dirty="0">
                    <a:ea typeface="Cambria Math" panose="02040503050406030204" pitchFamily="18" charset="0"/>
                  </a:rPr>
                  <a:t> in </a:t>
                </a:r>
                <a:r>
                  <a:rPr lang="da-DK" dirty="0" err="1">
                    <a:ea typeface="Cambria Math" panose="02040503050406030204" pitchFamily="18" charset="0"/>
                  </a:rPr>
                  <a:t>Chapter</a:t>
                </a:r>
                <a:r>
                  <a:rPr lang="da-DK" dirty="0">
                    <a:ea typeface="Cambria Math" panose="02040503050406030204" pitchFamily="18" charset="0"/>
                  </a:rPr>
                  <a:t> 7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E8CB9F-43AC-E58B-81A5-001F00D9A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FD38AF-B64D-1C86-63A6-BFB57EC7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 Physics-</a:t>
            </a:r>
            <a:r>
              <a:rPr lang="de-DE" dirty="0" err="1"/>
              <a:t>Informed</a:t>
            </a:r>
            <a:r>
              <a:rPr lang="de-DE" dirty="0"/>
              <a:t>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09F7D-E349-85BC-D841-ECEFB5D599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631B-3315-3EEA-4843-748A555BBC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C1175-EF06-3A88-298D-E0E595D08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Again, we consider </a:t>
                </a:r>
                <a:r>
                  <a:rPr lang="en-US" b="1" dirty="0"/>
                  <a:t>Space-Time Approaches </a:t>
                </a:r>
                <a:r>
                  <a:rPr lang="en-US" dirty="0"/>
                  <a:t>first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general, we consider a PDE with boundary &amp; initial conditions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And </a:t>
                </a:r>
                <a:r>
                  <a:rPr lang="da-DK" dirty="0" err="1">
                    <a:ea typeface="Cambria Math" panose="02040503050406030204" pitchFamily="18" charset="0"/>
                  </a:rPr>
                  <a:t>focus</a:t>
                </a:r>
                <a:r>
                  <a:rPr lang="da-DK" dirty="0">
                    <a:ea typeface="Cambria Math" panose="02040503050406030204" pitchFamily="18" charset="0"/>
                  </a:rPr>
                  <a:t> on the forward operator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To </a:t>
                </a:r>
                <a:r>
                  <a:rPr lang="da-DK" dirty="0" err="1">
                    <a:ea typeface="Cambria Math" panose="02040503050406030204" pitchFamily="18" charset="0"/>
                  </a:rPr>
                  <a:t>illustrate</a:t>
                </a:r>
                <a:r>
                  <a:rPr lang="da-DK" dirty="0">
                    <a:ea typeface="Cambria Math" panose="02040503050406030204" pitchFamily="18" charset="0"/>
                  </a:rPr>
                  <a:t> the </a:t>
                </a:r>
                <a:r>
                  <a:rPr lang="da-DK" dirty="0" err="1">
                    <a:ea typeface="Cambria Math" panose="02040503050406030204" pitchFamily="18" charset="0"/>
                  </a:rPr>
                  <a:t>upcoming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methods</a:t>
                </a:r>
                <a:r>
                  <a:rPr lang="da-DK" dirty="0">
                    <a:ea typeface="Cambria Math" panose="02040503050406030204" pitchFamily="18" charset="0"/>
                  </a:rPr>
                  <a:t>, </a:t>
                </a:r>
                <a:r>
                  <a:rPr lang="da-DK" dirty="0" err="1">
                    <a:ea typeface="Cambria Math" panose="02040503050406030204" pitchFamily="18" charset="0"/>
                  </a:rPr>
                  <a:t>consider</a:t>
                </a:r>
                <a:r>
                  <a:rPr lang="da-DK" dirty="0">
                    <a:ea typeface="Cambria Math" panose="02040503050406030204" pitchFamily="18" charset="0"/>
                  </a:rPr>
                  <a:t> the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differential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equation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ea typeface="Cambria Math" panose="02040503050406030204" pitchFamily="18" charset="0"/>
                  </a:rPr>
                  <a:t>of a </a:t>
                </a:r>
                <a:r>
                  <a:rPr lang="da-DK" dirty="0" err="1">
                    <a:ea typeface="Cambria Math" panose="02040503050406030204" pitchFamily="18" charset="0"/>
                  </a:rPr>
                  <a:t>static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elastic</a:t>
                </a:r>
                <a:r>
                  <a:rPr lang="da-DK" dirty="0">
                    <a:ea typeface="Cambria Math" panose="02040503050406030204" pitchFamily="18" charset="0"/>
                  </a:rPr>
                  <a:t> bar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𝐸𝐴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with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Dirichlet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boundary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conditions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ea typeface="Cambria Math" panose="02040503050406030204" pitchFamily="18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and/or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Neumann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boundary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conditions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ea typeface="Cambria Math" panose="02040503050406030204" pitchFamily="18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𝐸𝐴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C1175-EF06-3A88-298D-E0E595D08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936C9F-84C3-DC2C-DFB9-822782C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 Physics-</a:t>
            </a:r>
            <a:r>
              <a:rPr lang="de-DE" dirty="0" err="1"/>
              <a:t>Informed</a:t>
            </a:r>
            <a:r>
              <a:rPr lang="de-DE" dirty="0"/>
              <a:t>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4111F-CC3E-AF4D-ACCA-872F195A2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32BB-1E10-A280-1D84-9825D8E16F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DBB415-5CA5-9FFD-0251-EE0237EFE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Physics-Informed Neural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Solution to one differential equation is approximated with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𝐹𝑁𝑁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Cost function is expressed as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residual</a:t>
                </a:r>
                <a:r>
                  <a:rPr lang="en-US" dirty="0">
                    <a:ea typeface="Cambria Math" panose="02040503050406030204" pitchFamily="18" charset="0"/>
                  </a:rPr>
                  <a:t> of the differential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𝐸𝐴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𝑑𝑢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a-D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a-DK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a-DK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residual of boundary conditions (and initial conditions)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𝐸𝐴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𝑑𝑢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and a data-driven cost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DBB415-5CA5-9FFD-0251-EE0237EFE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84619-6C56-2B71-DA24-6E0460B9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9CE4E-2B9B-7735-5016-AEB47A1F6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491C-9FDC-A73F-C2CB-EB716275C2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217C6-87A7-6E4A-77C9-9EB047B2663B}"/>
              </a:ext>
            </a:extLst>
          </p:cNvPr>
          <p:cNvSpPr txBox="1"/>
          <p:nvPr/>
        </p:nvSpPr>
        <p:spPr>
          <a:xfrm>
            <a:off x="6915926" y="688106"/>
            <a:ext cx="1908984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4</a:t>
            </a:r>
          </a:p>
        </p:txBody>
      </p:sp>
    </p:spTree>
    <p:extLst>
      <p:ext uri="{BB962C8B-B14F-4D97-AF65-F5344CB8AC3E}">
        <p14:creationId xmlns:p14="http://schemas.microsoft.com/office/powerpoint/2010/main" val="19507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DA86A0-CDD3-2300-B8EE-44A9DE60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Deep Least-Squares Method/Deep </a:t>
                </a:r>
                <a:r>
                  <a:rPr lang="en-US" b="1" dirty="0" err="1"/>
                  <a:t>Galerkin</a:t>
                </a:r>
                <a:r>
                  <a:rPr lang="en-US" b="1" dirty="0"/>
                  <a:t>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Considers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norm </a:t>
                </a:r>
                <a:r>
                  <a:rPr lang="en-US" dirty="0">
                    <a:ea typeface="Cambria Math" panose="02040503050406030204" pitchFamily="18" charset="0"/>
                  </a:rPr>
                  <a:t>of the residual over the entire domain (instead of individual collocation points)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Variational Physics-Informed Neural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Residual of the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weak form </a:t>
                </a:r>
                <a:r>
                  <a:rPr lang="en-US" dirty="0">
                    <a:ea typeface="Cambria Math" panose="02040503050406030204" pitchFamily="18" charset="0"/>
                  </a:rPr>
                  <a:t>instead of the residual of the strong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𝑑𝑤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𝐸𝐴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𝐸𝐴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=0, ∀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Test functions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chosen by the user, e.g., trigonometric or polynomial</a:t>
                </a: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Weak Adversarial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Test functions </a:t>
                </a:r>
                <a:r>
                  <a:rPr lang="en-US" dirty="0">
                    <a:ea typeface="Cambria Math" panose="02040503050406030204" pitchFamily="18" charset="0"/>
                  </a:rPr>
                  <a:t>are modeled with a second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𝐹𝑁𝑁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Minimax optimization </a:t>
                </a:r>
                <a:r>
                  <a:rPr lang="en-US" dirty="0">
                    <a:ea typeface="Cambria Math" panose="02040503050406030204" pitchFamily="18" charset="0"/>
                  </a:rPr>
                  <a:t>(competition between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trial</a:t>
                </a:r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test</a:t>
                </a:r>
                <a:r>
                  <a:rPr lang="en-US" dirty="0">
                    <a:ea typeface="Cambria Math" panose="02040503050406030204" pitchFamily="18" charset="0"/>
                  </a:rPr>
                  <a:t> functions)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with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DA86A0-CDD3-2300-B8EE-44A9DE60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491407-1109-E624-D499-ABC36ED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8F153-FE33-9EA3-5D71-C3C7E8E4F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4248-89C7-BB0A-DBC2-71B32EDBC9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1B273-69EE-218D-4762-5AEA26B19342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5</a:t>
            </a:r>
          </a:p>
        </p:txBody>
      </p:sp>
    </p:spTree>
    <p:extLst>
      <p:ext uri="{BB962C8B-B14F-4D97-AF65-F5344CB8AC3E}">
        <p14:creationId xmlns:p14="http://schemas.microsoft.com/office/powerpoint/2010/main" val="384308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94B51F-1C03-8ECB-0C51-2E9C4A484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Deep Energy Method/Deep Ritz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Minimization of the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ℰ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𝐸𝐴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𝐸𝐴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Only applicable to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conservative systems</a:t>
                </a:r>
                <a:r>
                  <a:rPr lang="en-US" dirty="0">
                    <a:ea typeface="Cambria Math" panose="02040503050406030204" pitchFamily="18" charset="0"/>
                  </a:rPr>
                  <a:t>, i.e., systems that conserve energy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u="sng" dirty="0">
                    <a:ea typeface="Cambria Math" panose="02040503050406030204" pitchFamily="18" charset="0"/>
                  </a:rPr>
                  <a:t>Not generally </a:t>
                </a:r>
                <a:r>
                  <a:rPr lang="da-DK" u="sng" dirty="0" err="1">
                    <a:ea typeface="Cambria Math" panose="02040503050406030204" pitchFamily="18" charset="0"/>
                  </a:rPr>
                  <a:t>applicable</a:t>
                </a:r>
                <a:r>
                  <a:rPr lang="da-DK" u="sng" dirty="0">
                    <a:ea typeface="Cambria Math" panose="02040503050406030204" pitchFamily="18" charset="0"/>
                  </a:rPr>
                  <a:t> to inverse problems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going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towards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:r>
                  <a:rPr lang="da-DK" dirty="0" err="1">
                    <a:ea typeface="Cambria Math" panose="02040503050406030204" pitchFamily="18" charset="0"/>
                  </a:rPr>
                  <a:t>towards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to an </a:t>
                </a:r>
                <a:r>
                  <a:rPr lang="da-DK" dirty="0" err="1">
                    <a:ea typeface="Cambria Math" panose="02040503050406030204" pitchFamily="18" charset="0"/>
                  </a:rPr>
                  <a:t>arbitrary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level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94B51F-1C03-8ECB-0C51-2E9C4A484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3BD8AD-D5AC-C31D-EE6C-10B749FF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4F1B6-C96E-88DD-75A8-99782C0470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FC3E-D982-DFEF-156A-243E732DE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60D24-33B7-9F81-6746-A5879DECAB9D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5</a:t>
            </a:r>
          </a:p>
        </p:txBody>
      </p:sp>
    </p:spTree>
    <p:extLst>
      <p:ext uri="{BB962C8B-B14F-4D97-AF65-F5344CB8AC3E}">
        <p14:creationId xmlns:p14="http://schemas.microsoft.com/office/powerpoint/2010/main" val="23478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958DFF-A51E-2D58-2912-E98C40E04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Extensions: </a:t>
                </a:r>
                <a:r>
                  <a:rPr lang="en-US" b="1" dirty="0">
                    <a:ea typeface="Cambria Math" panose="02040503050406030204" pitchFamily="18" charset="0"/>
                  </a:rPr>
                  <a:t>Boundary Conditions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Enforcement of boundary conditions with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penalty term</a:t>
                </a:r>
                <a:r>
                  <a:rPr lang="en-US" dirty="0">
                    <a:ea typeface="Cambria Math" panose="02040503050406030204" pitchFamily="18" charset="0"/>
                  </a:rPr>
                  <a:t>, leads to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unbalanced </a:t>
                </a:r>
                <a:r>
                  <a:rPr lang="en-US" dirty="0">
                    <a:ea typeface="Cambria Math" panose="02040503050406030204" pitchFamily="18" charset="0"/>
                  </a:rPr>
                  <a:t>optimization: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Strong enforcement </a:t>
                </a:r>
                <a:r>
                  <a:rPr lang="en-US" dirty="0">
                    <a:ea typeface="Cambria Math" panose="02040503050406030204" pitchFamily="18" charset="0"/>
                  </a:rPr>
                  <a:t>of boundary conditions: a priori satisfaction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𝐹𝑁𝑁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a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smooth interpolation</a:t>
                </a:r>
                <a:r>
                  <a:rPr lang="en-US" dirty="0">
                    <a:ea typeface="Cambria Math" panose="02040503050406030204" pitchFamily="18" charset="0"/>
                  </a:rPr>
                  <a:t> of boundary conditions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a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signed distance function</a:t>
                </a:r>
                <a:r>
                  <a:rPr lang="en-US" dirty="0">
                    <a:ea typeface="Cambria Math" panose="02040503050406030204" pitchFamily="18" charset="0"/>
                  </a:rPr>
                  <a:t> (zero at boundary)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Neumann boundary conditions, prediction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separate neural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complex domains: learn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a supervised manner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Weighting terms for each loss term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Treated as hyperparameters, or learned with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minimax optimization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lim>
                      </m:limLow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</m:func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The residual at each collocation point is treated as an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equality constraint </a:t>
                </a:r>
                <a:r>
                  <a:rPr lang="en-US" dirty="0">
                    <a:ea typeface="Cambria Math" panose="02040503050406030204" pitchFamily="18" charset="0"/>
                  </a:rPr>
                  <a:t>(augmented </a:t>
                </a:r>
                <a:r>
                  <a:rPr lang="en-US" dirty="0" err="1">
                    <a:ea typeface="Cambria Math" panose="02040503050406030204" pitchFamily="18" charset="0"/>
                  </a:rPr>
                  <a:t>Lagrangian</a:t>
                </a:r>
                <a:r>
                  <a:rPr lang="en-US" dirty="0"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958DFF-A51E-2D58-2912-E98C40E04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076127-1467-8B83-9441-9102F14C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D950-D23E-9F14-1310-F33796383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2BE3-3780-5070-981B-2E98812741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8D2E3-62FA-3ED3-4505-52F53D0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9 Inverse Problems &amp;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10.1 Simulation Substitution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10.1.1 Data-Driven </a:t>
            </a:r>
            <a:r>
              <a:rPr lang="da-DK" dirty="0" err="1"/>
              <a:t>Modeling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10.1.2 </a:t>
            </a:r>
            <a:r>
              <a:rPr lang="da-DK" dirty="0" err="1"/>
              <a:t>Physics-Informed</a:t>
            </a:r>
            <a:r>
              <a:rPr lang="da-DK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10.2 Simulation Enhancement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10.2.1 </a:t>
            </a:r>
            <a:r>
              <a:rPr lang="da-DK" dirty="0" err="1"/>
              <a:t>Pre-processing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10.2.2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Modeling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10.2.3 </a:t>
            </a:r>
            <a:r>
              <a:rPr lang="da-DK" dirty="0" err="1"/>
              <a:t>Numerical</a:t>
            </a:r>
            <a:r>
              <a:rPr lang="da-DK" dirty="0"/>
              <a:t> Methods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10.2.4 Post-Processing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10.3 </a:t>
            </a:r>
            <a:r>
              <a:rPr lang="da-DK" dirty="0" err="1"/>
              <a:t>Discretizations</a:t>
            </a:r>
            <a:r>
              <a:rPr lang="da-DK" dirty="0"/>
              <a:t> as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10.4 Generative </a:t>
            </a:r>
            <a:r>
              <a:rPr lang="da-DK" dirty="0" err="1"/>
              <a:t>Approaches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10.5 Deep </a:t>
            </a:r>
            <a:r>
              <a:rPr lang="da-DK" dirty="0" err="1"/>
              <a:t>Reinforcement</a:t>
            </a:r>
            <a:r>
              <a:rPr lang="da-DK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11 The Future of Deep Learning in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F6F85-170B-A30E-33B7-C2E6A5D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A654-E2B3-96C9-445E-07E4B5ABC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75BC-0336-09DB-12FD-989D41FC2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2BD7DA-5AB5-3ECA-8E57-2D821592F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Extensions: </a:t>
                </a:r>
                <a:r>
                  <a:rPr lang="en-US" b="1" dirty="0">
                    <a:ea typeface="Cambria Math" panose="02040503050406030204" pitchFamily="18" charset="0"/>
                  </a:rPr>
                  <a:t>Ansatz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convolutional neural networks </a:t>
                </a:r>
                <a:r>
                  <a:rPr lang="en-US" dirty="0">
                    <a:ea typeface="Cambria Math" panose="02040503050406030204" pitchFamily="18" charset="0"/>
                  </a:rPr>
                  <a:t>instead of fully connected neural networks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Irregular geometries: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binary encodings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signed distance functions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coordinate transformations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Numerical differentiation </a:t>
                </a:r>
                <a:r>
                  <a:rPr lang="en-US" dirty="0">
                    <a:ea typeface="Cambria Math" panose="02040503050406030204" pitchFamily="18" charset="0"/>
                  </a:rPr>
                  <a:t>instead of automatic differentiation necessary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Or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interpolation</a:t>
                </a:r>
                <a:r>
                  <a:rPr lang="en-US" dirty="0">
                    <a:ea typeface="Cambria Math" panose="02040503050406030204" pitchFamily="18" charset="0"/>
                  </a:rPr>
                  <a:t> with, e.g., splines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graph neural networks </a:t>
                </a:r>
                <a:r>
                  <a:rPr lang="en-US" dirty="0">
                    <a:ea typeface="Cambria Math" panose="02040503050406030204" pitchFamily="18" charset="0"/>
                  </a:rPr>
                  <a:t>instead of fully connected neural networks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Classical basis</a:t>
                </a:r>
                <a:r>
                  <a:rPr lang="en-US" dirty="0">
                    <a:ea typeface="Cambria Math" panose="02040503050406030204" pitchFamily="18" charset="0"/>
                  </a:rPr>
                  <a:t>, such as FE or IGA: Approximate coefficients with neural network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Construct discretization in the classical sense and use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discretized residual </a:t>
                </a:r>
                <a:r>
                  <a:rPr lang="en-US" dirty="0">
                    <a:ea typeface="Cambria Math" panose="02040503050406030204" pitchFamily="18" charset="0"/>
                  </a:rPr>
                  <a:t>as loss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=||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en-US" dirty="0">
                    <a:ea typeface="Cambria Math" panose="02040503050406030204" pitchFamily="18" charset="0"/>
                  </a:rPr>
                  <a:t>Forward problem: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inverse problem: learn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en-US" dirty="0">
                    <a:ea typeface="Cambria Math" panose="02040503050406030204" pitchFamily="18" charset="0"/>
                  </a:rPr>
                  <a:t>Also interpreted as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mapping</a:t>
                </a:r>
                <a:r>
                  <a:rPr lang="en-US" dirty="0">
                    <a:ea typeface="Cambria Math" panose="02040503050406030204" pitchFamily="18" charset="0"/>
                  </a:rPr>
                  <a:t> a neural network to a finite element space (or interpolation)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When coefficients are predicted using coordinates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Parametrization</a:t>
                </a:r>
                <a:r>
                  <a:rPr lang="en-US" dirty="0">
                    <a:ea typeface="Cambria Math" panose="02040503050406030204" pitchFamily="18" charset="0"/>
                  </a:rPr>
                  <a:t> of ansatz with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to learn multiple solutions</a:t>
                </a:r>
              </a:p>
              <a:p>
                <a:pPr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2BD7DA-5AB5-3ECA-8E57-2D821592F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4AA19B-806C-BDF8-341A-60C48033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FE24F-E53D-A5F0-E231-A909B6FC8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231E-CDBA-03E7-59E5-49287241A2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901C5A-9953-F685-7664-4FD6AC500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Extensions: </a:t>
                </a:r>
                <a:r>
                  <a:rPr lang="en-US" b="1" dirty="0">
                    <a:ea typeface="Cambria Math" panose="02040503050406030204" pitchFamily="18" charset="0"/>
                  </a:rPr>
                  <a:t>Domain Decomposition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Split</a:t>
                </a:r>
                <a:r>
                  <a:rPr lang="en-US" dirty="0">
                    <a:ea typeface="Cambria Math" panose="02040503050406030204" pitchFamily="18" charset="0"/>
                  </a:rPr>
                  <a:t> complex problem in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multiple simple problems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hp-</a:t>
                </a:r>
                <a:r>
                  <a:rPr lang="en-US" dirty="0" err="1">
                    <a:ea typeface="Cambria Math" panose="02040503050406030204" pitchFamily="18" charset="0"/>
                  </a:rPr>
                  <a:t>vPINNs</a:t>
                </a:r>
                <a:r>
                  <a:rPr lang="en-US" dirty="0">
                    <a:ea typeface="Cambria Math" panose="02040503050406030204" pitchFamily="18" charset="0"/>
                  </a:rPr>
                  <a:t> decompose domain into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patches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Piece-wise polynomial test functions on each patch &amp; global solution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separation of integration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Conservative PINNs utilize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one neural network per patch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Interface constraints</a:t>
                </a:r>
                <a:r>
                  <a:rPr lang="en-US" dirty="0">
                    <a:ea typeface="Cambria Math" panose="02040503050406030204" pitchFamily="18" charset="0"/>
                  </a:rPr>
                  <a:t> enforce the conversation laws across patches, e.g., flux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Allows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parallelization</a:t>
                </a:r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adaptivity</a:t>
                </a:r>
                <a:r>
                  <a:rPr lang="en-US" dirty="0">
                    <a:ea typeface="Cambria Math" panose="02040503050406030204" pitchFamily="18" charset="0"/>
                  </a:rPr>
                  <a:t> (shallow network for smooth, deep network for complex solutions)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Generalization</a:t>
                </a:r>
                <a:r>
                  <a:rPr lang="en-US" dirty="0">
                    <a:ea typeface="Cambria Math" panose="02040503050406030204" pitchFamily="18" charset="0"/>
                  </a:rPr>
                  <a:t> for any PDE presented as extended PINNs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Interface constraint </a:t>
                </a:r>
                <a:r>
                  <a:rPr lang="en-US" dirty="0">
                    <a:ea typeface="Cambria Math" panose="02040503050406030204" pitchFamily="18" charset="0"/>
                  </a:rPr>
                  <a:t>formulated in terms of difference in solution and difference in residual</a:t>
                </a: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901C5A-9953-F685-7664-4FD6AC500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0DC5EF-2F2E-77D4-5E2E-294ED4BF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7D9FB-E15B-5352-4406-0D70642E1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D484-1843-7A59-86E8-355F254CD4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856753-219C-AA08-7726-58504CBBB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Extensions: </a:t>
                </a:r>
                <a:r>
                  <a:rPr lang="en-US" b="1" dirty="0">
                    <a:ea typeface="Cambria Math" panose="02040503050406030204" pitchFamily="18" charset="0"/>
                  </a:rPr>
                  <a:t>Acceleration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Transfer learning </a:t>
                </a:r>
                <a:r>
                  <a:rPr lang="en-US" dirty="0">
                    <a:ea typeface="Cambria Math" panose="02040503050406030204" pitchFamily="18" charset="0"/>
                  </a:rPr>
                  <a:t>from base task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Improved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sampling strategies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Importance sampling </a:t>
                </a:r>
                <a:r>
                  <a:rPr lang="en-US" dirty="0">
                    <a:ea typeface="Cambria Math" panose="02040503050406030204" pitchFamily="18" charset="0"/>
                  </a:rPr>
                  <a:t>(collocation density proportional to residual)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Adaptivity</a:t>
                </a:r>
                <a:r>
                  <a:rPr lang="en-US" dirty="0">
                    <a:ea typeface="Cambria Math" panose="02040503050406030204" pitchFamily="18" charset="0"/>
                  </a:rPr>
                  <a:t>: collocation points are added if residual is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Derivative of loss</a:t>
                </a:r>
                <a:r>
                  <a:rPr lang="en-US" dirty="0">
                    <a:ea typeface="Cambria Math" panose="02040503050406030204" pitchFamily="18" charset="0"/>
                  </a:rPr>
                  <a:t> should be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zero</a:t>
                </a:r>
                <a:r>
                  <a:rPr lang="en-US" dirty="0">
                    <a:ea typeface="Cambria Math" panose="02040503050406030204" pitchFamily="18" charset="0"/>
                  </a:rPr>
                  <a:t> at minimum: include in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Improved</a:t>
                </a:r>
                <a:r>
                  <a:rPr lang="en-US" dirty="0">
                    <a:ea typeface="Cambria Math" panose="02040503050406030204" pitchFamily="18" charset="0"/>
                  </a:rPr>
                  <a:t> formulations of the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loss</a:t>
                </a:r>
                <a:r>
                  <a:rPr lang="en-US" dirty="0">
                    <a:ea typeface="Cambria Math" panose="02040503050406030204" pitchFamily="18" charset="0"/>
                  </a:rPr>
                  <a:t>: quality of solution does not necessarily correspond to loss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One improvement relies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norm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Numerical differentiation </a:t>
                </a:r>
                <a:r>
                  <a:rPr lang="en-US" dirty="0">
                    <a:ea typeface="Cambria Math" panose="02040503050406030204" pitchFamily="18" charset="0"/>
                  </a:rPr>
                  <a:t>instead of automatic differentiation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Extreme machine learning</a:t>
                </a:r>
                <a:r>
                  <a:rPr lang="en-US" dirty="0">
                    <a:ea typeface="Cambria Math" panose="02040503050406030204" pitchFamily="18" charset="0"/>
                  </a:rPr>
                  <a:t>: all layers except the last one are frozen. The last layer is linear and learned through a least-squares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Adaptive activation </a:t>
                </a:r>
                <a:r>
                  <a:rPr lang="en-US" dirty="0">
                    <a:ea typeface="Cambria Math" panose="02040503050406030204" pitchFamily="18" charset="0"/>
                  </a:rPr>
                  <a:t>functions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Spiking neural networks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856753-219C-AA08-7726-58504CBBB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0C31A7B-9642-BF44-F595-58FEC1FB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10.1.1.2.1 Differential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Solving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24DDE-2305-9AAD-9DE4-E1EC1787E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0B6DA-E143-89D9-0F77-CE10899CD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5FC74-CBB5-3857-E59D-63624001AAB4}"/>
              </a:ext>
            </a:extLst>
          </p:cNvPr>
          <p:cNvSpPr txBox="1"/>
          <p:nvPr/>
        </p:nvSpPr>
        <p:spPr>
          <a:xfrm>
            <a:off x="2915426" y="3781350"/>
            <a:ext cx="4389600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Specialized </a:t>
            </a:r>
            <a:r>
              <a:rPr lang="de-DE" sz="1200" dirty="0" err="1">
                <a:latin typeface="+mn-lt"/>
              </a:rPr>
              <a:t>hardware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improve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efficiency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training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neural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networks</a:t>
            </a:r>
            <a:endParaRPr lang="de-DE" sz="1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CC027-3044-A6E6-49C8-A338004CE22A}"/>
              </a:ext>
            </a:extLst>
          </p:cNvPr>
          <p:cNvSpPr txBox="1"/>
          <p:nvPr/>
        </p:nvSpPr>
        <p:spPr>
          <a:xfrm>
            <a:off x="5168088" y="2809203"/>
            <a:ext cx="3823162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In </a:t>
            </a:r>
            <a:r>
              <a:rPr lang="de-DE" sz="1200" dirty="0" err="1">
                <a:latin typeface="+mn-lt"/>
              </a:rPr>
              <a:t>particular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for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higher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order</a:t>
            </a:r>
            <a:r>
              <a:rPr lang="de-DE" sz="1200" dirty="0">
                <a:latin typeface="+mn-lt"/>
              </a:rPr>
              <a:t> derivatives,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seen</a:t>
            </a:r>
            <a:r>
              <a:rPr lang="de-DE" sz="1200" dirty="0">
                <a:latin typeface="+mn-lt"/>
              </a:rPr>
              <a:t> in Chapter 5</a:t>
            </a:r>
          </a:p>
        </p:txBody>
      </p:sp>
    </p:spTree>
    <p:extLst>
      <p:ext uri="{BB962C8B-B14F-4D97-AF65-F5344CB8AC3E}">
        <p14:creationId xmlns:p14="http://schemas.microsoft.com/office/powerpoint/2010/main" val="40304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028ED67-E8CC-597A-57B2-092949383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Discovery of Governing Equations</a:t>
                </a:r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AI-Feynman</a:t>
                </a:r>
                <a:r>
                  <a:rPr lang="en-US" dirty="0">
                    <a:ea typeface="Cambria Math" panose="02040503050406030204" pitchFamily="18" charset="0"/>
                  </a:rPr>
                  <a:t> is an automated framework for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symbolic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Performs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dimensional analysis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polynomial regression </a:t>
                </a:r>
                <a:r>
                  <a:rPr lang="en-US" dirty="0">
                    <a:ea typeface="Cambria Math" panose="02040503050406030204" pitchFamily="18" charset="0"/>
                  </a:rPr>
                  <a:t>and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brute force search algorithms </a:t>
                </a:r>
                <a:r>
                  <a:rPr lang="en-US" dirty="0">
                    <a:ea typeface="Cambria Math" panose="02040503050406030204" pitchFamily="18" charset="0"/>
                  </a:rPr>
                  <a:t>sequentially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If an interpretable equation is not recovered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Neural networks as interpolation </a:t>
                </a:r>
                <a:r>
                  <a:rPr lang="en-US" dirty="0">
                    <a:ea typeface="Cambria Math" panose="02040503050406030204" pitchFamily="18" charset="0"/>
                  </a:rPr>
                  <a:t>of the data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Test for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symmetry</a:t>
                </a:r>
                <a:r>
                  <a:rPr lang="en-US" dirty="0">
                    <a:ea typeface="Cambria Math" panose="02040503050406030204" pitchFamily="18" charset="0"/>
                  </a:rPr>
                  <a:t>, e.g., 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then introduce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Test for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separability</a:t>
                </a:r>
                <a:r>
                  <a:rPr lang="en-US" dirty="0"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to split equation in simpler parts</a:t>
                </a: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028ED67-E8CC-597A-57B2-092949383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6C83B9-7CEB-1238-FA74-907E3C97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10.1.2.1.2 Inverse 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3161-7115-C94B-61B7-4B48C4AEF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33D4-2F79-9FAF-E182-BD86BF4B70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7428E2-8BC0-46A3-F1C1-C427DFB5E1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Time-Stepping Procedures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simplicity, we assume a differential equation of the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systems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we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assume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following</a:t>
                </a:r>
                <a:r>
                  <a:rPr lang="de-DE" dirty="0">
                    <a:ea typeface="Cambria Math" panose="02040503050406030204" pitchFamily="18" charset="0"/>
                  </a:rPr>
                  <a:t> form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r>
                  <a:rPr lang="de-DE" b="1" dirty="0" err="1">
                    <a:ea typeface="Cambria Math" panose="02040503050406030204" pitchFamily="18" charset="0"/>
                  </a:rPr>
                  <a:t>Parareal</a:t>
                </a:r>
                <a:r>
                  <a:rPr lang="de-DE" b="1" dirty="0">
                    <a:ea typeface="Cambria Math" panose="02040503050406030204" pitchFamily="18" charset="0"/>
                  </a:rPr>
                  <a:t> PINNs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>
                    <a:ea typeface="Cambria Math" panose="02040503050406030204" pitchFamily="18" charset="0"/>
                  </a:rPr>
                  <a:t>Temporal </a:t>
                </a:r>
                <a:r>
                  <a:rPr lang="de-DE" b="0" dirty="0" err="1">
                    <a:ea typeface="Cambria Math" panose="02040503050406030204" pitchFamily="18" charset="0"/>
                  </a:rPr>
                  <a:t>domain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split</a:t>
                </a:r>
                <a:r>
                  <a:rPr lang="de-DE" b="0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in </a:t>
                </a:r>
                <a:r>
                  <a:rPr lang="de-DE" b="0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subdomains</a:t>
                </a:r>
                <a:r>
                  <a:rPr lang="de-DE" b="0" dirty="0">
                    <a:ea typeface="Cambria Math" panose="02040503050406030204" pitchFamily="18" charset="0"/>
                  </a:rPr>
                  <a:t>. 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0" dirty="0" err="1">
                    <a:ea typeface="Cambria Math" panose="02040503050406030204" pitchFamily="18" charset="0"/>
                  </a:rPr>
                  <a:t>Simplified</a:t>
                </a:r>
                <a:r>
                  <a:rPr lang="de-DE" b="0" dirty="0">
                    <a:ea typeface="Cambria Math" panose="02040503050406030204" pitchFamily="18" charset="0"/>
                  </a:rPr>
                  <a:t> PDE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solved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from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timestep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. PINN </a:t>
                </a:r>
                <a:r>
                  <a:rPr lang="de-DE" b="0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corrects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solution</a:t>
                </a:r>
                <a:r>
                  <a:rPr lang="de-DE" b="0" dirty="0">
                    <a:ea typeface="Cambria Math" panose="02040503050406030204" pitchFamily="18" charset="0"/>
                  </a:rPr>
                  <a:t> in all </a:t>
                </a:r>
                <a:r>
                  <a:rPr lang="de-DE" b="0" dirty="0" err="1">
                    <a:ea typeface="Cambria Math" panose="02040503050406030204" pitchFamily="18" charset="0"/>
                  </a:rPr>
                  <a:t>subdomains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Simplified</a:t>
                </a:r>
                <a:r>
                  <a:rPr lang="de-DE" dirty="0">
                    <a:ea typeface="Cambria Math" panose="02040503050406030204" pitchFamily="18" charset="0"/>
                  </a:rPr>
                  <a:t> PDE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solved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timestep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 PINN </a:t>
                </a:r>
                <a:r>
                  <a:rPr lang="de-DE" b="0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corrects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solution</a:t>
                </a:r>
                <a:r>
                  <a:rPr lang="de-DE" b="0" dirty="0">
                    <a:ea typeface="Cambria Math" panose="02040503050406030204" pitchFamily="18" charset="0"/>
                  </a:rPr>
                  <a:t> in all </a:t>
                </a:r>
                <a:r>
                  <a:rPr lang="de-DE" b="0" dirty="0" err="1">
                    <a:ea typeface="Cambria Math" panose="02040503050406030204" pitchFamily="18" charset="0"/>
                  </a:rPr>
                  <a:t>subdomains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…</a:t>
                </a:r>
                <a:r>
                  <a:rPr lang="de-DE" b="0" dirty="0">
                    <a:ea typeface="Cambria Math" panose="02040503050406030204" pitchFamily="18" charset="0"/>
                  </a:rPr>
                  <a:t>	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7428E2-8BC0-46A3-F1C1-C427DFB5E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B62EA-B92A-D1BE-DA27-CC0C6405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 Time-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66FD-507E-85D9-1A4C-37771CEF4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763E-2CB6-74A1-2E36-1B1F9432A1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9F52F-69E6-BA6F-8F0A-A49024828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PINN: </a:t>
                </a:r>
                <a:r>
                  <a:rPr lang="de-DE" b="1" dirty="0" err="1"/>
                  <a:t>Discrete</a:t>
                </a:r>
                <a:r>
                  <a:rPr lang="de-DE" b="1" dirty="0"/>
                  <a:t> Time Model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Relies on the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Runge-</a:t>
                </a:r>
                <a:r>
                  <a:rPr lang="en-US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Kutta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method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stages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=1,…,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which is to be approximated with a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de-DE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Loss is computed by rearranging the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Runge-</a:t>
                </a:r>
                <a:r>
                  <a:rPr lang="en-US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Kutta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equations </a:t>
                </a:r>
                <a:r>
                  <a:rPr lang="en-US" dirty="0">
                    <a:ea typeface="Cambria Math" panose="02040503050406030204" pitchFamily="18" charset="0"/>
                  </a:rPr>
                  <a:t>using the initial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Δt</m:t>
                      </m:r>
                      <m:nary>
                        <m:naryPr>
                          <m:chr m:val="∑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 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=1,…,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9F52F-69E6-BA6F-8F0A-A49024828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3DDC9C4-70D5-3830-89C8-302655AB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 Time-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CC8C-4ECA-CDA2-C536-224E2F5BF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F85A-3D8F-6153-1C0C-EE9E9BEAC9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1EFACF-54FB-B9CD-C2B7-188236BC4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Discovery of Governing Equations</a:t>
                </a:r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Learn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right hand-side </a:t>
                </a:r>
                <a:r>
                  <a:rPr lang="en-US" dirty="0">
                    <a:ea typeface="Cambria Math" panose="02040503050406030204" pitchFamily="18" charset="0"/>
                  </a:rPr>
                  <a:t>with neural 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p>
                        </m:sSup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Minimization of residual of differential equation (PINN)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Use with any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time-stepping scheme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Interpolation of observed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with neural network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</m:acc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a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supervised</a:t>
                </a:r>
                <a:r>
                  <a:rPr lang="en-US" dirty="0">
                    <a:ea typeface="Cambria Math" panose="02040503050406030204" pitchFamily="18" charset="0"/>
                  </a:rPr>
                  <a:t> manner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Assume a linear network for right hand side with inputs for right hand side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,…;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regularization to enforce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sparsity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Due to linearity, the model is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interpretable</a:t>
                </a: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61EFACF-54FB-B9CD-C2B7-188236BC4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C8EDDE-35A2-57C3-2CA1-703496B2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10.1.2.2.2 Inverse 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E56E4-6B7E-653E-D47B-223B83C27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8781-6D5D-F5C5-A9B5-2E0FF72319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09C13A-382A-DD0A-6844-659873BA8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Discovery of Governing Equations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PDE-Net</a:t>
                </a:r>
                <a:r>
                  <a:rPr lang="en-US" dirty="0">
                    <a:ea typeface="Cambria Math" panose="02040503050406030204" pitchFamily="18" charset="0"/>
                  </a:rPr>
                  <a:t>: Learns right hand side with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specialized convolutional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,…;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𝚯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Each convolution is designed to represent one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spatial derivative </a:t>
                </a:r>
                <a:r>
                  <a:rPr lang="en-US" dirty="0">
                    <a:ea typeface="Cambria Math" panose="02040503050406030204" pitchFamily="18" charset="0"/>
                  </a:rPr>
                  <a:t>term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Achieved with special constraints, such that the neural network is only able to adjust order of approximation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Forward Euler </a:t>
                </a:r>
                <a:r>
                  <a:rPr lang="en-US" dirty="0">
                    <a:ea typeface="Cambria Math" panose="02040503050406030204" pitchFamily="18" charset="0"/>
                  </a:rPr>
                  <a:t>method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Comparison to measurements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Both coefficients to derivative terms and order of approximation of derivatives are learned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Identification of system and equation-specific approximations of the derivatives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09C13A-382A-DD0A-6844-659873BA8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0747663-8C47-9207-7E54-0AEE93A2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10.1.2.2.2 Inverse 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3DEED-3838-CA25-E240-8E5C9269C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A206-4F20-24F3-587E-2283AF9804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57162A-A990-7693-1DF9-BA825EA34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Discovery of Governing Equations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Sparse Identification of Nonlinear Dynamic Systems (</a:t>
                </a:r>
                <a:r>
                  <a:rPr lang="en-US" dirty="0" err="1">
                    <a:solidFill>
                      <a:schemeClr val="bg2"/>
                    </a:solidFill>
                  </a:rPr>
                  <a:t>SINDy</a:t>
                </a:r>
                <a:r>
                  <a:rPr lang="en-US" dirty="0"/>
                  <a:t>)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Snapshot matrices</a:t>
                </a:r>
                <a:r>
                  <a:rPr lang="en-US" dirty="0">
                    <a:ea typeface="Cambria Math" panose="02040503050406030204" pitchFamily="18" charset="0"/>
                  </a:rPr>
                  <a:t> of state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its time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Formulation</a:t>
                </a:r>
                <a:r>
                  <a:rPr lang="da-DK" dirty="0">
                    <a:ea typeface="Cambria Math" panose="02040503050406030204" pitchFamily="18" charset="0"/>
                  </a:rPr>
                  <a:t> as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sparse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regression</a:t>
                </a:r>
                <a:r>
                  <a:rPr lang="da-DK" dirty="0">
                    <a:ea typeface="Cambria Math" panose="02040503050406030204" pitchFamily="18" charset="0"/>
                  </a:rPr>
                  <a:t> problem </a:t>
                </a:r>
                <a:r>
                  <a:rPr lang="da-DK" dirty="0" err="1">
                    <a:ea typeface="Cambria Math" panose="02040503050406030204" pitchFamily="18" charset="0"/>
                  </a:rPr>
                  <a:t>solved</a:t>
                </a:r>
                <a:r>
                  <a:rPr lang="da-DK" dirty="0">
                    <a:ea typeface="Cambria Math" panose="02040503050406030204" pitchFamily="18" charset="0"/>
                  </a:rPr>
                  <a:t> with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sequential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thresholded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least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squares</a:t>
                </a:r>
                <a:r>
                  <a:rPr lang="da-DK" dirty="0">
                    <a:ea typeface="Cambria Math" panose="02040503050406030204" pitchFamily="18" charset="0"/>
                  </a:rPr>
                  <a:t>/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LASSO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𝚯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de-DE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𝚵</m:t>
                      </m:r>
                    </m:oMath>
                  </m:oMathPara>
                </a14:m>
                <a:endParaRPr lang="de-DE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Expressivity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can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be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increased</a:t>
                </a:r>
                <a:r>
                  <a:rPr lang="da-DK" dirty="0">
                    <a:ea typeface="Cambria Math" panose="02040503050406030204" pitchFamily="18" charset="0"/>
                  </a:rPr>
                  <a:t> by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coordinate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transformations</a:t>
                </a:r>
                <a:r>
                  <a:rPr lang="da-DK" dirty="0">
                    <a:ea typeface="Cambria Math" panose="02040503050406030204" pitchFamily="18" charset="0"/>
                  </a:rPr>
                  <a:t> enabling </a:t>
                </a:r>
                <a:r>
                  <a:rPr lang="da-DK" dirty="0" err="1">
                    <a:ea typeface="Cambria Math" panose="02040503050406030204" pitchFamily="18" charset="0"/>
                  </a:rPr>
                  <a:t>simpler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dynamics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Similar</a:t>
                </a:r>
                <a:r>
                  <a:rPr lang="da-DK" dirty="0">
                    <a:ea typeface="Cambria Math" panose="02040503050406030204" pitchFamily="18" charset="0"/>
                  </a:rPr>
                  <a:t> to DMD, an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autoencoder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can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be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used</a:t>
                </a:r>
                <a:r>
                  <a:rPr lang="da-DK" dirty="0">
                    <a:ea typeface="Cambria Math" panose="02040503050406030204" pitchFamily="18" charset="0"/>
                  </a:rPr>
                  <a:t> to </a:t>
                </a:r>
                <a:r>
                  <a:rPr lang="da-DK" dirty="0" err="1">
                    <a:ea typeface="Cambria Math" panose="02040503050406030204" pitchFamily="18" charset="0"/>
                  </a:rPr>
                  <a:t>learn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both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encoding</a:t>
                </a:r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:r>
                  <a:rPr lang="da-DK" dirty="0" err="1">
                    <a:ea typeface="Cambria Math" panose="02040503050406030204" pitchFamily="18" charset="0"/>
                  </a:rPr>
                  <a:t>decoding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Both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autoencoder</a:t>
                </a:r>
                <a:r>
                  <a:rPr lang="da-DK" dirty="0">
                    <a:ea typeface="Cambria Math" panose="02040503050406030204" pitchFamily="18" charset="0"/>
                  </a:rPr>
                  <a:t> parameters and </a:t>
                </a:r>
                <a14:m>
                  <m:oMath xmlns:m="http://schemas.openxmlformats.org/officeDocument/2006/math">
                    <m:r>
                      <a:rPr lang="de-DE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are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learned</a:t>
                </a:r>
                <a:r>
                  <a:rPr lang="da-DK" dirty="0">
                    <a:ea typeface="Cambria Math" panose="02040503050406030204" pitchFamily="18" charset="0"/>
                  </a:rPr>
                  <a:t> by gradient </a:t>
                </a:r>
                <a:r>
                  <a:rPr lang="da-DK" dirty="0" err="1">
                    <a:ea typeface="Cambria Math" panose="02040503050406030204" pitchFamily="18" charset="0"/>
                  </a:rPr>
                  <a:t>descent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regularization to enforce sparsity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Limited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interpretability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Classical time-stepping scheme can be applied in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reduced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57162A-A990-7693-1DF9-BA825EA34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77B135-8287-8588-EC74-62F11E6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10.1.2.2.2 Inverse 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6624D-536C-20E8-C48F-6BBFA7D84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C3E7-F40A-296B-5888-5B2C13CDFF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67979-B1AA-EFBD-BF11-10FA8C95EC28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6</a:t>
            </a:r>
          </a:p>
        </p:txBody>
      </p:sp>
    </p:spTree>
    <p:extLst>
      <p:ext uri="{BB962C8B-B14F-4D97-AF65-F5344CB8AC3E}">
        <p14:creationId xmlns:p14="http://schemas.microsoft.com/office/powerpoint/2010/main" val="161800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A61DA-F9ED-5F2B-6043-2307DC151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Discovery of Governing Equations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Consider multistep methods (similar to the </a:t>
                </a:r>
                <a:r>
                  <a:rPr lang="en-US" dirty="0">
                    <a:solidFill>
                      <a:schemeClr val="bg2"/>
                    </a:solidFill>
                  </a:rPr>
                  <a:t>PINN discrete time model</a:t>
                </a:r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defining the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</a:rPr>
                  <a:t>Right-hand side </a:t>
                </a:r>
                <a:r>
                  <a:rPr lang="en-US" dirty="0"/>
                  <a:t>is approximated by a neural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Loss is expressed in terms of </a:t>
                </a:r>
                <a:r>
                  <a:rPr lang="en-US" dirty="0">
                    <a:solidFill>
                      <a:schemeClr val="bg2"/>
                    </a:solidFill>
                  </a:rPr>
                  <a:t>multistep scheme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6A61DA-F9ED-5F2B-6043-2307DC151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FDB0602-2713-BB76-5542-C62E08A7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10.1.2.2.2 Inverse 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B740-AE82-908F-35CF-A277F2A9D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5A6D-9517-01BE-F6BF-893A8BB040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EF2A4E-40C1-D2CD-C226-02F28B0C3FE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Simulation substitution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dirty="0"/>
              <a:t>Data-driven modelling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GB" dirty="0"/>
              <a:t>Physics-informed learning</a:t>
            </a:r>
          </a:p>
          <a:p>
            <a:pPr lvl="1" indent="0"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Simulation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Discretizations</a:t>
            </a:r>
            <a:r>
              <a:rPr lang="en-US" b="1" dirty="0"/>
              <a:t> as neural networks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Generative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reinforcement learning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70CD-A4AE-020A-A376-98FAA77CE4B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6097" y="830733"/>
            <a:ext cx="4397891" cy="394515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Simulation with </a:t>
            </a:r>
            <a:r>
              <a:rPr lang="en-GB" dirty="0">
                <a:solidFill>
                  <a:schemeClr val="bg2"/>
                </a:solidFill>
              </a:rPr>
              <a:t>graph neural networks</a:t>
            </a:r>
            <a:r>
              <a:rPr lang="en-GB" dirty="0"/>
              <a:t>; DMD; </a:t>
            </a:r>
            <a:r>
              <a:rPr lang="en-GB" dirty="0">
                <a:solidFill>
                  <a:schemeClr val="bg2"/>
                </a:solidFill>
              </a:rPr>
              <a:t>Transfer learning</a:t>
            </a:r>
          </a:p>
          <a:p>
            <a:r>
              <a:rPr lang="en-GB" dirty="0">
                <a:solidFill>
                  <a:schemeClr val="bg2"/>
                </a:solidFill>
              </a:rPr>
              <a:t>Hamiltonian/</a:t>
            </a:r>
            <a:r>
              <a:rPr lang="en-GB" dirty="0" err="1">
                <a:solidFill>
                  <a:schemeClr val="bg2"/>
                </a:solidFill>
              </a:rPr>
              <a:t>Lagrangian</a:t>
            </a:r>
            <a:r>
              <a:rPr lang="en-GB" dirty="0">
                <a:solidFill>
                  <a:schemeClr val="bg2"/>
                </a:solidFill>
              </a:rPr>
              <a:t> neural networks</a:t>
            </a:r>
            <a:r>
              <a:rPr lang="en-GB" dirty="0"/>
              <a:t>; </a:t>
            </a:r>
            <a:r>
              <a:rPr lang="en-GB" dirty="0" err="1">
                <a:solidFill>
                  <a:schemeClr val="bg2"/>
                </a:solidFill>
              </a:rPr>
              <a:t>SINDy</a:t>
            </a:r>
            <a:r>
              <a:rPr lang="en-GB" dirty="0"/>
              <a:t>; (</a:t>
            </a:r>
            <a:r>
              <a:rPr lang="en-GB" dirty="0">
                <a:solidFill>
                  <a:schemeClr val="bg2"/>
                </a:solidFill>
              </a:rPr>
              <a:t>PINNs</a:t>
            </a:r>
            <a:r>
              <a:rPr lang="en-GB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Input-convex neural networks for material modeling</a:t>
            </a:r>
            <a:r>
              <a:rPr lang="en-US" dirty="0"/>
              <a:t>; EUCLID; </a:t>
            </a:r>
            <a:r>
              <a:rPr lang="en-US" dirty="0">
                <a:solidFill>
                  <a:schemeClr val="bg2"/>
                </a:solidFill>
              </a:rPr>
              <a:t>Neural networks as ansatz function of inverse quantities</a:t>
            </a:r>
            <a:r>
              <a:rPr lang="en-US" dirty="0"/>
              <a:t>; </a:t>
            </a:r>
            <a:r>
              <a:rPr lang="en-US" dirty="0" err="1"/>
              <a:t>Superresolution</a:t>
            </a:r>
            <a:r>
              <a:rPr lang="en-US" dirty="0"/>
              <a:t>; </a:t>
            </a:r>
            <a:r>
              <a:rPr lang="en-US" dirty="0">
                <a:solidFill>
                  <a:schemeClr val="bg2"/>
                </a:solidFill>
              </a:rPr>
              <a:t>Differentiable physics</a:t>
            </a:r>
          </a:p>
          <a:p>
            <a:endParaRPr lang="en-US" dirty="0"/>
          </a:p>
          <a:p>
            <a:r>
              <a:rPr lang="en-US" dirty="0"/>
              <a:t>Hardware acceleration with GPUs; (</a:t>
            </a:r>
            <a:r>
              <a:rPr lang="en-US" dirty="0" err="1">
                <a:solidFill>
                  <a:schemeClr val="bg2"/>
                </a:solidFill>
              </a:rPr>
              <a:t>HiDeNN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Generative design; Realistic </a:t>
            </a:r>
            <a:r>
              <a:rPr lang="en-US" dirty="0">
                <a:solidFill>
                  <a:schemeClr val="bg2"/>
                </a:solidFill>
              </a:rPr>
              <a:t>data generation</a:t>
            </a:r>
            <a:r>
              <a:rPr lang="en-US" dirty="0"/>
              <a:t>; </a:t>
            </a:r>
            <a:r>
              <a:rPr lang="en-US" dirty="0">
                <a:solidFill>
                  <a:schemeClr val="bg2"/>
                </a:solidFill>
              </a:rPr>
              <a:t>Anomaly detection</a:t>
            </a:r>
            <a:r>
              <a:rPr lang="en-US" dirty="0"/>
              <a:t>; Transformers for natural language processing</a:t>
            </a:r>
          </a:p>
          <a:p>
            <a:endParaRPr lang="en-US" dirty="0"/>
          </a:p>
          <a:p>
            <a:r>
              <a:rPr lang="en-US" dirty="0"/>
              <a:t>Control engineering tasks: autonomous flight; robots;</a:t>
            </a:r>
          </a:p>
          <a:p>
            <a:r>
              <a:rPr lang="en-US" dirty="0"/>
              <a:t>Alternative gradient-free optimizer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A02-7F8F-6CCC-6346-977B06D8B0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591D1-74BE-F646-2D65-66CE6FE2A3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56284-CFCF-6D1E-CA6A-BEF7BDC74A44}"/>
              </a:ext>
            </a:extLst>
          </p:cNvPr>
          <p:cNvSpPr txBox="1"/>
          <p:nvPr/>
        </p:nvSpPr>
        <p:spPr>
          <a:xfrm>
            <a:off x="4452535" y="629137"/>
            <a:ext cx="4644798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: a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review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Herrmann et al. 2024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4F8A236-DE1D-B7A6-9BC5-2994F31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7054044" cy="392415"/>
          </a:xfrm>
        </p:spPr>
        <p:txBody>
          <a:bodyPr/>
          <a:lstStyle/>
          <a:p>
            <a:r>
              <a:rPr lang="de-DE" dirty="0"/>
              <a:t>10 </a:t>
            </a:r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BDB64-DD31-78BB-42D7-FCF0EB7C974B}"/>
              </a:ext>
            </a:extLst>
          </p:cNvPr>
          <p:cNvSpPr/>
          <p:nvPr/>
        </p:nvSpPr>
        <p:spPr>
          <a:xfrm>
            <a:off x="265988" y="827717"/>
            <a:ext cx="2507765" cy="993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22113-981D-B766-9185-93D8055DBAC7}"/>
              </a:ext>
            </a:extLst>
          </p:cNvPr>
          <p:cNvSpPr/>
          <p:nvPr/>
        </p:nvSpPr>
        <p:spPr>
          <a:xfrm>
            <a:off x="265746" y="2024918"/>
            <a:ext cx="2507765" cy="27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6F325-2F03-4754-7DDA-7C29CD98908A}"/>
              </a:ext>
            </a:extLst>
          </p:cNvPr>
          <p:cNvSpPr/>
          <p:nvPr/>
        </p:nvSpPr>
        <p:spPr>
          <a:xfrm>
            <a:off x="265746" y="3488773"/>
            <a:ext cx="2507765" cy="273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1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C0E858-F990-7A55-8B28-12AE5B570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b="1" dirty="0"/>
                  <a:t>Simulation Chain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/>
                  <a:t>Pre</a:t>
                </a:r>
                <a:r>
                  <a:rPr lang="da-DK" dirty="0"/>
                  <a:t>-Processing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/>
                  <a:t>Physical</a:t>
                </a:r>
                <a:r>
                  <a:rPr lang="da-DK" dirty="0"/>
                  <a:t> </a:t>
                </a:r>
                <a:r>
                  <a:rPr lang="da-DK" dirty="0" err="1"/>
                  <a:t>Modeling</a:t>
                </a: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/>
                  <a:t>Numerical</a:t>
                </a:r>
                <a:r>
                  <a:rPr lang="da-DK" dirty="0"/>
                  <a:t>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/>
                  <a:t>Post-Processing</a:t>
                </a:r>
              </a:p>
              <a:p>
                <a:endParaRPr lang="da-DK" dirty="0"/>
              </a:p>
              <a:p>
                <a:r>
                  <a:rPr lang="da-DK" b="1" dirty="0"/>
                  <a:t>General Procedure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/>
                  <a:t>Replace</a:t>
                </a:r>
                <a:r>
                  <a:rPr lang="da-DK" dirty="0"/>
                  <a:t> a </a:t>
                </a:r>
                <a:r>
                  <a:rPr lang="da-DK" dirty="0" err="1"/>
                  <a:t>function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y</m:t>
                    </m:r>
                    <m:r>
                      <a:rPr lang="da-DK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dirty="0"/>
                  <a:t> in the simulation </a:t>
                </a:r>
                <a:r>
                  <a:rPr lang="da-DK" dirty="0" err="1"/>
                  <a:t>chain</a:t>
                </a:r>
                <a:r>
                  <a:rPr lang="da-DK" dirty="0"/>
                  <a:t> by a neural </a:t>
                </a:r>
                <a:r>
                  <a:rPr lang="da-DK" dirty="0" err="1"/>
                  <a:t>network</a:t>
                </a:r>
                <a:r>
                  <a:rPr lang="da-DK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remaining</a:t>
                </a:r>
                <a:r>
                  <a:rPr lang="de-DE" dirty="0"/>
                  <a:t> </a:t>
                </a:r>
                <a:r>
                  <a:rPr lang="de-DE" dirty="0" err="1"/>
                  <a:t>simulation</a:t>
                </a:r>
                <a:r>
                  <a:rPr lang="de-DE" dirty="0"/>
                  <a:t> </a:t>
                </a:r>
                <a:r>
                  <a:rPr lang="de-DE" dirty="0" err="1"/>
                  <a:t>chain</a:t>
                </a:r>
                <a:r>
                  <a:rPr lang="de-DE" dirty="0"/>
                  <a:t> </a:t>
                </a:r>
                <a:r>
                  <a:rPr lang="de-DE" dirty="0" err="1"/>
                  <a:t>remains</a:t>
                </a:r>
                <a:r>
                  <a:rPr lang="de-DE" dirty="0"/>
                  <a:t> </a:t>
                </a:r>
                <a:r>
                  <a:rPr lang="de-DE" dirty="0" err="1"/>
                  <a:t>unchanged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C0E858-F990-7A55-8B28-12AE5B570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C8E8C6E-C28C-2415-F7C3-E9F0CF2C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 Simulation Enhancement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4F4B-10A1-E09C-FED7-504F8BF84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91281-48D5-3AD8-6B8A-2CA8EA44B9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DE0954-EAAE-84C8-7969-D0DBA661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Pre</a:t>
            </a:r>
            <a:r>
              <a:rPr lang="de-DE" b="1" dirty="0"/>
              <a:t>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Geometry </a:t>
            </a:r>
            <a:r>
              <a:rPr lang="de-DE" dirty="0" err="1"/>
              <a:t>extraction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Segmentation, e.g., </a:t>
            </a:r>
            <a:r>
              <a:rPr lang="de-DE" dirty="0" err="1"/>
              <a:t>visual</a:t>
            </a:r>
            <a:r>
              <a:rPr lang="de-DE" dirty="0"/>
              <a:t> crack </a:t>
            </a:r>
            <a:r>
              <a:rPr lang="de-DE" dirty="0" err="1"/>
              <a:t>detection</a:t>
            </a:r>
            <a:r>
              <a:rPr lang="de-DE" dirty="0"/>
              <a:t> in </a:t>
            </a:r>
            <a:r>
              <a:rPr lang="de-DE" dirty="0" err="1"/>
              <a:t>images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Mesh </a:t>
            </a:r>
            <a:r>
              <a:rPr lang="de-DE" dirty="0" err="1"/>
              <a:t>generation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mesh</a:t>
            </a:r>
            <a:r>
              <a:rPr lang="de-DE" dirty="0"/>
              <a:t> </a:t>
            </a:r>
            <a:r>
              <a:rPr lang="de-DE" dirty="0" err="1"/>
              <a:t>density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Denoising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Low-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extrapolation</a:t>
            </a:r>
            <a:r>
              <a:rPr lang="de-DE" dirty="0"/>
              <a:t> in </a:t>
            </a:r>
            <a:r>
              <a:rPr lang="de-DE" dirty="0" err="1"/>
              <a:t>seismic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Preconditioning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initial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solver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Transfer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lvl="2" indent="0">
              <a:buNone/>
            </a:pPr>
            <a:endParaRPr lang="de-DE" dirty="0"/>
          </a:p>
          <a:p>
            <a:endParaRPr lang="da-DK" dirty="0">
              <a:ea typeface="Cambria Math" panose="020405030504060302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764287-6C8F-AE73-142B-F20026CF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Pre-processing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03325-31CD-2090-F057-01C4378C2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C2DC-D3E2-2F1C-5A17-0F09F99BF9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915CDB-DDCC-858F-B6A0-51F337D27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Physical Modeling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Model Substitution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surrogate</a:t>
                </a:r>
                <a:r>
                  <a:rPr lang="de-DE" dirty="0"/>
                  <a:t> (not </a:t>
                </a:r>
                <a:r>
                  <a:rPr lang="de-DE" dirty="0" err="1"/>
                  <a:t>interpretable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Incorporation</a:t>
                </a:r>
                <a:r>
                  <a:rPr lang="de-DE" dirty="0"/>
                  <a:t> in </a:t>
                </a:r>
                <a:r>
                  <a:rPr lang="de-DE" dirty="0" err="1"/>
                  <a:t>simulation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Identification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of</a:t>
                </a:r>
                <a:r>
                  <a:rPr lang="de-DE" dirty="0">
                    <a:solidFill>
                      <a:schemeClr val="bg2"/>
                    </a:solidFill>
                  </a:rPr>
                  <a:t> Model Parameters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Under</a:t>
                </a:r>
                <a:r>
                  <a:rPr lang="de-DE" dirty="0"/>
                  <a:t> </a:t>
                </a:r>
                <a:r>
                  <a:rPr lang="de-DE" dirty="0" err="1"/>
                  <a:t>assumption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, </a:t>
                </a: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identifies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not incorporated in </a:t>
                </a:r>
                <a:r>
                  <a:rPr lang="de-DE" dirty="0" err="1"/>
                  <a:t>simulation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Model </a:t>
                </a:r>
                <a:r>
                  <a:rPr lang="de-DE" dirty="0" err="1">
                    <a:solidFill>
                      <a:schemeClr val="bg2"/>
                    </a:solidFill>
                  </a:rPr>
                  <a:t>Identification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discovers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not incorporated in </a:t>
                </a:r>
                <a:r>
                  <a:rPr lang="de-DE" dirty="0" err="1"/>
                  <a:t>simulation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consitutitve</a:t>
                </a:r>
                <a:r>
                  <a:rPr lang="de-DE" dirty="0"/>
                  <a:t> </a:t>
                </a:r>
                <a:r>
                  <a:rPr lang="de-DE" dirty="0" err="1"/>
                  <a:t>models</a:t>
                </a:r>
                <a:r>
                  <a:rPr lang="de-DE" dirty="0"/>
                  <a:t>: </a:t>
                </a:r>
                <a:r>
                  <a:rPr lang="de-DE" dirty="0" err="1"/>
                  <a:t>Identify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stress-</a:t>
                </a: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relation</a:t>
                </a:r>
                <a:endParaRPr lang="de-DE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Directly</a:t>
                </a:r>
                <a:r>
                  <a:rPr lang="de-DE" dirty="0"/>
                  <a:t> </a:t>
                </a:r>
                <a:r>
                  <a:rPr lang="de-DE" dirty="0" err="1"/>
                  <a:t>usable</a:t>
                </a:r>
                <a:r>
                  <a:rPr lang="de-DE" dirty="0"/>
                  <a:t> in a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framework</a:t>
                </a:r>
                <a:r>
                  <a:rPr lang="de-DE" dirty="0"/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915CDB-DDCC-858F-B6A0-51F337D27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27DE23-5E1A-961C-ECB1-04D78598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Physical</a:t>
            </a:r>
            <a:r>
              <a:rPr lang="de-DE" dirty="0"/>
              <a:t>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724C6-B3B2-4ED0-DE27-168D80D9D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2020-1ACA-C406-6CA4-243D09993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7DADE-D7DE-1576-F6A4-E9FA8975547F}"/>
              </a:ext>
            </a:extLst>
          </p:cNvPr>
          <p:cNvSpPr txBox="1"/>
          <p:nvPr/>
        </p:nvSpPr>
        <p:spPr>
          <a:xfrm>
            <a:off x="4572000" y="1359898"/>
            <a:ext cx="3251724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for</a:t>
            </a:r>
            <a:r>
              <a:rPr lang="de-DE" sz="1200" dirty="0">
                <a:latin typeface="+mn-lt"/>
              </a:rPr>
              <a:t> material </a:t>
            </a:r>
            <a:r>
              <a:rPr lang="de-DE" sz="1200" dirty="0" err="1">
                <a:latin typeface="+mn-lt"/>
              </a:rPr>
              <a:t>modeling</a:t>
            </a:r>
            <a:r>
              <a:rPr lang="de-DE" sz="1200" dirty="0">
                <a:latin typeface="+mn-lt"/>
              </a:rPr>
              <a:t> in Chapter 7</a:t>
            </a:r>
          </a:p>
        </p:txBody>
      </p:sp>
    </p:spTree>
    <p:extLst>
      <p:ext uri="{BB962C8B-B14F-4D97-AF65-F5344CB8AC3E}">
        <p14:creationId xmlns:p14="http://schemas.microsoft.com/office/powerpoint/2010/main" val="22433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3B221A-2D1F-702E-2057-64BC35642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Model Substitution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Neural</a:t>
                </a:r>
                <a:r>
                  <a:rPr lang="de-DE" dirty="0"/>
                  <a:t> network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replacement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stress-</a:t>
                </a: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relation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in a </a:t>
                </a:r>
                <a:r>
                  <a:rPr lang="de-DE" dirty="0" err="1">
                    <a:solidFill>
                      <a:schemeClr val="bg2"/>
                    </a:solidFill>
                  </a:rPr>
                  <a:t>supervised</a:t>
                </a:r>
                <a:r>
                  <a:rPr lang="de-DE" dirty="0"/>
                  <a:t> </a:t>
                </a:r>
                <a:r>
                  <a:rPr lang="de-DE" dirty="0" err="1"/>
                  <a:t>manner</a:t>
                </a:r>
                <a:endParaRPr lang="de-DE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1" i="0" dirty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guarantee</a:t>
                </a:r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physical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principles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upheld</a:t>
                </a:r>
                <a:r>
                  <a:rPr lang="de-DE" dirty="0"/>
                  <a:t>, such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second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law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of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thermodynamics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chemeClr val="bg2"/>
                    </a:solidFill>
                  </a:rPr>
                  <a:t>material </a:t>
                </a:r>
                <a:r>
                  <a:rPr lang="de-DE" dirty="0" err="1">
                    <a:solidFill>
                      <a:schemeClr val="bg2"/>
                    </a:solidFill>
                  </a:rPr>
                  <a:t>objectivity</a:t>
                </a:r>
                <a:r>
                  <a:rPr lang="de-DE" dirty="0"/>
                  <a:t>/</a:t>
                </a:r>
                <a:r>
                  <a:rPr lang="de-DE" dirty="0">
                    <a:solidFill>
                      <a:schemeClr val="bg2"/>
                    </a:solidFill>
                  </a:rPr>
                  <a:t>frame </a:t>
                </a:r>
                <a:r>
                  <a:rPr lang="de-DE" dirty="0" err="1">
                    <a:solidFill>
                      <a:schemeClr val="bg2"/>
                    </a:solidFill>
                  </a:rPr>
                  <a:t>invariance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chemeClr val="bg2"/>
                    </a:solidFill>
                  </a:rPr>
                  <a:t>material </a:t>
                </a:r>
                <a:r>
                  <a:rPr lang="de-DE" dirty="0" err="1">
                    <a:solidFill>
                      <a:schemeClr val="bg2"/>
                    </a:solidFill>
                  </a:rPr>
                  <a:t>symmetry</a:t>
                </a:r>
                <a:r>
                  <a:rPr lang="de-DE" dirty="0"/>
                  <a:t>/</a:t>
                </a:r>
                <a:r>
                  <a:rPr lang="de-DE" dirty="0" err="1">
                    <a:solidFill>
                      <a:schemeClr val="bg2"/>
                    </a:solidFill>
                  </a:rPr>
                  <a:t>isotropy</a:t>
                </a:r>
                <a:r>
                  <a:rPr lang="de-DE" dirty="0"/>
                  <a:t>, </a:t>
                </a:r>
                <a:r>
                  <a:rPr lang="de-DE" dirty="0" err="1">
                    <a:solidFill>
                      <a:schemeClr val="bg2"/>
                    </a:solidFill>
                  </a:rPr>
                  <a:t>polyconvexity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Specialized network </a:t>
                </a:r>
                <a:r>
                  <a:rPr lang="de-DE" dirty="0" err="1"/>
                  <a:t>architectures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guarantee</a:t>
                </a:r>
                <a:r>
                  <a:rPr lang="de-DE" dirty="0"/>
                  <a:t> </a:t>
                </a:r>
                <a:r>
                  <a:rPr lang="de-DE" dirty="0" err="1"/>
                  <a:t>physical</a:t>
                </a:r>
                <a:r>
                  <a:rPr lang="de-DE" dirty="0"/>
                  <a:t> </a:t>
                </a:r>
                <a:r>
                  <a:rPr lang="de-DE" dirty="0" err="1"/>
                  <a:t>principles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construction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invariants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Input-</a:t>
                </a:r>
                <a:r>
                  <a:rPr lang="de-DE" dirty="0" err="1">
                    <a:solidFill>
                      <a:schemeClr val="bg2"/>
                    </a:solidFill>
                  </a:rPr>
                  <a:t>convex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networks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ordinary</a:t>
                </a:r>
                <a:r>
                  <a:rPr lang="de-DE" dirty="0">
                    <a:solidFill>
                      <a:schemeClr val="bg2"/>
                    </a:solidFill>
                  </a:rPr>
                  <a:t> differential </a:t>
                </a:r>
                <a:r>
                  <a:rPr lang="de-DE" dirty="0" err="1">
                    <a:solidFill>
                      <a:schemeClr val="bg2"/>
                    </a:solidFill>
                  </a:rPr>
                  <a:t>equations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poly-</a:t>
                </a:r>
                <a:r>
                  <a:rPr lang="de-DE" dirty="0" err="1"/>
                  <a:t>convexity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Training in a </a:t>
                </a:r>
                <a:r>
                  <a:rPr lang="de-DE" dirty="0" err="1">
                    <a:solidFill>
                      <a:schemeClr val="bg2"/>
                    </a:solidFill>
                  </a:rPr>
                  <a:t>supervised</a:t>
                </a:r>
                <a:r>
                  <a:rPr lang="de-DE" dirty="0"/>
                  <a:t> </a:t>
                </a:r>
                <a:r>
                  <a:rPr lang="de-DE" dirty="0" err="1"/>
                  <a:t>manner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stress-</a:t>
                </a: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Training in an </a:t>
                </a:r>
                <a:r>
                  <a:rPr lang="de-DE" dirty="0" err="1">
                    <a:solidFill>
                      <a:schemeClr val="bg2"/>
                    </a:solidFill>
                  </a:rPr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manner</a:t>
                </a:r>
                <a:r>
                  <a:rPr lang="de-DE" dirty="0"/>
                  <a:t> via </a:t>
                </a:r>
                <a:r>
                  <a:rPr lang="de-DE" dirty="0" err="1"/>
                  <a:t>incorporation</a:t>
                </a:r>
                <a:r>
                  <a:rPr lang="de-DE" dirty="0"/>
                  <a:t> in finite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r>
                  <a:rPr lang="de-DE" dirty="0"/>
                  <a:t> in </a:t>
                </a:r>
                <a:r>
                  <a:rPr lang="de-DE" dirty="0" err="1"/>
                  <a:t>combination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measurements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simulation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, e.g., </a:t>
                </a:r>
                <a:r>
                  <a:rPr lang="de-DE" dirty="0" err="1"/>
                  <a:t>modified</a:t>
                </a:r>
                <a:r>
                  <a:rPr lang="de-DE" dirty="0"/>
                  <a:t> </a:t>
                </a:r>
                <a:r>
                  <a:rPr lang="de-DE" dirty="0" err="1"/>
                  <a:t>constitutive</a:t>
                </a:r>
                <a:r>
                  <a:rPr lang="de-DE" dirty="0"/>
                  <a:t> </a:t>
                </a:r>
                <a:r>
                  <a:rPr lang="de-DE" dirty="0" err="1"/>
                  <a:t>relation</a:t>
                </a:r>
                <a:r>
                  <a:rPr lang="de-DE" dirty="0"/>
                  <a:t> </a:t>
                </a:r>
                <a:r>
                  <a:rPr lang="de-DE" dirty="0" err="1"/>
                  <a:t>error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3B221A-2D1F-702E-2057-64BC35642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E208B-E421-99DA-76DF-D7C8A361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Physical</a:t>
            </a:r>
            <a:r>
              <a:rPr lang="de-DE" dirty="0"/>
              <a:t>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719D1-BC08-8280-2ECA-A41A2AEA2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4879-E85B-68AF-5524-C30692DF0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1AA8AA-62F4-4116-449D-4B363F69C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 err="1"/>
                  <a:t>Identification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Model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Assumption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material </a:t>
                </a:r>
                <a:r>
                  <a:rPr lang="de-DE" dirty="0" err="1"/>
                  <a:t>model</a:t>
                </a:r>
                <a:r>
                  <a:rPr lang="de-DE" dirty="0"/>
                  <a:t>, e.g., linear </a:t>
                </a:r>
                <a:r>
                  <a:rPr lang="de-DE" dirty="0" err="1"/>
                  <a:t>elasticity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model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parameters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spatially</a:t>
                </a:r>
                <a:r>
                  <a:rPr lang="de-DE" dirty="0"/>
                  <a:t> </a:t>
                </a:r>
                <a:r>
                  <a:rPr lang="de-DE" dirty="0" err="1"/>
                  <a:t>varying</a:t>
                </a:r>
                <a:r>
                  <a:rPr lang="de-DE" dirty="0"/>
                  <a:t> </a:t>
                </a:r>
                <a:r>
                  <a:rPr lang="de-DE" dirty="0" err="1"/>
                  <a:t>Young‘s</a:t>
                </a:r>
                <a:r>
                  <a:rPr lang="de-DE" dirty="0"/>
                  <a:t> </a:t>
                </a:r>
                <a:r>
                  <a:rPr lang="de-DE" dirty="0" err="1"/>
                  <a:t>modulus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de-DE" b="1" dirty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pPr lvl="2" indent="0">
                  <a:buNone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homogenization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1AA8AA-62F4-4116-449D-4B363F69C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A9E8F4-9B0F-10AB-0706-EB85250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Physical</a:t>
            </a:r>
            <a:r>
              <a:rPr lang="de-DE" dirty="0"/>
              <a:t>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4E21D-3793-03E4-87BD-A09D98FEB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842D-96E5-0247-1AF6-1BE90B4EF3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079489-EBDE-4921-99E5-7408393F3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Model </a:t>
                </a:r>
                <a:r>
                  <a:rPr lang="de-DE" b="1" dirty="0" err="1"/>
                  <a:t>Identification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Efficient</a:t>
                </a:r>
                <a:r>
                  <a:rPr lang="de-DE" dirty="0"/>
                  <a:t> </a:t>
                </a:r>
                <a:r>
                  <a:rPr lang="de-DE" dirty="0" err="1"/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constitutive</a:t>
                </a:r>
                <a:r>
                  <a:rPr lang="de-DE" dirty="0"/>
                  <a:t> </a:t>
                </a:r>
                <a:r>
                  <a:rPr lang="de-DE" dirty="0" err="1"/>
                  <a:t>law</a:t>
                </a:r>
                <a:r>
                  <a:rPr lang="de-DE" dirty="0"/>
                  <a:t> </a:t>
                </a:r>
                <a:r>
                  <a:rPr lang="de-DE" dirty="0" err="1"/>
                  <a:t>identification</a:t>
                </a:r>
                <a:r>
                  <a:rPr lang="de-DE" dirty="0"/>
                  <a:t> and </a:t>
                </a:r>
                <a:r>
                  <a:rPr lang="de-DE" dirty="0" err="1"/>
                  <a:t>discovery</a:t>
                </a:r>
                <a:r>
                  <a:rPr lang="de-DE" dirty="0"/>
                  <a:t> (</a:t>
                </a:r>
                <a:r>
                  <a:rPr lang="de-DE" dirty="0">
                    <a:solidFill>
                      <a:schemeClr val="bg2"/>
                    </a:solidFill>
                  </a:rPr>
                  <a:t>EUCLID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Posed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regression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(</a:t>
                </a:r>
                <a:r>
                  <a:rPr lang="de-DE" dirty="0" err="1"/>
                  <a:t>inspired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SINDy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expressed</a:t>
                </a:r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candidate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functions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invariants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de-DE" b="1" dirty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</m:oMathPara>
                </a14:m>
                <a:endParaRPr lang="de-DE" b="1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Stresses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obtained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deriving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𝜕𝜓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𝜕𝜀</m:t>
                        </m:r>
                      </m:den>
                    </m:f>
                  </m:oMath>
                </a14:m>
                <a:endParaRPr lang="de-DE" b="0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Residual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formulated</a:t>
                </a:r>
                <a:r>
                  <a:rPr lang="de-DE" dirty="0"/>
                  <a:t> in </a:t>
                </a:r>
                <a:r>
                  <a:rPr lang="de-DE" dirty="0" err="1"/>
                  <a:t>weak</a:t>
                </a:r>
                <a:r>
                  <a:rPr lang="de-DE" dirty="0"/>
                  <a:t> form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momentum</a:t>
                </a:r>
                <a:r>
                  <a:rPr lang="de-DE" dirty="0"/>
                  <a:t> </a:t>
                </a:r>
                <a:r>
                  <a:rPr lang="de-DE" dirty="0" err="1"/>
                  <a:t>balance</a:t>
                </a:r>
                <a:r>
                  <a:rPr lang="de-DE" dirty="0"/>
                  <a:t> and </a:t>
                </a:r>
                <a:r>
                  <a:rPr lang="de-DE" dirty="0" err="1"/>
                  <a:t>solved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fixed</a:t>
                </a:r>
                <a:r>
                  <a:rPr lang="de-DE" dirty="0">
                    <a:solidFill>
                      <a:schemeClr val="bg2"/>
                    </a:solidFill>
                  </a:rPr>
                  <a:t>-point </a:t>
                </a:r>
                <a:r>
                  <a:rPr lang="de-DE" dirty="0" err="1">
                    <a:solidFill>
                      <a:schemeClr val="bg2"/>
                    </a:solidFill>
                  </a:rPr>
                  <a:t>iteration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Extension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</a:t>
                </a:r>
                <a:r>
                  <a:rPr lang="de-DE" dirty="0" err="1"/>
                  <a:t>networks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ensemble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</a:t>
                </a:r>
                <a:r>
                  <a:rPr lang="de-DE" dirty="0" err="1"/>
                  <a:t>networks</a:t>
                </a:r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candidate</a:t>
                </a:r>
                <a:r>
                  <a:rPr lang="de-DE" dirty="0"/>
                  <a:t> </a:t>
                </a:r>
                <a:r>
                  <a:rPr lang="de-DE" dirty="0" err="1"/>
                  <a:t>functions</a:t>
                </a:r>
                <a:r>
                  <a:rPr lang="de-DE" dirty="0"/>
                  <a:t> (</a:t>
                </a:r>
                <a:r>
                  <a:rPr lang="de-DE" dirty="0" err="1">
                    <a:solidFill>
                      <a:schemeClr val="bg2"/>
                    </a:solidFill>
                  </a:rPr>
                  <a:t>interpretability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lost)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079489-EBDE-4921-99E5-7408393F3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727EE0D-6C76-0E7E-9172-385530AC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Physical</a:t>
            </a:r>
            <a:r>
              <a:rPr lang="de-DE" dirty="0"/>
              <a:t>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80E4E-BF7F-4EEE-084A-DDD18ECFF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5DDA-17D8-FA93-B3CC-195194E02F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CCCDBE-0929-32F4-1594-11AA4C3B9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Model </a:t>
                </a:r>
                <a:r>
                  <a:rPr lang="de-DE" b="1" dirty="0" err="1"/>
                  <a:t>Identification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Automated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discovery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interpretable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</a:t>
                </a:r>
                <a:r>
                  <a:rPr lang="de-DE" dirty="0" err="1"/>
                  <a:t>networks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Strain</a:t>
                </a:r>
                <a:r>
                  <a:rPr lang="de-DE" dirty="0"/>
                  <a:t> </a:t>
                </a:r>
                <a:r>
                  <a:rPr lang="de-DE" dirty="0" err="1"/>
                  <a:t>energy</a:t>
                </a:r>
                <a:r>
                  <a:rPr lang="de-DE" dirty="0"/>
                  <a:t>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endParaRPr lang="de-DE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unc>
                        <m:func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unc>
                        <m:func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de-DE" b="0" i="0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unc>
                        <m:func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func>
                        <m:func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CCCDBE-0929-32F4-1594-11AA4C3B9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FFFCEE-0CBF-DE61-4DB0-A0756EE5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10.2.1 </a:t>
            </a:r>
            <a:r>
              <a:rPr lang="de-DE" dirty="0" err="1"/>
              <a:t>Physical</a:t>
            </a:r>
            <a:r>
              <a:rPr lang="de-DE" dirty="0"/>
              <a:t>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89990-FE15-CB5E-40BA-0B02B8DC8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0215-187C-9549-1795-CDDF3501AE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FF6AD-5E98-7D31-7BCB-110573A1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43" y="545372"/>
            <a:ext cx="3929062" cy="43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6559EF-5942-812C-8DE6-23A915877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Numerical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Numerical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Quadrature</a:t>
                </a:r>
                <a:r>
                  <a:rPr lang="de-DE" dirty="0"/>
                  <a:t>, find optimal </a:t>
                </a:r>
                <a:r>
                  <a:rPr lang="de-DE" dirty="0" err="1"/>
                  <a:t>positions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de-DE" dirty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exact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Particle</a:t>
                </a:r>
                <a:r>
                  <a:rPr lang="de-DE" dirty="0"/>
                  <a:t> Swarm </a:t>
                </a:r>
                <a:r>
                  <a:rPr lang="de-DE" dirty="0" err="1"/>
                  <a:t>optimization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find optimal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de-DE" dirty="0"/>
                  <a:t>: </a:t>
                </a:r>
                <a:r>
                  <a:rPr lang="de-DE" dirty="0" err="1"/>
                  <a:t>train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 in a </a:t>
                </a:r>
                <a:r>
                  <a:rPr lang="de-DE" dirty="0" err="1"/>
                  <a:t>supervised</a:t>
                </a:r>
                <a:r>
                  <a:rPr lang="de-DE" dirty="0"/>
                  <a:t> </a:t>
                </a:r>
                <a:r>
                  <a:rPr lang="de-DE" dirty="0" err="1"/>
                  <a:t>manner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Correction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strain-displacement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matrix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distorted</a:t>
                </a:r>
                <a:r>
                  <a:rPr lang="de-DE" dirty="0"/>
                  <a:t> </a:t>
                </a:r>
                <a:r>
                  <a:rPr lang="de-DE" dirty="0" err="1"/>
                  <a:t>elements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Learn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optimal </a:t>
                </a:r>
                <a:r>
                  <a:rPr lang="de-DE" dirty="0" err="1">
                    <a:solidFill>
                      <a:schemeClr val="bg2"/>
                    </a:solidFill>
                  </a:rPr>
                  <a:t>test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functions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Learn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optimal </a:t>
                </a:r>
                <a:r>
                  <a:rPr lang="de-DE" dirty="0" err="1">
                    <a:solidFill>
                      <a:schemeClr val="bg2"/>
                    </a:solidFill>
                  </a:rPr>
                  <a:t>timestep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based</a:t>
                </a:r>
                <a:r>
                  <a:rPr lang="de-DE" dirty="0"/>
                  <a:t> on time-</a:t>
                </a:r>
                <a:r>
                  <a:rPr lang="de-DE" dirty="0" err="1"/>
                  <a:t>history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6559EF-5942-812C-8DE6-23A915877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FA676-5977-96CE-546A-DDAB782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10.2.3 </a:t>
            </a:r>
            <a:r>
              <a:rPr lang="de-DE" dirty="0" err="1"/>
              <a:t>Numerical</a:t>
            </a:r>
            <a:r>
              <a:rPr lang="de-DE" dirty="0"/>
              <a:t>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ABAF-02B7-D8EF-7D61-E1AB6DB8B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5292-2E19-58C3-2069-247CDFC0F1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80333-EC1C-C8CF-0026-A04746EAE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Numerical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Multiscale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methods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Element </a:t>
                </a:r>
                <a:r>
                  <a:rPr lang="da-DK" dirty="0" err="1">
                    <a:ea typeface="Cambria Math" panose="02040503050406030204" pitchFamily="18" charset="0"/>
                  </a:rPr>
                  <a:t>substructuring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Network </a:t>
                </a:r>
                <a:r>
                  <a:rPr lang="da-DK" dirty="0" err="1">
                    <a:ea typeface="Cambria Math" panose="02040503050406030204" pitchFamily="18" charset="0"/>
                  </a:rPr>
                  <a:t>predicts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displacements</a:t>
                </a:r>
                <a:r>
                  <a:rPr lang="da-DK" dirty="0">
                    <a:ea typeface="Cambria Math" panose="02040503050406030204" pitchFamily="18" charset="0"/>
                  </a:rPr>
                  <a:t> and stresses from </a:t>
                </a:r>
                <a:r>
                  <a:rPr lang="da-DK" dirty="0" err="1">
                    <a:ea typeface="Cambria Math" panose="02040503050406030204" pitchFamily="18" charset="0"/>
                  </a:rPr>
                  <a:t>boundary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conditions</a:t>
                </a:r>
                <a:r>
                  <a:rPr lang="da-DK" dirty="0">
                    <a:ea typeface="Cambria Math" panose="02040503050406030204" pitchFamily="18" charset="0"/>
                  </a:rPr>
                  <a:t> in </a:t>
                </a:r>
                <a:r>
                  <a:rPr lang="da-DK" dirty="0" err="1">
                    <a:ea typeface="Cambria Math" panose="02040503050406030204" pitchFamily="18" charset="0"/>
                  </a:rPr>
                  <a:t>meta</a:t>
                </a:r>
                <a:r>
                  <a:rPr lang="da-DK" dirty="0">
                    <a:ea typeface="Cambria Math" panose="02040503050406030204" pitchFamily="18" charset="0"/>
                  </a:rPr>
                  <a:t>-element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Equilibrium</a:t>
                </a:r>
                <a:r>
                  <a:rPr lang="da-DK" dirty="0">
                    <a:ea typeface="Cambria Math" panose="02040503050406030204" pitchFamily="18" charset="0"/>
                  </a:rPr>
                  <a:t> is </a:t>
                </a:r>
                <a:r>
                  <a:rPr lang="da-DK" dirty="0" err="1">
                    <a:ea typeface="Cambria Math" panose="02040503050406030204" pitchFamily="18" charset="0"/>
                  </a:rPr>
                  <a:t>computed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through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assembly</a:t>
                </a:r>
                <a:r>
                  <a:rPr lang="da-DK" dirty="0">
                    <a:ea typeface="Cambria Math" panose="02040503050406030204" pitchFamily="18" charset="0"/>
                  </a:rPr>
                  <a:t> and iterative solution procedure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Zooming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methods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Network </a:t>
                </a:r>
                <a:r>
                  <a:rPr lang="da-DK" dirty="0" err="1">
                    <a:ea typeface="Cambria Math" panose="02040503050406030204" pitchFamily="18" charset="0"/>
                  </a:rPr>
                  <a:t>predicts</a:t>
                </a:r>
                <a:r>
                  <a:rPr lang="da-DK" dirty="0">
                    <a:ea typeface="Cambria Math" panose="02040503050406030204" pitchFamily="18" charset="0"/>
                  </a:rPr>
                  <a:t> global system </a:t>
                </a:r>
                <a:r>
                  <a:rPr lang="da-DK" dirty="0" err="1">
                    <a:ea typeface="Cambria Math" panose="02040503050406030204" pitchFamily="18" charset="0"/>
                  </a:rPr>
                  <a:t>response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Boundary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conditions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are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extracted</a:t>
                </a:r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:r>
                  <a:rPr lang="da-DK" dirty="0" err="1">
                    <a:ea typeface="Cambria Math" panose="02040503050406030204" pitchFamily="18" charset="0"/>
                  </a:rPr>
                  <a:t>used</a:t>
                </a:r>
                <a:r>
                  <a:rPr lang="da-DK" dirty="0">
                    <a:ea typeface="Cambria Math" panose="02040503050406030204" pitchFamily="18" charset="0"/>
                  </a:rPr>
                  <a:t> for </a:t>
                </a:r>
                <a:r>
                  <a:rPr lang="da-DK" dirty="0" err="1">
                    <a:ea typeface="Cambria Math" panose="02040503050406030204" pitchFamily="18" charset="0"/>
                  </a:rPr>
                  <a:t>local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analysis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Active Learning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Neural </a:t>
                </a:r>
                <a:r>
                  <a:rPr lang="da-DK" dirty="0" err="1">
                    <a:ea typeface="Cambria Math" panose="02040503050406030204" pitchFamily="18" charset="0"/>
                  </a:rPr>
                  <a:t>network</a:t>
                </a:r>
                <a:r>
                  <a:rPr lang="da-DK" dirty="0">
                    <a:ea typeface="Cambria Math" panose="02040503050406030204" pitchFamily="18" charset="0"/>
                  </a:rPr>
                  <a:t> is </a:t>
                </a:r>
                <a:r>
                  <a:rPr lang="da-DK" dirty="0" err="1">
                    <a:ea typeface="Cambria Math" panose="02040503050406030204" pitchFamily="18" charset="0"/>
                  </a:rPr>
                  <a:t>trained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during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employement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Neural </a:t>
                </a:r>
                <a:r>
                  <a:rPr lang="da-DK" dirty="0" err="1">
                    <a:ea typeface="Cambria Math" panose="02040503050406030204" pitchFamily="18" charset="0"/>
                  </a:rPr>
                  <a:t>network</a:t>
                </a:r>
                <a:r>
                  <a:rPr lang="da-DK" dirty="0">
                    <a:ea typeface="Cambria Math" panose="02040503050406030204" pitchFamily="18" charset="0"/>
                  </a:rPr>
                  <a:t> is </a:t>
                </a:r>
                <a:r>
                  <a:rPr lang="da-DK" dirty="0" err="1">
                    <a:ea typeface="Cambria Math" panose="02040503050406030204" pitchFamily="18" charset="0"/>
                  </a:rPr>
                  <a:t>always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used</a:t>
                </a:r>
                <a:r>
                  <a:rPr lang="da-DK" dirty="0">
                    <a:ea typeface="Cambria Math" panose="02040503050406030204" pitchFamily="18" charset="0"/>
                  </a:rPr>
                  <a:t> and an </a:t>
                </a:r>
                <a:r>
                  <a:rPr lang="da-DK" dirty="0" err="1">
                    <a:ea typeface="Cambria Math" panose="02040503050406030204" pitchFamily="18" charset="0"/>
                  </a:rPr>
                  <a:t>error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estimator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asseses</a:t>
                </a:r>
                <a:r>
                  <a:rPr lang="da-DK" dirty="0">
                    <a:ea typeface="Cambria Math" panose="02040503050406030204" pitchFamily="18" charset="0"/>
                  </a:rPr>
                  <a:t> the </a:t>
                </a:r>
                <a:r>
                  <a:rPr lang="da-DK" dirty="0" err="1">
                    <a:ea typeface="Cambria Math" panose="02040503050406030204" pitchFamily="18" charset="0"/>
                  </a:rPr>
                  <a:t>quality</a:t>
                </a:r>
                <a:r>
                  <a:rPr lang="da-DK" dirty="0">
                    <a:ea typeface="Cambria Math" panose="02040503050406030204" pitchFamily="18" charset="0"/>
                  </a:rPr>
                  <a:t> of the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If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is bad, </a:t>
                </a:r>
                <a:r>
                  <a:rPr lang="da-DK" dirty="0" err="1">
                    <a:ea typeface="Cambria Math" panose="02040503050406030204" pitchFamily="18" charset="0"/>
                  </a:rPr>
                  <a:t>classical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method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computes</a:t>
                </a:r>
                <a:r>
                  <a:rPr lang="da-DK" dirty="0">
                    <a:ea typeface="Cambria Math" panose="02040503050406030204" pitchFamily="18" charset="0"/>
                  </a:rPr>
                  <a:t> solution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Every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bad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predictions</a:t>
                </a:r>
                <a:r>
                  <a:rPr lang="da-DK" dirty="0">
                    <a:ea typeface="Cambria Math" panose="02040503050406030204" pitchFamily="18" charset="0"/>
                  </a:rPr>
                  <a:t>, the neural </a:t>
                </a:r>
                <a:r>
                  <a:rPr lang="da-DK" dirty="0" err="1">
                    <a:ea typeface="Cambria Math" panose="02040503050406030204" pitchFamily="18" charset="0"/>
                  </a:rPr>
                  <a:t>network</a:t>
                </a:r>
                <a:r>
                  <a:rPr lang="da-DK" dirty="0">
                    <a:ea typeface="Cambria Math" panose="02040503050406030204" pitchFamily="18" charset="0"/>
                  </a:rPr>
                  <a:t> is </a:t>
                </a:r>
                <a:r>
                  <a:rPr lang="da-DK" dirty="0" err="1">
                    <a:ea typeface="Cambria Math" panose="02040503050406030204" pitchFamily="18" charset="0"/>
                  </a:rPr>
                  <a:t>retrained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80333-EC1C-C8CF-0026-A04746EAE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2C93AD-B26F-9B3C-D7FF-DF73910D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10.2.3 </a:t>
            </a:r>
            <a:r>
              <a:rPr lang="de-DE" dirty="0" err="1"/>
              <a:t>Numerical</a:t>
            </a:r>
            <a:r>
              <a:rPr lang="de-DE" dirty="0"/>
              <a:t>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6EC81-D16C-D501-B9BC-AC0E4D13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3C6B-D571-1B87-218F-B16CD63964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A9C63F-D76E-0B9A-832E-C1CA5744C6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Numerical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Optimization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Gradient-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based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optimization</a:t>
                </a:r>
                <a:endParaRPr lang="da-DK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 err="1">
                    <a:ea typeface="Cambria Math" panose="02040503050406030204" pitchFamily="18" charset="0"/>
                  </a:rPr>
                  <a:t>state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from parameters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forward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Quality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determined</a:t>
                </a:r>
                <a:r>
                  <a:rPr lang="da-DK" dirty="0">
                    <a:ea typeface="Cambria Math" panose="02040503050406030204" pitchFamily="18" charset="0"/>
                  </a:rPr>
                  <a:t> by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cost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function</a:t>
                </a:r>
                <a14:m>
                  <m:oMath xmlns:m="http://schemas.openxmlformats.org/officeDocument/2006/math">
                    <m:r>
                      <a:rPr lang="de-DE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Gradient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 err="1">
                    <a:ea typeface="Cambria Math" panose="02040503050406030204" pitchFamily="18" charset="0"/>
                  </a:rPr>
                  <a:t>cost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function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is </a:t>
                </a:r>
                <a:r>
                  <a:rPr lang="da-DK" dirty="0" err="1">
                    <a:ea typeface="Cambria Math" panose="02040503050406030204" pitchFamily="18" charset="0"/>
                  </a:rPr>
                  <a:t>used</a:t>
                </a:r>
                <a:r>
                  <a:rPr lang="da-DK" dirty="0">
                    <a:ea typeface="Cambria Math" panose="02040503050406030204" pitchFamily="18" charset="0"/>
                  </a:rPr>
                  <a:t> to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update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ea typeface="Cambria Math" panose="02040503050406030204" pitchFamily="18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A9C63F-D76E-0B9A-832E-C1CA5744C6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D696BF-D729-D130-2146-40D052FE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10.2.3 </a:t>
            </a:r>
            <a:r>
              <a:rPr lang="de-DE" dirty="0" err="1"/>
              <a:t>Numerical</a:t>
            </a:r>
            <a:r>
              <a:rPr lang="de-DE" dirty="0"/>
              <a:t>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9441-BE53-8368-39F0-5F1FAFBA2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B47C-DAAF-D43F-7DA5-856D57C0E4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6997E-5F73-9426-7A6A-83F4AE0D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50" y="2571750"/>
            <a:ext cx="5931100" cy="2021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4C173-731B-1A1F-EABA-46495200A51A}"/>
              </a:ext>
            </a:extLst>
          </p:cNvPr>
          <p:cNvSpPr txBox="1"/>
          <p:nvPr/>
        </p:nvSpPr>
        <p:spPr>
          <a:xfrm>
            <a:off x="7143750" y="651083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9</a:t>
            </a:r>
          </a:p>
        </p:txBody>
      </p:sp>
    </p:spTree>
    <p:extLst>
      <p:ext uri="{BB962C8B-B14F-4D97-AF65-F5344CB8AC3E}">
        <p14:creationId xmlns:p14="http://schemas.microsoft.com/office/powerpoint/2010/main" val="4995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3EB49-033C-8995-D8EB-09B4B3368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/>
                  <a:t>The </a:t>
                </a:r>
                <a:r>
                  <a:rPr lang="da-DK" dirty="0" err="1"/>
                  <a:t>aim</a:t>
                </a:r>
                <a:r>
                  <a:rPr lang="da-DK" dirty="0"/>
                  <a:t> of data-driven </a:t>
                </a:r>
                <a:r>
                  <a:rPr lang="da-DK" dirty="0" err="1"/>
                  <a:t>modeling</a:t>
                </a:r>
                <a:r>
                  <a:rPr lang="da-DK" dirty="0"/>
                  <a:t> is to </a:t>
                </a:r>
                <a:r>
                  <a:rPr lang="da-DK" dirty="0" err="1"/>
                  <a:t>learn</a:t>
                </a:r>
                <a:r>
                  <a:rPr lang="da-DK" dirty="0"/>
                  <a:t> a model in a </a:t>
                </a:r>
                <a:r>
                  <a:rPr lang="da-DK" dirty="0" err="1">
                    <a:solidFill>
                      <a:schemeClr val="bg2"/>
                    </a:solidFill>
                  </a:rPr>
                  <a:t>supervised</a:t>
                </a:r>
                <a:r>
                  <a:rPr lang="da-DK" dirty="0"/>
                  <a:t> manner </a:t>
                </a:r>
                <a:r>
                  <a:rPr lang="da-DK" dirty="0" err="1"/>
                  <a:t>relying</a:t>
                </a:r>
                <a:r>
                  <a:rPr lang="da-DK" dirty="0"/>
                  <a:t> on</a:t>
                </a:r>
                <a:r>
                  <a:rPr lang="da-DK" dirty="0">
                    <a:solidFill>
                      <a:schemeClr val="bg2"/>
                    </a:solidFill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</a:rPr>
                  <a:t>labeled</a:t>
                </a:r>
                <a:r>
                  <a:rPr lang="da-DK" dirty="0">
                    <a:solidFill>
                      <a:schemeClr val="bg2"/>
                    </a:solidFill>
                  </a:rPr>
                  <a:t> </a:t>
                </a:r>
                <a:r>
                  <a:rPr lang="da-DK" dirty="0"/>
                  <a:t>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Neural </a:t>
                </a:r>
                <a:r>
                  <a:rPr lang="da-DK" dirty="0" err="1"/>
                  <a:t>network</a:t>
                </a:r>
                <a:r>
                  <a:rPr lang="da-DK" dirty="0"/>
                  <a:t> as </a:t>
                </a:r>
                <a:r>
                  <a:rPr lang="da-DK" dirty="0" err="1"/>
                  <a:t>approximation</a:t>
                </a:r>
                <a:r>
                  <a:rPr lang="da-DK" dirty="0"/>
                  <a:t> of </a:t>
                </a:r>
                <a:r>
                  <a:rPr lang="da-DK" dirty="0" err="1"/>
                  <a:t>function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y</m:t>
                    </m:r>
                    <m:r>
                      <a:rPr lang="da-DK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relating</a:t>
                </a:r>
                <a:r>
                  <a:rPr lang="da-DK" dirty="0"/>
                  <a:t> the data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quality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misfit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, e.g.,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MSE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</m:sup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</m:d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3EB49-033C-8995-D8EB-09B4B3368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9D63BE-A5B5-E063-F47D-A416A599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 Data-Driven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CCB-EBBB-F90B-653B-FE95B9DC63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669A-CE1B-8557-1723-EE01AB3AC2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BD323-ED6C-B87E-A58B-22EC78136A17}"/>
              </a:ext>
            </a:extLst>
          </p:cNvPr>
          <p:cNvSpPr txBox="1"/>
          <p:nvPr/>
        </p:nvSpPr>
        <p:spPr>
          <a:xfrm>
            <a:off x="6961515" y="2314575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3</a:t>
            </a:r>
          </a:p>
        </p:txBody>
      </p:sp>
    </p:spTree>
    <p:extLst>
      <p:ext uri="{BB962C8B-B14F-4D97-AF65-F5344CB8AC3E}">
        <p14:creationId xmlns:p14="http://schemas.microsoft.com/office/powerpoint/2010/main" val="18424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79F4EF-CEDD-9024-4A47-92CA73844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Numerical Methods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Injecting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deep</a:t>
                </a:r>
                <a:r>
                  <a:rPr lang="da-DK" dirty="0">
                    <a:ea typeface="Cambria Math" panose="02040503050406030204" pitchFamily="18" charset="0"/>
                  </a:rPr>
                  <a:t> learning in the </a:t>
                </a:r>
                <a:r>
                  <a:rPr lang="da-DK" dirty="0" err="1">
                    <a:ea typeface="Cambria Math" panose="02040503050406030204" pitchFamily="18" charset="0"/>
                  </a:rPr>
                  <a:t>optimization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Replacement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forward operator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surrogate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model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Faster forward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Simplified</a:t>
                </a:r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:r>
                  <a:rPr lang="da-DK" dirty="0" err="1">
                    <a:ea typeface="Cambria Math" panose="02040503050406030204" pitchFamily="18" charset="0"/>
                  </a:rPr>
                  <a:t>possibly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faster gradient </a:t>
                </a:r>
                <a:r>
                  <a:rPr lang="da-DK" dirty="0" err="1">
                    <a:ea typeface="Cambria Math" panose="02040503050406030204" pitchFamily="18" charset="0"/>
                  </a:rPr>
                  <a:t>computation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Replacement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sensitivity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computation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surrogate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model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Learned</a:t>
                </a:r>
                <a:r>
                  <a:rPr lang="da-DK" dirty="0">
                    <a:ea typeface="Cambria Math" panose="02040503050406030204" pitchFamily="18" charset="0"/>
                  </a:rPr>
                  <a:t> in a </a:t>
                </a:r>
                <a:r>
                  <a:rPr lang="da-DK" dirty="0" err="1">
                    <a:ea typeface="Cambria Math" panose="02040503050406030204" pitchFamily="18" charset="0"/>
                  </a:rPr>
                  <a:t>supervised</a:t>
                </a:r>
                <a:r>
                  <a:rPr lang="da-DK" dirty="0">
                    <a:ea typeface="Cambria Math" panose="02040503050406030204" pitchFamily="18" charset="0"/>
                  </a:rPr>
                  <a:t> manner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Learn </a:t>
                </a:r>
                <a:r>
                  <a:rPr lang="da-DK" dirty="0" err="1">
                    <a:ea typeface="Cambria Math" panose="02040503050406030204" pitchFamily="18" charset="0"/>
                  </a:rPr>
                  <a:t>indirectly</a:t>
                </a:r>
                <a:r>
                  <a:rPr lang="da-DK" dirty="0">
                    <a:ea typeface="Cambria Math" panose="02040503050406030204" pitchFamily="18" charset="0"/>
                  </a:rPr>
                  <a:t> by </a:t>
                </a:r>
                <a:r>
                  <a:rPr lang="da-DK" dirty="0" err="1">
                    <a:ea typeface="Cambria Math" panose="02040503050406030204" pitchFamily="18" charset="0"/>
                  </a:rPr>
                  <a:t>maximizing</a:t>
                </a:r>
                <a:r>
                  <a:rPr lang="da-DK" dirty="0">
                    <a:ea typeface="Cambria Math" panose="02040503050406030204" pitchFamily="18" charset="0"/>
                  </a:rPr>
                  <a:t> the </a:t>
                </a:r>
                <a:r>
                  <a:rPr lang="da-DK" dirty="0" err="1">
                    <a:ea typeface="Cambria Math" panose="02040503050406030204" pitchFamily="18" charset="0"/>
                  </a:rPr>
                  <a:t>improvement</a:t>
                </a:r>
                <a:r>
                  <a:rPr lang="da-DK" dirty="0">
                    <a:ea typeface="Cambria Math" panose="02040503050406030204" pitchFamily="18" charset="0"/>
                  </a:rPr>
                  <a:t> of the </a:t>
                </a:r>
                <a:r>
                  <a:rPr lang="da-DK" dirty="0" err="1">
                    <a:ea typeface="Cambria Math" panose="02040503050406030204" pitchFamily="18" charset="0"/>
                  </a:rPr>
                  <a:t>cost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function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</a:p>
              <a:p>
                <a:pPr marL="823913" lvl="3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Possibility</a:t>
                </a:r>
                <a:r>
                  <a:rPr lang="da-DK" dirty="0">
                    <a:ea typeface="Cambria Math" panose="02040503050406030204" pitchFamily="18" charset="0"/>
                  </a:rPr>
                  <a:t> for </a:t>
                </a:r>
                <a:r>
                  <a:rPr lang="da-DK" dirty="0" err="1">
                    <a:ea typeface="Cambria Math" panose="02040503050406030204" pitchFamily="18" charset="0"/>
                  </a:rPr>
                  <a:t>active</a:t>
                </a:r>
                <a:r>
                  <a:rPr lang="da-DK" dirty="0">
                    <a:ea typeface="Cambria Math" panose="02040503050406030204" pitchFamily="18" charset="0"/>
                  </a:rPr>
                  <a:t> learning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Partial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replacement</a:t>
                </a:r>
                <a:r>
                  <a:rPr lang="da-DK" dirty="0">
                    <a:ea typeface="Cambria Math" panose="02040503050406030204" pitchFamily="18" charset="0"/>
                  </a:rPr>
                  <a:t> by </a:t>
                </a:r>
                <a:r>
                  <a:rPr lang="da-DK" dirty="0" err="1">
                    <a:ea typeface="Cambria Math" panose="02040503050406030204" pitchFamily="18" charset="0"/>
                  </a:rPr>
                  <a:t>solving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coarse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sensitivity</a:t>
                </a:r>
                <a:r>
                  <a:rPr lang="da-DK" dirty="0">
                    <a:ea typeface="Cambria Math" panose="02040503050406030204" pitchFamily="18" charset="0"/>
                  </a:rPr>
                  <a:t> problem and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refinement</a:t>
                </a:r>
                <a:r>
                  <a:rPr lang="da-DK" dirty="0">
                    <a:ea typeface="Cambria Math" panose="02040503050406030204" pitchFamily="18" charset="0"/>
                  </a:rPr>
                  <a:t> with neural </a:t>
                </a:r>
                <a:r>
                  <a:rPr lang="da-DK" dirty="0" err="1">
                    <a:ea typeface="Cambria Math" panose="02040503050406030204" pitchFamily="18" charset="0"/>
                  </a:rPr>
                  <a:t>networks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Direct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>
                    <a:ea typeface="Cambria Math" panose="02040503050406030204" pitchFamily="18" charset="0"/>
                  </a:rPr>
                  <a:t>of </a:t>
                </a:r>
                <a:r>
                  <a:rPr lang="da-DK" dirty="0" err="1">
                    <a:ea typeface="Cambria Math" panose="02040503050406030204" pitchFamily="18" charset="0"/>
                  </a:rPr>
                  <a:t>update</a:t>
                </a:r>
                <a:r>
                  <a:rPr lang="da-DK" dirty="0">
                    <a:ea typeface="Cambria Math" panose="02040503050406030204" pitchFamily="18" charset="0"/>
                  </a:rPr>
                  <a:t> from </a:t>
                </a:r>
                <a:r>
                  <a:rPr lang="da-DK" dirty="0" err="1">
                    <a:ea typeface="Cambria Math" panose="02040503050406030204" pitchFamily="18" charset="0"/>
                  </a:rPr>
                  <a:t>current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state</a:t>
                </a:r>
                <a:r>
                  <a:rPr lang="da-DK" dirty="0">
                    <a:ea typeface="Cambria Math" panose="02040503050406030204" pitchFamily="18" charset="0"/>
                  </a:rPr>
                  <a:t> (skip the </a:t>
                </a:r>
                <a:r>
                  <a:rPr lang="da-DK" dirty="0" err="1">
                    <a:ea typeface="Cambria Math" panose="02040503050406030204" pitchFamily="18" charset="0"/>
                  </a:rPr>
                  <a:t>entire</a:t>
                </a:r>
                <a:r>
                  <a:rPr lang="da-DK" dirty="0">
                    <a:ea typeface="Cambria Math" panose="02040503050406030204" pitchFamily="18" charset="0"/>
                  </a:rPr>
                  <a:t> loop by </a:t>
                </a:r>
                <a:r>
                  <a:rPr lang="da-DK" dirty="0" err="1">
                    <a:ea typeface="Cambria Math" panose="02040503050406030204" pitchFamily="18" charset="0"/>
                  </a:rPr>
                  <a:t>going</a:t>
                </a:r>
                <a:r>
                  <a:rPr lang="da-DK" dirty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)	</a:t>
                </a: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 of final state or intermediate states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2"/>
                    </a:solidFill>
                  </a:rPr>
                  <a:t>Neural network as ansatz </a:t>
                </a:r>
                <a:r>
                  <a:rPr lang="en-US" b="0" dirty="0"/>
                  <a:t>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b="0" dirty="0"/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Neural network acts as </a:t>
                </a:r>
                <a:r>
                  <a:rPr lang="en-US" dirty="0" err="1">
                    <a:solidFill>
                      <a:schemeClr val="bg2"/>
                    </a:solidFill>
                  </a:rPr>
                  <a:t>regularizer</a:t>
                </a:r>
                <a:r>
                  <a:rPr lang="en-US" dirty="0"/>
                  <a:t>/discovery of </a:t>
                </a:r>
                <a:r>
                  <a:rPr lang="en-US" dirty="0">
                    <a:solidFill>
                      <a:schemeClr val="bg2"/>
                    </a:solidFill>
                  </a:rPr>
                  <a:t>better local optima</a:t>
                </a:r>
                <a:r>
                  <a:rPr lang="en-US" b="0" dirty="0"/>
                  <a:t>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79F4EF-CEDD-9024-4A47-92CA73844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B26B3CF-282B-D2AF-C6DF-3768BACD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10.2.3 </a:t>
            </a:r>
            <a:r>
              <a:rPr lang="de-DE" dirty="0" err="1"/>
              <a:t>Numerical</a:t>
            </a:r>
            <a:r>
              <a:rPr lang="de-DE" dirty="0"/>
              <a:t> Methods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36F0B-77A0-6558-FD41-7F5F92EB1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6476-C3DF-CEA0-E124-9E92D06503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64A0A-84F0-412A-C34F-5167DF22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26" y="527616"/>
            <a:ext cx="3860445" cy="13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4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1E15F-B5FE-D3D8-0C92-33C1A394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Post-Processing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Modification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manufacturability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Feature </a:t>
            </a:r>
            <a:r>
              <a:rPr lang="de-DE" dirty="0" err="1">
                <a:solidFill>
                  <a:schemeClr val="bg2"/>
                </a:solidFill>
              </a:rPr>
              <a:t>extraction</a:t>
            </a:r>
            <a:r>
              <a:rPr lang="de-DE" dirty="0">
                <a:solidFill>
                  <a:schemeClr val="bg2"/>
                </a:solidFill>
              </a:rPr>
              <a:t>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Subsequent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Solution </a:t>
            </a:r>
            <a:r>
              <a:rPr lang="de-DE" dirty="0" err="1"/>
              <a:t>enhancement</a:t>
            </a:r>
            <a:r>
              <a:rPr lang="de-DE" dirty="0"/>
              <a:t>: </a:t>
            </a:r>
            <a:r>
              <a:rPr lang="de-DE" dirty="0" err="1">
                <a:solidFill>
                  <a:schemeClr val="bg2"/>
                </a:solidFill>
              </a:rPr>
              <a:t>Coarse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to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fine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on </a:t>
            </a:r>
            <a:r>
              <a:rPr lang="de-DE" dirty="0" err="1"/>
              <a:t>coarse</a:t>
            </a:r>
            <a:r>
              <a:rPr lang="de-DE" dirty="0"/>
              <a:t> and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in a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manner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Forward </a:t>
            </a:r>
            <a:r>
              <a:rPr lang="de-DE" dirty="0" err="1"/>
              <a:t>problems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/>
              <a:t>Inverse </a:t>
            </a:r>
            <a:r>
              <a:rPr lang="de-DE" dirty="0" err="1"/>
              <a:t>problems</a:t>
            </a:r>
            <a:r>
              <a:rPr lang="de-DE" dirty="0"/>
              <a:t>, e.g.,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designs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i.e.,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adjoint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on </a:t>
            </a:r>
            <a:r>
              <a:rPr lang="de-DE" dirty="0" err="1"/>
              <a:t>coarse</a:t>
            </a:r>
            <a:r>
              <a:rPr lang="de-DE" dirty="0"/>
              <a:t> </a:t>
            </a:r>
            <a:r>
              <a:rPr lang="de-DE" dirty="0" err="1"/>
              <a:t>grid</a:t>
            </a:r>
            <a:endParaRPr lang="de-DE" dirty="0"/>
          </a:p>
          <a:p>
            <a:pPr lvl="2" indent="0">
              <a:buNone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ea typeface="Cambria Math" panose="020405030504060302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D91FC7-07E3-9ECC-4880-951E0A53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10.2.4 Post-Processing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02D-1942-48BD-5685-3AF296787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323D-5FD9-0B3C-EC3D-9446B3385D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560F54-6A2B-8ED2-3D95-ABDD23EE0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Coarse </a:t>
                </a:r>
                <a:r>
                  <a:rPr lang="de-DE" b="1" dirty="0" err="1"/>
                  <a:t>to</a:t>
                </a:r>
                <a:r>
                  <a:rPr lang="de-DE" b="1" dirty="0"/>
                  <a:t> </a:t>
                </a:r>
                <a:r>
                  <a:rPr lang="de-DE" b="1" dirty="0" err="1"/>
                  <a:t>fine</a:t>
                </a:r>
                <a:r>
                  <a:rPr lang="de-DE" b="1" dirty="0"/>
                  <a:t>: </a:t>
                </a:r>
                <a:r>
                  <a:rPr lang="de-DE" dirty="0" err="1"/>
                  <a:t>tight</a:t>
                </a:r>
                <a:r>
                  <a:rPr lang="de-DE" dirty="0"/>
                  <a:t> </a:t>
                </a:r>
                <a:r>
                  <a:rPr lang="de-DE" dirty="0" err="1"/>
                  <a:t>integration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r>
                  <a:rPr lang="de-DE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PDE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 on </a:t>
                </a:r>
                <a:r>
                  <a:rPr lang="de-DE" dirty="0" err="1">
                    <a:solidFill>
                      <a:schemeClr val="bg2"/>
                    </a:solidFill>
                  </a:rPr>
                  <a:t>coarse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grid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Right-hand </a:t>
                </a:r>
                <a:r>
                  <a:rPr lang="de-DE" dirty="0" err="1">
                    <a:solidFill>
                      <a:schemeClr val="bg2"/>
                    </a:solidFill>
                  </a:rPr>
                  <a:t>side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approximated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NNs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,…;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Gradients are expressed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predicted by neural network (with constraints)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Right-hand side is used </a:t>
                </a: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with time-stepping scheme </a:t>
                </a:r>
                <a:r>
                  <a:rPr lang="en-US" dirty="0">
                    <a:ea typeface="Cambria Math" panose="02040503050406030204" pitchFamily="18" charset="0"/>
                  </a:rPr>
                  <a:t>to 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Loss is defined in terms of coarsened fine scale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Training on fine scale solutions on small domains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Equation specific discretization </a:t>
                </a:r>
                <a:r>
                  <a:rPr lang="en-US" dirty="0">
                    <a:ea typeface="Cambria Math" panose="02040503050406030204" pitchFamily="18" charset="0"/>
                  </a:rPr>
                  <a:t>of gradients to enable stable time-stepping procedures on coarse grids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560F54-6A2B-8ED2-3D95-ABDD23EE0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9C270B-3EDE-B0C5-12CF-6371ED08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10.2.4 Post-Processing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F502-2E20-280B-2BEB-723DD667A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038C-F7FE-720A-E4CF-FAE66937EB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ECAE2-487D-894D-038E-74EB2DD32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Coarse </a:t>
                </a:r>
                <a:r>
                  <a:rPr lang="de-DE" b="1" dirty="0" err="1"/>
                  <a:t>to</a:t>
                </a:r>
                <a:r>
                  <a:rPr lang="de-DE" b="1" dirty="0"/>
                  <a:t> </a:t>
                </a:r>
                <a:r>
                  <a:rPr lang="de-DE" b="1" dirty="0" err="1"/>
                  <a:t>fine</a:t>
                </a:r>
                <a:r>
                  <a:rPr lang="de-DE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PDE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r>
                  <a:rPr lang="de-DE" dirty="0"/>
                  <a:t> on </a:t>
                </a:r>
                <a:r>
                  <a:rPr lang="de-DE" dirty="0" err="1">
                    <a:solidFill>
                      <a:schemeClr val="bg2"/>
                    </a:solidFill>
                  </a:rPr>
                  <a:t>coarse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grid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At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timestep</a:t>
                </a:r>
                <a:r>
                  <a:rPr lang="de-DE" dirty="0"/>
                  <a:t> </a:t>
                </a:r>
                <a:r>
                  <a:rPr lang="de-DE" dirty="0" err="1"/>
                  <a:t>coarse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corrected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corrector</a:t>
                </a:r>
                <a:r>
                  <a:rPr lang="de-DE" dirty="0">
                    <a:solidFill>
                      <a:schemeClr val="bg2"/>
                    </a:solidFill>
                  </a:rPr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Network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corrected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coarsened</a:t>
                </a:r>
                <a:r>
                  <a:rPr lang="de-DE" dirty="0"/>
                  <a:t> </a:t>
                </a:r>
                <a:r>
                  <a:rPr lang="de-DE" dirty="0" err="1"/>
                  <a:t>fine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detail</a:t>
                </a:r>
                <a:r>
                  <a:rPr lang="de-DE" dirty="0"/>
                  <a:t>: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corrector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applied</a:t>
                </a:r>
                <a:r>
                  <a:rPr lang="de-DE" dirty="0"/>
                  <a:t> after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timestep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r>
                  <a:rPr lang="de-DE" dirty="0"/>
                  <a:t>.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</a:rPr>
                  <a:t>Adjoint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state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method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obtain</a:t>
                </a:r>
                <a:r>
                  <a:rPr lang="de-DE" dirty="0"/>
                  <a:t> </a:t>
                </a:r>
                <a:r>
                  <a:rPr lang="de-DE" dirty="0" err="1"/>
                  <a:t>gradients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solver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This </a:t>
                </a:r>
                <a:r>
                  <a:rPr lang="de-DE" dirty="0" err="1"/>
                  <a:t>way</a:t>
                </a:r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network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trained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later</a:t>
                </a:r>
                <a:r>
                  <a:rPr lang="de-DE" dirty="0"/>
                  <a:t> will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employed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Outperforms</a:t>
                </a:r>
                <a:r>
                  <a:rPr lang="de-DE" dirty="0"/>
                  <a:t> </a:t>
                </a:r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supervised</a:t>
                </a:r>
                <a:r>
                  <a:rPr lang="de-DE" dirty="0"/>
                  <a:t> </a:t>
                </a:r>
                <a:r>
                  <a:rPr lang="de-DE" dirty="0" err="1"/>
                  <a:t>approach</a:t>
                </a:r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Methodology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b="1" dirty="0" err="1"/>
                  <a:t>differentiable</a:t>
                </a:r>
                <a:r>
                  <a:rPr lang="de-DE" b="1" dirty="0"/>
                  <a:t> </a:t>
                </a:r>
                <a:r>
                  <a:rPr lang="de-DE" b="1" dirty="0" err="1"/>
                  <a:t>physics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ECAE2-487D-894D-038E-74EB2DD32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4A3D493-7D9A-588E-468E-9D5A052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10.2.4 Post-Processing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9E23-E823-1388-F79D-1AAD84F07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8E63-9142-2349-4D60-7CA8D0A8D5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D47955-F458-5C22-A929-72BA907DE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Finite Element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Finite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element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networks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Consider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system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equations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a finite </a:t>
                </a:r>
                <a:r>
                  <a:rPr lang="de-DE" dirty="0" err="1">
                    <a:ea typeface="Cambria Math" panose="02040503050406030204" pitchFamily="18" charset="0"/>
                  </a:rPr>
                  <a:t>element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discretization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 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=1,2,…,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nary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e-DE" dirty="0" err="1">
                    <a:ea typeface="Cambria Math" panose="02040503050406030204" pitchFamily="18" charset="0"/>
                  </a:rPr>
                  <a:t>Assuming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constant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material </a:t>
                </a:r>
                <a:r>
                  <a:rPr lang="de-DE" dirty="0" err="1">
                    <a:ea typeface="Cambria Math" panose="02040503050406030204" pitchFamily="18" charset="0"/>
                  </a:rPr>
                  <a:t>properties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along</a:t>
                </a:r>
                <a:r>
                  <a:rPr lang="de-DE" dirty="0">
                    <a:ea typeface="Cambria Math" panose="02040503050406030204" pitchFamily="18" charset="0"/>
                  </a:rPr>
                  <a:t> an </a:t>
                </a:r>
                <a:r>
                  <a:rPr lang="de-DE" dirty="0" err="1">
                    <a:ea typeface="Cambria Math" panose="02040503050406030204" pitchFamily="18" charset="0"/>
                  </a:rPr>
                  <a:t>element</a:t>
                </a:r>
                <a:r>
                  <a:rPr lang="de-DE" dirty="0">
                    <a:ea typeface="Cambria Math" panose="02040503050406030204" pitchFamily="18" charset="0"/>
                  </a:rPr>
                  <a:t> and uniform </a:t>
                </a:r>
                <a:r>
                  <a:rPr lang="de-DE" dirty="0" err="1">
                    <a:ea typeface="Cambria Math" panose="02040503050406030204" pitchFamily="18" charset="0"/>
                  </a:rPr>
                  <a:t>elements</a:t>
                </a:r>
                <a:r>
                  <a:rPr lang="de-DE" dirty="0"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pre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-integration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e-DE" dirty="0" err="1">
                    <a:ea typeface="Cambria Math" panose="02040503050406030204" pitchFamily="18" charset="0"/>
                  </a:rPr>
                  <a:t>Inserting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assembly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system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equations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D47955-F458-5C22-A929-72BA907DE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C2ABCB4-83CD-9FEA-6177-276F9121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3976-3E45-5E27-3923-303941319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8522-541D-6FB6-7A49-0006C38E2C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16E6E-6F92-AB3E-4A12-05A4B0E1F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System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equations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=1,2,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Comparison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structure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a 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FNN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  <m:e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Two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layer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FNN </a:t>
                </a:r>
                <a:r>
                  <a:rPr lang="de-DE" dirty="0" err="1">
                    <a:ea typeface="Cambria Math" panose="02040503050406030204" pitchFamily="18" charset="0"/>
                  </a:rPr>
                  <a:t>without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activation</a:t>
                </a:r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ea typeface="Cambria Math" panose="02040503050406030204" pitchFamily="18" charset="0"/>
                  </a:rPr>
                  <a:t>bias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Prediction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forces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establish</a:t>
                </a:r>
                <a:r>
                  <a:rPr lang="de-DE" dirty="0">
                    <a:ea typeface="Cambria Math" panose="02040503050406030204" pitchFamily="18" charset="0"/>
                  </a:rPr>
                  <a:t> a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loss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r>
                  <a:rPr lang="de-DE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 </a:t>
                </a:r>
                <a:r>
                  <a:rPr lang="de-DE" dirty="0" err="1">
                    <a:ea typeface="Cambria Math" panose="02040503050406030204" pitchFamily="18" charset="0"/>
                  </a:rPr>
                  <a:t>forward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setting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learnable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 inverse </a:t>
                </a:r>
                <a:r>
                  <a:rPr lang="de-DE" dirty="0" err="1">
                    <a:ea typeface="Cambria Math" panose="02040503050406030204" pitchFamily="18" charset="0"/>
                  </a:rPr>
                  <a:t>setting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learnable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416E6E-6F92-AB3E-4A12-05A4B0E1F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D46495-51B8-AE10-43F5-D8FC6DEF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6658-85E8-60D0-63EB-44565676A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6C2B-A0F2-066D-239E-637BDF6603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6BAA0-135F-C470-119C-C7EE9B5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61" y="3307557"/>
            <a:ext cx="5167763" cy="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2C0FCB2-5DC2-617D-0C9C-8164A691D458}"/>
              </a:ext>
            </a:extLst>
          </p:cNvPr>
          <p:cNvGrpSpPr/>
          <p:nvPr/>
        </p:nvGrpSpPr>
        <p:grpSpPr>
          <a:xfrm>
            <a:off x="4111502" y="1882791"/>
            <a:ext cx="5032498" cy="2760646"/>
            <a:chOff x="4111502" y="1882791"/>
            <a:chExt cx="5032498" cy="27606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F4FCD5-862F-3FF9-F3E0-AE3FA7A31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502" y="1882791"/>
              <a:ext cx="5032498" cy="276064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165E70-0C7A-FD91-172D-A07E9FB43B42}"/>
                </a:ext>
              </a:extLst>
            </p:cNvPr>
            <p:cNvSpPr/>
            <p:nvPr/>
          </p:nvSpPr>
          <p:spPr>
            <a:xfrm>
              <a:off x="4843463" y="2421731"/>
              <a:ext cx="3629025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FCCD9-1E44-B636-09AC-7A92FBFF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Finite Element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Hierarchical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deep-learning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networks</a:t>
                </a:r>
                <a:r>
                  <a:rPr lang="de-DE" dirty="0">
                    <a:ea typeface="Cambria Math" panose="02040503050406030204" pitchFamily="18" charset="0"/>
                  </a:rPr>
                  <a:t> (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HiDeNNs</a:t>
                </a:r>
                <a:r>
                  <a:rPr lang="de-DE" dirty="0">
                    <a:ea typeface="Cambria Math" panose="02040503050406030204" pitchFamily="18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Shape </a:t>
                </a:r>
                <a:r>
                  <a:rPr lang="de-DE" dirty="0" err="1">
                    <a:ea typeface="Cambria Math" panose="02040503050406030204" pitchFamily="18" charset="0"/>
                  </a:rPr>
                  <a:t>functions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treated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networks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constructed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basic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building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blocks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Consider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one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-dimensional linear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shape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functions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Elemental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displacement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nodal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displacements</a:t>
                </a:r>
                <a:br>
                  <a:rPr lang="de-DE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treated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shared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network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weights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nodal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positions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nodal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</a:b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displacements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learnable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weights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FCCD9-1E44-B636-09AC-7A92FBFF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01524C-A372-42F6-7836-D69D7874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AF423-79D9-D0F7-F401-EFBC8261B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AD53-3631-A093-8ABD-ED36DC828C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70608-4FF3-186E-E05F-8EF072787F8B}"/>
              </a:ext>
            </a:extLst>
          </p:cNvPr>
          <p:cNvSpPr txBox="1"/>
          <p:nvPr/>
        </p:nvSpPr>
        <p:spPr>
          <a:xfrm>
            <a:off x="5297474" y="2318364"/>
            <a:ext cx="2721001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One</a:t>
            </a:r>
            <a:r>
              <a:rPr lang="de-DE" sz="1600" dirty="0">
                <a:latin typeface="+mn-lt"/>
              </a:rPr>
              <a:t>-dimensional finite </a:t>
            </a:r>
            <a:r>
              <a:rPr lang="de-DE" sz="1600" dirty="0" err="1">
                <a:latin typeface="+mn-lt"/>
              </a:rPr>
              <a:t>elements</a:t>
            </a:r>
            <a:endParaRPr lang="en-US" sz="16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9E89D-3DD1-8546-0182-E5331E6846A1}"/>
              </a:ext>
            </a:extLst>
          </p:cNvPr>
          <p:cNvSpPr txBox="1"/>
          <p:nvPr/>
        </p:nvSpPr>
        <p:spPr>
          <a:xfrm>
            <a:off x="4988895" y="4602669"/>
            <a:ext cx="3338158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One</a:t>
            </a:r>
            <a:r>
              <a:rPr lang="de-DE" sz="1600" dirty="0">
                <a:latin typeface="+mn-lt"/>
              </a:rPr>
              <a:t>-dimensional finite </a:t>
            </a:r>
            <a:r>
              <a:rPr lang="de-DE" sz="1600" dirty="0" err="1">
                <a:latin typeface="+mn-lt"/>
              </a:rPr>
              <a:t>elements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as</a:t>
            </a:r>
            <a:r>
              <a:rPr lang="de-DE" sz="1600" dirty="0">
                <a:latin typeface="+mn-lt"/>
              </a:rPr>
              <a:t> NN</a:t>
            </a:r>
            <a:endParaRPr lang="en-US" sz="1600" dirty="0" err="1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5713-2A7F-10FA-E827-B9BB4C1F9BDD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EAB38-1DD4-870E-97A2-100ABD420F52}"/>
              </a:ext>
            </a:extLst>
          </p:cNvPr>
          <p:cNvSpPr txBox="1"/>
          <p:nvPr/>
        </p:nvSpPr>
        <p:spPr>
          <a:xfrm>
            <a:off x="974707" y="4173124"/>
            <a:ext cx="2275699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Moving </a:t>
            </a:r>
            <a:r>
              <a:rPr lang="de-DE" sz="1200" dirty="0" err="1">
                <a:latin typeface="+mn-lt"/>
              </a:rPr>
              <a:t>nodal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positions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during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solving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equivalent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i="1" dirty="0">
                <a:latin typeface="+mn-lt"/>
              </a:rPr>
              <a:t>r</a:t>
            </a:r>
            <a:r>
              <a:rPr lang="de-DE" sz="1200" dirty="0">
                <a:latin typeface="+mn-lt"/>
              </a:rPr>
              <a:t>-</a:t>
            </a:r>
            <a:r>
              <a:rPr lang="de-DE" sz="1200" dirty="0" err="1">
                <a:latin typeface="+mn-lt"/>
              </a:rPr>
              <a:t>refinement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finite </a:t>
            </a:r>
            <a:r>
              <a:rPr lang="de-DE" sz="1200" dirty="0" err="1">
                <a:latin typeface="+mn-lt"/>
              </a:rPr>
              <a:t>element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method</a:t>
            </a:r>
            <a:endParaRPr lang="de-DE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9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3762DC-C9B0-F4D5-868E-A23C6CA4A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Finite </a:t>
                </a:r>
                <a:r>
                  <a:rPr lang="de-DE" b="1" dirty="0" err="1"/>
                  <a:t>Difference</a:t>
                </a:r>
                <a:r>
                  <a:rPr lang="de-DE" b="1" dirty="0"/>
                  <a:t> Method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Finite </a:t>
                </a:r>
                <a:r>
                  <a:rPr lang="de-DE" dirty="0" err="1">
                    <a:ea typeface="Cambria Math" panose="02040503050406030204" pitchFamily="18" charset="0"/>
                  </a:rPr>
                  <a:t>difference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stencils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can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convolutional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kernels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Consider</a:t>
                </a:r>
                <a:r>
                  <a:rPr lang="de-DE" dirty="0">
                    <a:ea typeface="Cambria Math" panose="02040503050406030204" pitchFamily="18" charset="0"/>
                  </a:rPr>
                  <a:t> 1D </a:t>
                </a:r>
                <a:r>
                  <a:rPr lang="de-DE" dirty="0" err="1">
                    <a:ea typeface="Cambria Math" panose="02040503050406030204" pitchFamily="18" charset="0"/>
                  </a:rPr>
                  <a:t>scalar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wave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equation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With</a:t>
                </a:r>
                <a:r>
                  <a:rPr lang="de-DE" dirty="0">
                    <a:ea typeface="Cambria Math" panose="02040503050406030204" pitchFamily="18" charset="0"/>
                  </a:rPr>
                  <a:t> a finite </a:t>
                </a:r>
                <a:r>
                  <a:rPr lang="de-DE" dirty="0" err="1">
                    <a:ea typeface="Cambria Math" panose="02040503050406030204" pitchFamily="18" charset="0"/>
                  </a:rPr>
                  <a:t>difference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discretization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Can </a:t>
                </a:r>
                <a:r>
                  <a:rPr lang="de-DE" dirty="0" err="1">
                    <a:ea typeface="Cambria Math" panose="02040503050406030204" pitchFamily="18" charset="0"/>
                  </a:rPr>
                  <a:t>be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written</a:t>
                </a:r>
                <a:r>
                  <a:rPr lang="de-DE" dirty="0">
                    <a:ea typeface="Cambria Math" panose="02040503050406030204" pitchFamily="18" charset="0"/>
                  </a:rPr>
                  <a:t> in </a:t>
                </a:r>
                <a:r>
                  <a:rPr lang="de-DE" dirty="0" err="1">
                    <a:ea typeface="Cambria Math" panose="02040503050406030204" pitchFamily="18" charset="0"/>
                  </a:rPr>
                  <a:t>terms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convolutional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kernels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=[1, −2, 1]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Iterative </a:t>
                </a:r>
                <a:r>
                  <a:rPr lang="de-DE" dirty="0" err="1">
                    <a:ea typeface="Cambria Math" panose="02040503050406030204" pitchFamily="18" charset="0"/>
                  </a:rPr>
                  <a:t>application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through</a:t>
                </a:r>
                <a:r>
                  <a:rPr lang="de-DE" dirty="0">
                    <a:ea typeface="Cambria Math" panose="02040503050406030204" pitchFamily="18" charset="0"/>
                  </a:rPr>
                  <a:t> time </a:t>
                </a:r>
                <a:r>
                  <a:rPr lang="de-DE" dirty="0" err="1">
                    <a:ea typeface="Cambria Math" panose="02040503050406030204" pitchFamily="18" charset="0"/>
                  </a:rPr>
                  <a:t>results</a:t>
                </a:r>
                <a:r>
                  <a:rPr lang="de-DE" dirty="0">
                    <a:ea typeface="Cambria Math" panose="02040503050406030204" pitchFamily="18" charset="0"/>
                  </a:rPr>
                  <a:t> in a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recurrent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Inverse </a:t>
                </a:r>
                <a:r>
                  <a:rPr lang="de-DE" dirty="0" err="1">
                    <a:ea typeface="Cambria Math" panose="02040503050406030204" pitchFamily="18" charset="0"/>
                  </a:rPr>
                  <a:t>problem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can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posed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with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these</a:t>
                </a:r>
                <a:r>
                  <a:rPr lang="de-DE" dirty="0">
                    <a:ea typeface="Cambria Math" panose="02040503050406030204" pitchFamily="18" charset="0"/>
                  </a:rPr>
                  <a:t> RNNs </a:t>
                </a:r>
                <a:r>
                  <a:rPr lang="de-DE" dirty="0" err="1">
                    <a:ea typeface="Cambria Math" panose="02040503050406030204" pitchFamily="18" charset="0"/>
                  </a:rPr>
                  <a:t>by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solving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forward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problem</a:t>
                </a:r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ea typeface="Cambria Math" panose="02040503050406030204" pitchFamily="18" charset="0"/>
                  </a:rPr>
                  <a:t>learning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input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parameters</a:t>
                </a:r>
                <a:r>
                  <a:rPr lang="de-DE" dirty="0">
                    <a:ea typeface="Cambria Math" panose="02040503050406030204" pitchFamily="18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3762DC-C9B0-F4D5-868E-A23C6CA4A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902E81-B3B9-2ED5-E18F-3F540031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E78D-C3FF-C2AA-AB97-BEDA94BE77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DD38-DF19-818D-0A31-9E437C8731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33D4E-19D6-6D20-26F7-DCF4DF0E7BAB}"/>
              </a:ext>
            </a:extLst>
          </p:cNvPr>
          <p:cNvSpPr txBox="1"/>
          <p:nvPr/>
        </p:nvSpPr>
        <p:spPr>
          <a:xfrm>
            <a:off x="5882463" y="3737300"/>
            <a:ext cx="2561450" cy="40908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This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not </a:t>
            </a:r>
            <a:r>
              <a:rPr lang="de-DE" sz="1200" dirty="0" err="1">
                <a:latin typeface="+mn-lt"/>
              </a:rPr>
              <a:t>truly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recurrent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neural</a:t>
            </a:r>
            <a:r>
              <a:rPr lang="de-DE" sz="1200" dirty="0">
                <a:latin typeface="+mn-lt"/>
              </a:rPr>
              <a:t> network due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lack </a:t>
            </a:r>
            <a:r>
              <a:rPr lang="de-DE" sz="1200" dirty="0" err="1">
                <a:latin typeface="+mn-lt"/>
              </a:rPr>
              <a:t>of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hidden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state</a:t>
            </a:r>
            <a:endParaRPr lang="de-DE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37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87B43B-E8F7-DAFC-A6DD-3DAAEC957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discretized</a:t>
                </a:r>
                <a:r>
                  <a:rPr lang="de-DE" dirty="0"/>
                  <a:t> </a:t>
                </a:r>
                <a:r>
                  <a:rPr lang="de-DE" dirty="0" err="1"/>
                  <a:t>wave</a:t>
                </a:r>
                <a:r>
                  <a:rPr lang="de-DE" dirty="0"/>
                  <a:t> </a:t>
                </a:r>
                <a:r>
                  <a:rPr lang="de-DE" dirty="0" err="1"/>
                  <a:t>equation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analog </a:t>
                </a:r>
                <a:r>
                  <a:rPr lang="de-DE" dirty="0" err="1">
                    <a:solidFill>
                      <a:schemeClr val="bg2"/>
                    </a:solidFill>
                  </a:rPr>
                  <a:t>recurrent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networks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encoded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signal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measured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ea typeface="Cambria Math" panose="02040503050406030204" pitchFamily="18" charset="0"/>
                  </a:rPr>
                  <a:t>integrated</a:t>
                </a:r>
                <a:r>
                  <a:rPr lang="de-DE" dirty="0">
                    <a:ea typeface="Cambria Math" panose="02040503050406030204" pitchFamily="18" charset="0"/>
                  </a:rPr>
                  <a:t> at </a:t>
                </a:r>
                <a:r>
                  <a:rPr lang="de-DE" dirty="0" err="1">
                    <a:ea typeface="Cambria Math" panose="02040503050406030204" pitchFamily="18" charset="0"/>
                  </a:rPr>
                  <a:t>probing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locations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example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classification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sounds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Trainable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region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could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3D-printed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an analog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network </a:t>
                </a: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classification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87B43B-E8F7-DAFC-A6DD-3DAAEC957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B33431E-8FB7-D0E0-6EDF-33EF3B5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90948-94A1-A782-4270-34DCB39DFE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760E-847E-E2D4-E068-E991192311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B7E1F-0AE2-E7A3-E9AA-0E211BC9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645068"/>
            <a:ext cx="6429375" cy="23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FDB3AB-5052-BE2C-6AFF-648B382E98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Material </a:t>
                </a:r>
                <a:r>
                  <a:rPr lang="de-DE" b="1" dirty="0" err="1"/>
                  <a:t>Discretizations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Deep material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networks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construct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networks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material </a:t>
                </a:r>
                <a:r>
                  <a:rPr lang="de-DE" dirty="0" err="1">
                    <a:ea typeface="Cambria Math" panose="02040503050406030204" pitchFamily="18" charset="0"/>
                  </a:rPr>
                  <a:t>distributions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Basic </a:t>
                </a:r>
                <a:r>
                  <a:rPr lang="de-DE" dirty="0" err="1">
                    <a:ea typeface="Cambria Math" panose="02040503050406030204" pitchFamily="18" charset="0"/>
                  </a:rPr>
                  <a:t>building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blocks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analytical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homogenization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techniques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e-DE" dirty="0">
                    <a:ea typeface="Cambria Math" panose="02040503050406030204" pitchFamily="18" charset="0"/>
                  </a:rPr>
                  <a:t>Output material </a:t>
                </a:r>
                <a:r>
                  <a:rPr lang="de-DE" dirty="0" err="1">
                    <a:ea typeface="Cambria Math" panose="02040503050406030204" pitchFamily="18" charset="0"/>
                  </a:rPr>
                  <a:t>tensor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obtained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by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two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input</a:t>
                </a:r>
                <a:r>
                  <a:rPr lang="de-DE" dirty="0">
                    <a:ea typeface="Cambria Math" panose="02040503050406030204" pitchFamily="18" charset="0"/>
                  </a:rPr>
                  <a:t> material </a:t>
                </a:r>
                <a:r>
                  <a:rPr lang="de-DE" dirty="0" err="1">
                    <a:ea typeface="Cambria Math" panose="02040503050406030204" pitchFamily="18" charset="0"/>
                  </a:rPr>
                  <a:t>tensors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which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homogenized</a:t>
                </a:r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rotated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e-DE" dirty="0" err="1">
                    <a:ea typeface="Cambria Math" panose="02040503050406030204" pitchFamily="18" charset="0"/>
                  </a:rPr>
                  <a:t>Learnable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parameters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volume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fractions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rotations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/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/>
                <a:r>
                  <a:rPr lang="de-DE" dirty="0" err="1">
                    <a:ea typeface="Cambria Math" panose="02040503050406030204" pitchFamily="18" charset="0"/>
                  </a:rPr>
                  <a:t>Application</a:t>
                </a:r>
                <a:r>
                  <a:rPr lang="de-DE" dirty="0">
                    <a:ea typeface="Cambria Math" panose="02040503050406030204" pitchFamily="18" charset="0"/>
                  </a:rPr>
                  <a:t>: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stress-</a:t>
                </a:r>
                <a:r>
                  <a:rPr lang="de-DE" dirty="0" err="1">
                    <a:ea typeface="Cambria Math" panose="02040503050406030204" pitchFamily="18" charset="0"/>
                  </a:rPr>
                  <a:t>strain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data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multiple </a:t>
                </a:r>
                <a:r>
                  <a:rPr lang="de-DE" dirty="0" err="1">
                    <a:ea typeface="Cambria Math" panose="02040503050406030204" pitchFamily="18" charset="0"/>
                  </a:rPr>
                  <a:t>microstructure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samples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Extraction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material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properties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te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phases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anisotropic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characteristics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volume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fractions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/>
                <a:endParaRPr lang="de-DE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FDB3AB-5052-BE2C-6AFF-648B382E9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66B86F-D490-62B2-B6FB-40AD3509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A2084-D694-87C9-3E03-3FA5A780A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5E593-359C-7B10-57A3-FB260D0DB2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F3BB-99C5-A88B-FC92-9DFC4A3F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3" y="1545848"/>
            <a:ext cx="7072313" cy="17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2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263EB7-CBA2-EA77-AEA1-47D17E378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PDE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begChr m:val="["/>
                          <m:endChr m:val="]"/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r>
                  <a:rPr lang="de-DE" dirty="0"/>
                  <a:t>Goal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approximation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bg2"/>
                    </a:solidFill>
                  </a:rPr>
                  <a:t>forward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operator</a:t>
                </a:r>
                <a:endParaRPr lang="da-DK" b="1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r>
                  <a:rPr lang="da-DK" dirty="0"/>
                  <a:t>Or an </a:t>
                </a:r>
                <a:r>
                  <a:rPr lang="da-DK" dirty="0">
                    <a:solidFill>
                      <a:schemeClr val="bg2"/>
                    </a:solidFill>
                  </a:rPr>
                  <a:t>inverse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dirty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a-DK" dirty="0"/>
              </a:p>
              <a:p>
                <a:r>
                  <a:rPr lang="da-DK" dirty="0"/>
                  <a:t>For </a:t>
                </a:r>
                <a:r>
                  <a:rPr lang="da-DK" dirty="0" err="1"/>
                  <a:t>simplicity</a:t>
                </a:r>
                <a:r>
                  <a:rPr lang="da-DK" dirty="0"/>
                  <a:t>, </a:t>
                </a:r>
                <a:r>
                  <a:rPr lang="da-DK" dirty="0" err="1"/>
                  <a:t>we</a:t>
                </a:r>
                <a:r>
                  <a:rPr lang="da-DK" dirty="0"/>
                  <a:t> limit </a:t>
                </a:r>
                <a:r>
                  <a:rPr lang="da-DK" dirty="0" err="1"/>
                  <a:t>ourselves</a:t>
                </a:r>
                <a:r>
                  <a:rPr lang="da-DK" dirty="0"/>
                  <a:t> to the forward operator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With a </a:t>
                </a:r>
                <a:r>
                  <a:rPr lang="de-DE" dirty="0" err="1">
                    <a:solidFill>
                      <a:schemeClr val="bg2"/>
                    </a:solidFill>
                  </a:rPr>
                  <a:t>dataset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a-DK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a-DK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i="1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forward</a:t>
                </a:r>
                <a:r>
                  <a:rPr lang="de-DE" dirty="0"/>
                  <a:t> </a:t>
                </a:r>
                <a:r>
                  <a:rPr lang="de-DE" dirty="0" err="1"/>
                  <a:t>operator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The </a:t>
                </a:r>
                <a:r>
                  <a:rPr lang="de-DE" dirty="0" err="1"/>
                  <a:t>quality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defined</a:t>
                </a:r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misfit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, e.g.,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MSE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sub>
                          </m:sSub>
                        </m:sup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de-DE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</m:d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6263EB7-CBA2-EA77-AEA1-47D17E378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D6E37C-89B0-59AC-8BE5-F0CF8F59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 Data-Driven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89743-2B16-C937-E578-74F6D6B8C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AFB-5240-889B-6D38-C82F8E7415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51D15-AC21-ABCC-6DF6-686436398C31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3</a:t>
            </a:r>
          </a:p>
        </p:txBody>
      </p:sp>
    </p:spTree>
    <p:extLst>
      <p:ext uri="{BB962C8B-B14F-4D97-AF65-F5344CB8AC3E}">
        <p14:creationId xmlns:p14="http://schemas.microsoft.com/office/powerpoint/2010/main" val="115724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519E8E-D1E6-4FC1-E7E6-33584C8E6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Neural Differential </a:t>
                </a:r>
                <a:r>
                  <a:rPr lang="de-DE" b="1" dirty="0" err="1"/>
                  <a:t>Equations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Evaluation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one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recurrent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unit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ea typeface="Cambria Math" panose="02040503050406030204" pitchFamily="18" charset="0"/>
                  </a:rPr>
                  <a:t>in a </a:t>
                </a:r>
                <a:r>
                  <a:rPr lang="de-DE" dirty="0" err="1">
                    <a:ea typeface="Cambria Math" panose="02040503050406030204" pitchFamily="18" charset="0"/>
                  </a:rPr>
                  <a:t>recurrent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Can </a:t>
                </a:r>
                <a:r>
                  <a:rPr lang="de-DE" dirty="0" err="1">
                    <a:ea typeface="Cambria Math" panose="02040503050406030204" pitchFamily="18" charset="0"/>
                  </a:rPr>
                  <a:t>be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viewed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an 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Euler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discretization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following</a:t>
                </a:r>
                <a:r>
                  <a:rPr lang="de-DE" dirty="0">
                    <a:ea typeface="Cambria Math" panose="02040503050406030204" pitchFamily="18" charset="0"/>
                  </a:rPr>
                  <a:t>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Instead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using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recurrent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evaluations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an RNN,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ODE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ea typeface="Cambria Math" panose="02040503050406030204" pitchFamily="18" charset="0"/>
                  </a:rPr>
                  <a:t>a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network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Input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initial </a:t>
                </a:r>
                <a:r>
                  <a:rPr lang="de-DE" dirty="0" err="1">
                    <a:ea typeface="Cambria Math" panose="02040503050406030204" pitchFamily="18" charset="0"/>
                  </a:rPr>
                  <a:t>condition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Output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solution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Gradients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obtained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through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adjoint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state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method</a:t>
                </a:r>
                <a:r>
                  <a:rPr lang="de-DE" dirty="0">
                    <a:ea typeface="Cambria Math" panose="02040503050406030204" pitchFamily="18" charset="0"/>
                  </a:rPr>
                  <a:t> in an ODE </a:t>
                </a:r>
                <a:r>
                  <a:rPr lang="de-DE" dirty="0" err="1">
                    <a:ea typeface="Cambria Math" panose="02040503050406030204" pitchFamily="18" charset="0"/>
                  </a:rPr>
                  <a:t>solver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Extension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partial differential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equations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where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convolutional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networks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spatial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gradients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519E8E-D1E6-4FC1-E7E6-33584C8E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6D7838B-5E2C-EF0A-DE72-681B355C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10.3 </a:t>
            </a:r>
            <a:r>
              <a:rPr lang="de-DE" dirty="0" err="1"/>
              <a:t>Discretizations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806EE-3EE5-AF41-A113-D5A25040D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F9BC-6FF2-51CF-5CFB-90CBD3D575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B8086C-92C9-A853-1ED8-1D59CAFB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58FA7F-9BF6-25FF-377F-504B50B4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10.4 Generative </a:t>
            </a:r>
            <a:r>
              <a:rPr lang="de-DE" dirty="0" err="1"/>
              <a:t>Approaches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38C81-483E-3483-8E46-59C5039B2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31D-2E7A-716F-A53E-8BFFE770FF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07E199-98A1-540E-6399-7AF6A84A1B98}"/>
              </a:ext>
            </a:extLst>
          </p:cNvPr>
          <p:cNvGrpSpPr/>
          <p:nvPr/>
        </p:nvGrpSpPr>
        <p:grpSpPr>
          <a:xfrm>
            <a:off x="288464" y="1087697"/>
            <a:ext cx="8536446" cy="3286125"/>
            <a:chOff x="288464" y="1087697"/>
            <a:chExt cx="8536446" cy="3286125"/>
          </a:xfrm>
        </p:grpSpPr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78B01CDD-1A20-9CAF-FCB4-7B9C5DA70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61" y="1219082"/>
              <a:ext cx="4381017" cy="3154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C72106-9E5E-6441-E912-E0C78F5B6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538" y="1087697"/>
              <a:ext cx="3370792" cy="32861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E7987-1BC8-4C18-6816-F8735ABFFB06}"/>
                </a:ext>
              </a:extLst>
            </p:cNvPr>
            <p:cNvSpPr/>
            <p:nvPr/>
          </p:nvSpPr>
          <p:spPr>
            <a:xfrm>
              <a:off x="311161" y="2064544"/>
              <a:ext cx="4403714" cy="273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ED879C-D8C9-3C80-EECF-2A9401241B25}"/>
                </a:ext>
              </a:extLst>
            </p:cNvPr>
            <p:cNvSpPr/>
            <p:nvPr/>
          </p:nvSpPr>
          <p:spPr>
            <a:xfrm>
              <a:off x="288464" y="3215508"/>
              <a:ext cx="4403714" cy="273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76429A-3450-8B5E-D944-430F8E73069C}"/>
                </a:ext>
              </a:extLst>
            </p:cNvPr>
            <p:cNvSpPr/>
            <p:nvPr/>
          </p:nvSpPr>
          <p:spPr>
            <a:xfrm>
              <a:off x="4421196" y="2078347"/>
              <a:ext cx="4403714" cy="273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2F293CA-89F0-BC7D-4133-E5012A862443}"/>
              </a:ext>
            </a:extLst>
          </p:cNvPr>
          <p:cNvSpPr txBox="1"/>
          <p:nvPr/>
        </p:nvSpPr>
        <p:spPr>
          <a:xfrm>
            <a:off x="1486552" y="949154"/>
            <a:ext cx="2007537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Variational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autoencoder</a:t>
            </a:r>
            <a:endParaRPr lang="en-US" sz="1600" dirty="0" err="1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97F2F-4582-E242-109D-48578128BC0F}"/>
              </a:ext>
            </a:extLst>
          </p:cNvPr>
          <p:cNvSpPr txBox="1"/>
          <p:nvPr/>
        </p:nvSpPr>
        <p:spPr>
          <a:xfrm>
            <a:off x="1183391" y="2093622"/>
            <a:ext cx="2613857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Generative </a:t>
            </a:r>
            <a:r>
              <a:rPr lang="de-DE" sz="1600" dirty="0" err="1">
                <a:latin typeface="+mn-lt"/>
              </a:rPr>
              <a:t>adversarial</a:t>
            </a:r>
            <a:r>
              <a:rPr lang="de-DE" sz="1600" dirty="0">
                <a:latin typeface="+mn-lt"/>
              </a:rPr>
              <a:t> network</a:t>
            </a:r>
            <a:endParaRPr lang="en-US" sz="1600" dirty="0" err="1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CC78B-D272-0C2B-043A-8BA9EF601321}"/>
              </a:ext>
            </a:extLst>
          </p:cNvPr>
          <p:cNvSpPr txBox="1"/>
          <p:nvPr/>
        </p:nvSpPr>
        <p:spPr>
          <a:xfrm>
            <a:off x="1725302" y="3246260"/>
            <a:ext cx="1530034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Flow-</a:t>
            </a:r>
            <a:r>
              <a:rPr lang="de-DE" sz="1600" dirty="0" err="1">
                <a:latin typeface="+mn-lt"/>
              </a:rPr>
              <a:t>based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model</a:t>
            </a:r>
            <a:endParaRPr lang="en-US" sz="1600" dirty="0" err="1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036CB-7FAF-64F6-E30F-E16A5F8DFC38}"/>
              </a:ext>
            </a:extLst>
          </p:cNvPr>
          <p:cNvSpPr txBox="1"/>
          <p:nvPr/>
        </p:nvSpPr>
        <p:spPr>
          <a:xfrm>
            <a:off x="6029486" y="907625"/>
            <a:ext cx="1322093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Diffusion </a:t>
            </a:r>
            <a:r>
              <a:rPr lang="de-DE" sz="1600" dirty="0" err="1">
                <a:latin typeface="+mn-lt"/>
              </a:rPr>
              <a:t>model</a:t>
            </a:r>
            <a:endParaRPr lang="en-US" sz="1600" dirty="0" err="1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9FD61-3723-6F5E-E9F0-83EB09C2344E}"/>
              </a:ext>
            </a:extLst>
          </p:cNvPr>
          <p:cNvSpPr txBox="1"/>
          <p:nvPr/>
        </p:nvSpPr>
        <p:spPr>
          <a:xfrm>
            <a:off x="6225460" y="2087503"/>
            <a:ext cx="1015599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Transformer</a:t>
            </a:r>
            <a:endParaRPr lang="en-US" sz="1600" dirty="0" err="1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3B8C9-C0A2-5E68-5CF2-E9065F6B6399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8</a:t>
            </a:r>
          </a:p>
        </p:txBody>
      </p:sp>
    </p:spTree>
    <p:extLst>
      <p:ext uri="{BB962C8B-B14F-4D97-AF65-F5344CB8AC3E}">
        <p14:creationId xmlns:p14="http://schemas.microsoft.com/office/powerpoint/2010/main" val="350283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5B947C-72E6-BC21-99B2-CD967F0E1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Applications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</a:rPr>
                  <a:t>Data Generation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Microstructures</a:t>
                </a:r>
                <a:r>
                  <a:rPr lang="de-DE" dirty="0">
                    <a:ea typeface="Cambria Math" panose="02040503050406030204" pitchFamily="18" charset="0"/>
                  </a:rPr>
                  <a:t> (</a:t>
                </a:r>
                <a:r>
                  <a:rPr lang="de-DE" dirty="0" err="1">
                    <a:ea typeface="Cambria Math" panose="02040503050406030204" pitchFamily="18" charset="0"/>
                  </a:rPr>
                  <a:t>specialized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architectures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relying</a:t>
                </a:r>
                <a:r>
                  <a:rPr lang="de-DE" dirty="0">
                    <a:ea typeface="Cambria Math" panose="02040503050406030204" pitchFamily="18" charset="0"/>
                  </a:rPr>
                  <a:t> on RNNs/</a:t>
                </a:r>
                <a:r>
                  <a:rPr lang="de-DE" dirty="0" err="1">
                    <a:ea typeface="Cambria Math" panose="02040503050406030204" pitchFamily="18" charset="0"/>
                  </a:rPr>
                  <a:t>transformers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go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from</a:t>
                </a:r>
                <a:r>
                  <a:rPr lang="de-DE" dirty="0">
                    <a:ea typeface="Cambria Math" panose="02040503050406030204" pitchFamily="18" charset="0"/>
                  </a:rPr>
                  <a:t> 2D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3D)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Designs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Optimization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Parametrization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design </a:t>
                </a:r>
                <a:r>
                  <a:rPr lang="de-DE" dirty="0" err="1">
                    <a:ea typeface="Cambria Math" panose="02040503050406030204" pitchFamily="18" charset="0"/>
                  </a:rPr>
                  <a:t>space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with</a:t>
                </a:r>
                <a:r>
                  <a:rPr lang="de-DE" dirty="0">
                    <a:ea typeface="Cambria Math" panose="02040503050406030204" pitchFamily="18" charset="0"/>
                  </a:rPr>
                  <a:t> subsequent </a:t>
                </a:r>
                <a:r>
                  <a:rPr lang="de-DE" dirty="0" err="1">
                    <a:ea typeface="Cambria Math" panose="02040503050406030204" pitchFamily="18" charset="0"/>
                  </a:rPr>
                  <a:t>shape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optimization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Variational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autoencoder</a:t>
                </a:r>
                <a:r>
                  <a:rPr lang="de-DE" dirty="0">
                    <a:ea typeface="Cambria Math" panose="02040503050406030204" pitchFamily="18" charset="0"/>
                  </a:rPr>
                  <a:t> GANs </a:t>
                </a:r>
                <a:r>
                  <a:rPr lang="de-DE" dirty="0" err="1">
                    <a:ea typeface="Cambria Math" panose="02040503050406030204" pitchFamily="18" charset="0"/>
                  </a:rPr>
                  <a:t>are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popular</a:t>
                </a:r>
                <a:r>
                  <a:rPr lang="de-DE" dirty="0">
                    <a:ea typeface="Cambria Math" panose="02040503050406030204" pitchFamily="18" charset="0"/>
                  </a:rPr>
                  <a:t>, due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well-</a:t>
                </a:r>
                <a:r>
                  <a:rPr lang="de-DE" dirty="0" err="1">
                    <a:ea typeface="Cambria Math" panose="02040503050406030204" pitchFamily="18" charset="0"/>
                  </a:rPr>
                  <a:t>behaving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gradients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Incorporating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vague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constraints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Design </a:t>
                </a:r>
                <a:r>
                  <a:rPr lang="de-DE" dirty="0" err="1">
                    <a:ea typeface="Cambria Math" panose="02040503050406030204" pitchFamily="18" charset="0"/>
                  </a:rPr>
                  <a:t>diversity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by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increasing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novelty</a:t>
                </a:r>
                <a:r>
                  <a:rPr lang="de-DE" dirty="0">
                    <a:ea typeface="Cambria Math" panose="02040503050406030204" pitchFamily="18" charset="0"/>
                  </a:rPr>
                  <a:t>/</a:t>
                </a:r>
                <a:r>
                  <a:rPr lang="de-DE" dirty="0" err="1">
                    <a:ea typeface="Cambria Math" panose="02040503050406030204" pitchFamily="18" charset="0"/>
                  </a:rPr>
                  <a:t>creativity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Similarity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old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designs</a:t>
                </a:r>
                <a:r>
                  <a:rPr lang="de-DE" dirty="0">
                    <a:ea typeface="Cambria Math" panose="02040503050406030204" pitchFamily="18" charset="0"/>
                  </a:rPr>
                  <a:t>, due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aethetics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manufacturability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823913" lvl="3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Pixel-</a:t>
                </a:r>
                <a:r>
                  <a:rPr lang="de-DE" dirty="0" err="1">
                    <a:ea typeface="Cambria Math" panose="02040503050406030204" pitchFamily="18" charset="0"/>
                  </a:rPr>
                  <a:t>wise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distance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previous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designs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823913" lvl="3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Style </a:t>
                </a:r>
                <a:r>
                  <a:rPr lang="de-DE" dirty="0" err="1">
                    <a:ea typeface="Cambria Math" panose="02040503050406030204" pitchFamily="18" charset="0"/>
                  </a:rPr>
                  <a:t>transfer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loss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Inverse </a:t>
                </a:r>
                <a:r>
                  <a:rPr lang="de-DE" dirty="0" err="1">
                    <a:ea typeface="Cambria Math" panose="02040503050406030204" pitchFamily="18" charset="0"/>
                  </a:rPr>
                  <a:t>problems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Generator </a:t>
                </a:r>
                <a:r>
                  <a:rPr lang="de-DE" dirty="0" err="1">
                    <a:ea typeface="Cambria Math" panose="02040503050406030204" pitchFamily="18" charset="0"/>
                  </a:rPr>
                  <a:t>predicts</a:t>
                </a:r>
                <a:r>
                  <a:rPr lang="de-DE" dirty="0">
                    <a:ea typeface="Cambria Math" panose="02040503050406030204" pitchFamily="18" charset="0"/>
                  </a:rPr>
                  <a:t> material </a:t>
                </a:r>
                <a:r>
                  <a:rPr lang="de-DE" dirty="0" err="1">
                    <a:ea typeface="Cambria Math" panose="02040503050406030204" pitchFamily="18" charset="0"/>
                  </a:rPr>
                  <a:t>distribution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Discriminator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says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if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is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correct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based</a:t>
                </a:r>
                <a:r>
                  <a:rPr lang="de-DE" dirty="0">
                    <a:ea typeface="Cambria Math" panose="02040503050406030204" pitchFamily="18" charset="0"/>
                  </a:rPr>
                  <a:t> on a </a:t>
                </a:r>
                <a:r>
                  <a:rPr lang="de-DE" dirty="0" err="1">
                    <a:ea typeface="Cambria Math" panose="02040503050406030204" pitchFamily="18" charset="0"/>
                  </a:rPr>
                  <a:t>forward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simulation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823913" lvl="3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95B947C-72E6-BC21-99B2-CD967F0E1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5EC6F3F-E667-78B9-126F-773083BD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10.4 Generative </a:t>
            </a:r>
            <a:r>
              <a:rPr lang="de-DE" dirty="0" err="1"/>
              <a:t>Approaches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2FFE-6CCA-DC67-6B8B-DF9415BF4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9947-584B-AA71-CD34-206BD4BC9C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7A127-F537-FDF7-A3F5-89929593843B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8</a:t>
            </a:r>
          </a:p>
        </p:txBody>
      </p:sp>
    </p:spTree>
    <p:extLst>
      <p:ext uri="{BB962C8B-B14F-4D97-AF65-F5344CB8AC3E}">
        <p14:creationId xmlns:p14="http://schemas.microsoft.com/office/powerpoint/2010/main" val="33483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79B4D5-51D9-ED2A-B3F3-1802CCA2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Applications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Conditional</a:t>
            </a:r>
            <a:r>
              <a:rPr lang="de-DE" dirty="0">
                <a:solidFill>
                  <a:schemeClr val="bg2"/>
                </a:solidFill>
              </a:rPr>
              <a:t> Generation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>
                <a:ea typeface="Cambria Math" panose="02040503050406030204" pitchFamily="18" charset="0"/>
              </a:rPr>
              <a:t>Rendered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cars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from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sketches</a:t>
            </a:r>
            <a:endParaRPr lang="de-DE" dirty="0">
              <a:ea typeface="Cambria Math" panose="02040503050406030204" pitchFamily="18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>
                <a:ea typeface="Cambria Math" panose="02040503050406030204" pitchFamily="18" charset="0"/>
              </a:rPr>
              <a:t>Hierarchical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shape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generation</a:t>
            </a:r>
            <a:r>
              <a:rPr lang="de-DE" dirty="0">
                <a:ea typeface="Cambria Math" panose="02040503050406030204" pitchFamily="18" charset="0"/>
              </a:rPr>
              <a:t> (</a:t>
            </a:r>
            <a:r>
              <a:rPr lang="de-DE" dirty="0" err="1">
                <a:ea typeface="Cambria Math" panose="02040503050406030204" pitchFamily="18" charset="0"/>
              </a:rPr>
              <a:t>child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shape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considers</a:t>
            </a:r>
            <a:r>
              <a:rPr lang="de-DE" dirty="0">
                <a:ea typeface="Cambria Math" panose="02040503050406030204" pitchFamily="18" charset="0"/>
              </a:rPr>
              <a:t> ist </a:t>
            </a:r>
            <a:r>
              <a:rPr lang="de-DE" dirty="0" err="1">
                <a:ea typeface="Cambria Math" panose="02040503050406030204" pitchFamily="18" charset="0"/>
              </a:rPr>
              <a:t>parent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shape</a:t>
            </a:r>
            <a:r>
              <a:rPr lang="de-DE" dirty="0">
                <a:ea typeface="Cambria Math" panose="02040503050406030204" pitchFamily="18" charset="0"/>
              </a:rPr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>
                <a:ea typeface="Cambria Math" panose="02040503050406030204" pitchFamily="18" charset="0"/>
              </a:rPr>
              <a:t>Topology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optimization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from</a:t>
            </a:r>
            <a:r>
              <a:rPr lang="de-DE" dirty="0">
                <a:ea typeface="Cambria Math" panose="02040503050406030204" pitchFamily="18" charset="0"/>
              </a:rPr>
              <a:t> initial </a:t>
            </a:r>
            <a:r>
              <a:rPr lang="de-DE" dirty="0" err="1">
                <a:ea typeface="Cambria Math" panose="02040503050406030204" pitchFamily="18" charset="0"/>
              </a:rPr>
              <a:t>fields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defined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by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boundary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conditions</a:t>
            </a:r>
            <a:endParaRPr lang="de-DE" dirty="0">
              <a:ea typeface="Cambria Math" panose="02040503050406030204" pitchFamily="18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Generation </a:t>
            </a:r>
            <a:r>
              <a:rPr lang="de-DE" dirty="0" err="1">
                <a:ea typeface="Cambria Math" panose="02040503050406030204" pitchFamily="18" charset="0"/>
              </a:rPr>
              <a:t>from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physical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properties</a:t>
            </a:r>
            <a:endParaRPr lang="de-DE" dirty="0">
              <a:ea typeface="Cambria Math" panose="02040503050406030204" pitchFamily="18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Design </a:t>
            </a:r>
            <a:r>
              <a:rPr lang="de-DE" dirty="0" err="1">
                <a:ea typeface="Cambria Math" panose="02040503050406030204" pitchFamily="18" charset="0"/>
              </a:rPr>
              <a:t>with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specific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compliance</a:t>
            </a:r>
            <a:endParaRPr lang="de-DE" dirty="0">
              <a:ea typeface="Cambria Math" panose="02040503050406030204" pitchFamily="18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Material </a:t>
            </a:r>
            <a:r>
              <a:rPr lang="de-DE" dirty="0" err="1">
                <a:ea typeface="Cambria Math" panose="02040503050406030204" pitchFamily="18" charset="0"/>
              </a:rPr>
              <a:t>distribution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resulting</a:t>
            </a:r>
            <a:r>
              <a:rPr lang="de-DE" dirty="0">
                <a:ea typeface="Cambria Math" panose="02040503050406030204" pitchFamily="18" charset="0"/>
              </a:rPr>
              <a:t> in a </a:t>
            </a:r>
            <a:r>
              <a:rPr lang="de-DE" dirty="0" err="1">
                <a:ea typeface="Cambria Math" panose="02040503050406030204" pitchFamily="18" charset="0"/>
              </a:rPr>
              <a:t>specific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seismogram</a:t>
            </a:r>
            <a:endParaRPr lang="de-DE" dirty="0">
              <a:ea typeface="Cambria Math" panose="02040503050406030204" pitchFamily="18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Super-resolution GANs </a:t>
            </a:r>
            <a:r>
              <a:rPr lang="de-DE" dirty="0" err="1">
                <a:ea typeface="Cambria Math" panose="02040503050406030204" pitchFamily="18" charset="0"/>
              </a:rPr>
              <a:t>for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coarse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simulation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data</a:t>
            </a:r>
            <a:r>
              <a:rPr lang="de-DE" dirty="0">
                <a:ea typeface="Cambria Math" panose="02040503050406030204" pitchFamily="18" charset="0"/>
              </a:rPr>
              <a:t> (</a:t>
            </a:r>
            <a:r>
              <a:rPr lang="de-DE" dirty="0" err="1">
                <a:ea typeface="Cambria Math" panose="02040503050406030204" pitchFamily="18" charset="0"/>
              </a:rPr>
              <a:t>tempoGAN</a:t>
            </a:r>
            <a:r>
              <a:rPr lang="de-DE" dirty="0">
                <a:ea typeface="Cambria Math" panose="02040503050406030204" pitchFamily="18" charset="0"/>
              </a:rPr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>
                <a:ea typeface="Cambria Math" panose="02040503050406030204" pitchFamily="18" charset="0"/>
              </a:rPr>
              <a:t>cycleGANs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for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invertible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functions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without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need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for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paired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data</a:t>
            </a:r>
            <a:endParaRPr lang="de-DE" dirty="0"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  <a:ea typeface="Cambria Math" panose="02040503050406030204" pitchFamily="18" charset="0"/>
              </a:rPr>
              <a:t>Anomaly</a:t>
            </a:r>
            <a:r>
              <a:rPr lang="de-DE" dirty="0">
                <a:solidFill>
                  <a:schemeClr val="bg2"/>
                </a:solidFill>
                <a:ea typeface="Cambria Math" panose="02040503050406030204" pitchFamily="18" charset="0"/>
              </a:rPr>
              <a:t> </a:t>
            </a:r>
            <a:r>
              <a:rPr lang="de-DE" dirty="0" err="1">
                <a:solidFill>
                  <a:schemeClr val="bg2"/>
                </a:solidFill>
                <a:ea typeface="Cambria Math" panose="02040503050406030204" pitchFamily="18" charset="0"/>
              </a:rPr>
              <a:t>Detection</a:t>
            </a:r>
            <a:endParaRPr lang="de-DE" dirty="0">
              <a:solidFill>
                <a:schemeClr val="bg2"/>
              </a:solidFill>
              <a:ea typeface="Cambria Math" panose="02040503050406030204" pitchFamily="18" charset="0"/>
            </a:endParaRP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Generative </a:t>
            </a:r>
            <a:r>
              <a:rPr lang="de-DE" dirty="0" err="1">
                <a:ea typeface="Cambria Math" panose="02040503050406030204" pitchFamily="18" charset="0"/>
              </a:rPr>
              <a:t>approach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learns</a:t>
            </a:r>
            <a:r>
              <a:rPr lang="de-DE" dirty="0">
                <a:ea typeface="Cambria Math" panose="02040503050406030204" pitchFamily="18" charset="0"/>
              </a:rPr>
              <a:t> a </a:t>
            </a:r>
            <a:r>
              <a:rPr lang="de-DE" dirty="0" err="1">
                <a:ea typeface="Cambria Math" panose="02040503050406030204" pitchFamily="18" charset="0"/>
              </a:rPr>
              <a:t>distribution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of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structures</a:t>
            </a:r>
            <a:endParaRPr lang="de-DE" dirty="0">
              <a:ea typeface="Cambria Math" panose="02040503050406030204" pitchFamily="18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err="1">
                <a:ea typeface="Cambria Math" panose="02040503050406030204" pitchFamily="18" charset="0"/>
              </a:rPr>
              <a:t>If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the</a:t>
            </a:r>
            <a:r>
              <a:rPr lang="de-DE" dirty="0">
                <a:ea typeface="Cambria Math" panose="02040503050406030204" pitchFamily="18" charset="0"/>
              </a:rPr>
              <a:t> generative </a:t>
            </a:r>
            <a:r>
              <a:rPr lang="de-DE" dirty="0" err="1">
                <a:ea typeface="Cambria Math" panose="02040503050406030204" pitchFamily="18" charset="0"/>
              </a:rPr>
              <a:t>method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is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unable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to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reconstruct</a:t>
            </a:r>
            <a:r>
              <a:rPr lang="de-DE" dirty="0">
                <a:ea typeface="Cambria Math" panose="02040503050406030204" pitchFamily="18" charset="0"/>
              </a:rPr>
              <a:t> a </a:t>
            </a:r>
            <a:r>
              <a:rPr lang="de-DE" dirty="0" err="1">
                <a:ea typeface="Cambria Math" panose="02040503050406030204" pitchFamily="18" charset="0"/>
              </a:rPr>
              <a:t>structure</a:t>
            </a:r>
            <a:r>
              <a:rPr lang="de-DE" dirty="0">
                <a:ea typeface="Cambria Math" panose="02040503050406030204" pitchFamily="18" charset="0"/>
              </a:rPr>
              <a:t>, </a:t>
            </a:r>
            <a:r>
              <a:rPr lang="de-DE" dirty="0" err="1">
                <a:ea typeface="Cambria Math" panose="02040503050406030204" pitchFamily="18" charset="0"/>
              </a:rPr>
              <a:t>it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must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be</a:t>
            </a:r>
            <a:r>
              <a:rPr lang="de-DE" dirty="0">
                <a:ea typeface="Cambria Math" panose="02040503050406030204" pitchFamily="18" charset="0"/>
              </a:rPr>
              <a:t> an </a:t>
            </a:r>
            <a:r>
              <a:rPr lang="de-DE" dirty="0" err="1">
                <a:ea typeface="Cambria Math" panose="02040503050406030204" pitchFamily="18" charset="0"/>
              </a:rPr>
              <a:t>anomaly</a:t>
            </a:r>
            <a:endParaRPr lang="de-DE" dirty="0">
              <a:ea typeface="Cambria Math" panose="02040503050406030204" pitchFamily="18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In </a:t>
            </a:r>
            <a:r>
              <a:rPr lang="de-DE" dirty="0" err="1">
                <a:ea typeface="Cambria Math" panose="02040503050406030204" pitchFamily="18" charset="0"/>
              </a:rPr>
              <a:t>the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case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of</a:t>
            </a:r>
            <a:r>
              <a:rPr lang="de-DE" dirty="0">
                <a:ea typeface="Cambria Math" panose="02040503050406030204" pitchFamily="18" charset="0"/>
              </a:rPr>
              <a:t> GAN, a larger </a:t>
            </a:r>
            <a:r>
              <a:rPr lang="de-DE" dirty="0" err="1">
                <a:ea typeface="Cambria Math" panose="02040503050406030204" pitchFamily="18" charset="0"/>
              </a:rPr>
              <a:t>discriminator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loss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indicates</a:t>
            </a:r>
            <a:r>
              <a:rPr lang="de-DE" dirty="0">
                <a:ea typeface="Cambria Math" panose="02040503050406030204" pitchFamily="18" charset="0"/>
              </a:rPr>
              <a:t> an </a:t>
            </a:r>
            <a:r>
              <a:rPr lang="de-DE" dirty="0" err="1">
                <a:ea typeface="Cambria Math" panose="02040503050406030204" pitchFamily="18" charset="0"/>
              </a:rPr>
              <a:t>anomaly</a:t>
            </a:r>
            <a:endParaRPr lang="de-DE" dirty="0">
              <a:ea typeface="Cambria Math" panose="02040503050406030204" pitchFamily="18" charset="0"/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>
                <a:ea typeface="Cambria Math" panose="02040503050406030204" pitchFamily="18" charset="0"/>
              </a:rPr>
              <a:t>In </a:t>
            </a:r>
            <a:r>
              <a:rPr lang="de-DE" dirty="0" err="1">
                <a:ea typeface="Cambria Math" panose="02040503050406030204" pitchFamily="18" charset="0"/>
              </a:rPr>
              <a:t>the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case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of</a:t>
            </a:r>
            <a:r>
              <a:rPr lang="de-DE" dirty="0">
                <a:ea typeface="Cambria Math" panose="02040503050406030204" pitchFamily="18" charset="0"/>
              </a:rPr>
              <a:t> an </a:t>
            </a:r>
            <a:r>
              <a:rPr lang="de-DE" dirty="0" err="1">
                <a:ea typeface="Cambria Math" panose="02040503050406030204" pitchFamily="18" charset="0"/>
              </a:rPr>
              <a:t>autoencoder</a:t>
            </a:r>
            <a:r>
              <a:rPr lang="de-DE" dirty="0">
                <a:ea typeface="Cambria Math" panose="02040503050406030204" pitchFamily="18" charset="0"/>
              </a:rPr>
              <a:t>, </a:t>
            </a:r>
            <a:r>
              <a:rPr lang="de-DE" dirty="0" err="1">
                <a:ea typeface="Cambria Math" panose="02040503050406030204" pitchFamily="18" charset="0"/>
              </a:rPr>
              <a:t>the</a:t>
            </a:r>
            <a:r>
              <a:rPr lang="de-DE" dirty="0">
                <a:ea typeface="Cambria Math" panose="02040503050406030204" pitchFamily="18" charset="0"/>
              </a:rPr>
              <a:t> latent </a:t>
            </a:r>
            <a:r>
              <a:rPr lang="de-DE" dirty="0" err="1">
                <a:ea typeface="Cambria Math" panose="02040503050406030204" pitchFamily="18" charset="0"/>
              </a:rPr>
              <a:t>space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may</a:t>
            </a:r>
            <a:r>
              <a:rPr lang="de-DE" dirty="0">
                <a:ea typeface="Cambria Math" panose="02040503050406030204" pitchFamily="18" charset="0"/>
              </a:rPr>
              <a:t> also </a:t>
            </a:r>
            <a:r>
              <a:rPr lang="de-DE" dirty="0" err="1">
                <a:ea typeface="Cambria Math" panose="02040503050406030204" pitchFamily="18" charset="0"/>
              </a:rPr>
              <a:t>be</a:t>
            </a:r>
            <a:r>
              <a:rPr lang="de-DE" dirty="0">
                <a:ea typeface="Cambria Math" panose="02040503050406030204" pitchFamily="18" charset="0"/>
              </a:rPr>
              <a:t> </a:t>
            </a:r>
            <a:r>
              <a:rPr lang="de-DE" dirty="0" err="1">
                <a:ea typeface="Cambria Math" panose="02040503050406030204" pitchFamily="18" charset="0"/>
              </a:rPr>
              <a:t>considered</a:t>
            </a:r>
            <a:endParaRPr lang="de-DE" dirty="0">
              <a:ea typeface="Cambria Math" panose="02040503050406030204" pitchFamily="18" charset="0"/>
            </a:endParaRPr>
          </a:p>
          <a:p>
            <a:endParaRPr lang="da-DK" dirty="0">
              <a:ea typeface="Cambria Math" panose="02040503050406030204" pitchFamily="18" charset="0"/>
            </a:endParaRP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6B82A-84A3-506F-20AC-6661E833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E4135-34E4-F292-F9CB-0C6C45063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1498-29A7-6326-32BE-2C2FD4028D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2E1C8-1CF0-F451-EC85-3FAAD66DA0A3}"/>
              </a:ext>
            </a:extLst>
          </p:cNvPr>
          <p:cNvSpPr txBox="1"/>
          <p:nvPr/>
        </p:nvSpPr>
        <p:spPr>
          <a:xfrm>
            <a:off x="6915926" y="688106"/>
            <a:ext cx="1863395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Chapter 8</a:t>
            </a:r>
          </a:p>
        </p:txBody>
      </p:sp>
    </p:spTree>
    <p:extLst>
      <p:ext uri="{BB962C8B-B14F-4D97-AF65-F5344CB8AC3E}">
        <p14:creationId xmlns:p14="http://schemas.microsoft.com/office/powerpoint/2010/main" val="6559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C854-3E12-D202-E87B-54954A670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Learning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interaction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environment</a:t>
                </a:r>
                <a:endParaRPr lang="de-DE" dirty="0">
                  <a:solidFill>
                    <a:schemeClr val="bg2"/>
                  </a:solidFill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Agent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performs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actions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Based</a:t>
                </a:r>
                <a:r>
                  <a:rPr lang="de-DE" dirty="0">
                    <a:ea typeface="Cambria Math" panose="02040503050406030204" pitchFamily="18" charset="0"/>
                  </a:rPr>
                  <a:t> on </a:t>
                </a:r>
                <a:r>
                  <a:rPr lang="de-DE" dirty="0" err="1">
                    <a:ea typeface="Cambria Math" panose="02040503050406030204" pitchFamily="18" charset="0"/>
                  </a:rPr>
                  <a:t>actions</a:t>
                </a:r>
                <a:r>
                  <a:rPr lang="de-DE" dirty="0">
                    <a:ea typeface="Cambria Math" panose="02040503050406030204" pitchFamily="18" charset="0"/>
                  </a:rPr>
                  <a:t>, </a:t>
                </a:r>
                <a:r>
                  <a:rPr lang="de-DE" dirty="0" err="1">
                    <a:ea typeface="Cambria Math" panose="02040503050406030204" pitchFamily="18" charset="0"/>
                  </a:rPr>
                  <a:t>environment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returns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state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>
                    <a:ea typeface="Cambria Math" panose="02040503050406030204" pitchFamily="18" charset="0"/>
                  </a:rPr>
                  <a:t> and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reward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Deep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reinforcement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learning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uses</a:t>
                </a:r>
                <a:r>
                  <a:rPr lang="de-DE" dirty="0">
                    <a:ea typeface="Cambria Math" panose="02040503050406030204" pitchFamily="18" charset="0"/>
                  </a:rPr>
                  <a:t> a </a:t>
                </a:r>
                <a:r>
                  <a:rPr lang="de-DE" dirty="0" err="1">
                    <a:ea typeface="Cambria Math" panose="02040503050406030204" pitchFamily="18" charset="0"/>
                  </a:rPr>
                  <a:t>neural</a:t>
                </a:r>
                <a:r>
                  <a:rPr lang="de-DE" dirty="0">
                    <a:ea typeface="Cambria Math" panose="02040503050406030204" pitchFamily="18" charset="0"/>
                  </a:rPr>
                  <a:t> network </a:t>
                </a:r>
                <a:r>
                  <a:rPr lang="de-DE" dirty="0" err="1">
                    <a:ea typeface="Cambria Math" panose="02040503050406030204" pitchFamily="18" charset="0"/>
                  </a:rPr>
                  <a:t>for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agent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Value-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based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methods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Estimates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value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function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Take </a:t>
                </a:r>
                <a:r>
                  <a:rPr lang="de-DE" dirty="0" err="1">
                    <a:ea typeface="Cambria Math" panose="02040503050406030204" pitchFamily="18" charset="0"/>
                  </a:rPr>
                  <a:t>action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that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maximizes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value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function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Policy-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based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methods</a:t>
                </a:r>
                <a:endParaRPr lang="de-DE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Maps </a:t>
                </a:r>
                <a:r>
                  <a:rPr lang="de-DE" dirty="0" err="1">
                    <a:ea typeface="Cambria Math" panose="02040503050406030204" pitchFamily="18" charset="0"/>
                  </a:rPr>
                  <a:t>states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directly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Actor-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critic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methods</a:t>
                </a:r>
                <a:r>
                  <a:rPr lang="de-DE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Combine </a:t>
                </a:r>
                <a:r>
                  <a:rPr lang="de-DE" dirty="0" err="1">
                    <a:ea typeface="Cambria Math" panose="02040503050406030204" pitchFamily="18" charset="0"/>
                  </a:rPr>
                  <a:t>value-based</a:t>
                </a:r>
                <a:r>
                  <a:rPr lang="de-DE" dirty="0">
                    <a:ea typeface="Cambria Math" panose="02040503050406030204" pitchFamily="18" charset="0"/>
                  </a:rPr>
                  <a:t> and </a:t>
                </a:r>
                <a:r>
                  <a:rPr lang="de-DE" dirty="0" err="1">
                    <a:ea typeface="Cambria Math" panose="02040503050406030204" pitchFamily="18" charset="0"/>
                  </a:rPr>
                  <a:t>policy-based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methods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ea typeface="Cambria Math" panose="02040503050406030204" pitchFamily="18" charset="0"/>
                  </a:rPr>
                  <a:t>Actor </a:t>
                </a:r>
                <a:r>
                  <a:rPr lang="de-DE" dirty="0" err="1">
                    <a:ea typeface="Cambria Math" panose="02040503050406030204" pitchFamily="18" charset="0"/>
                  </a:rPr>
                  <a:t>chooses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policy</a:t>
                </a:r>
                <a:endParaRPr lang="de-DE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>
                    <a:ea typeface="Cambria Math" panose="02040503050406030204" pitchFamily="18" charset="0"/>
                  </a:rPr>
                  <a:t>Critic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evaluates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chosen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action</a:t>
                </a:r>
                <a:r>
                  <a:rPr lang="de-DE" dirty="0">
                    <a:ea typeface="Cambria Math" panose="02040503050406030204" pitchFamily="18" charset="0"/>
                  </a:rPr>
                  <a:t> (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actor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adjusts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action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according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to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evaluations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of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the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:r>
                  <a:rPr lang="de-DE" dirty="0" err="1">
                    <a:ea typeface="Cambria Math" panose="02040503050406030204" pitchFamily="18" charset="0"/>
                  </a:rPr>
                  <a:t>critic</a:t>
                </a:r>
                <a:r>
                  <a:rPr lang="de-DE" dirty="0">
                    <a:ea typeface="Cambria Math" panose="02040503050406030204" pitchFamily="18" charset="0"/>
                  </a:rPr>
                  <a:t>)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C854-3E12-D202-E87B-54954A670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6"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F387A5-8D94-ED21-0F4A-08036EB7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10.5 Deep Reinforcement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5E700-FEBF-BDAC-295C-A35DDE45DD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AA81-CB74-D5AD-2C88-490B135B16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B14A1-BFE3-AF98-33E4-E17327DF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901" y="1932144"/>
            <a:ext cx="4900613" cy="19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3E50-059D-ED89-B0E8-F4A112E0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D1B309-C1F7-F24C-6CDA-5BF44ACE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9 Inverse Problems &amp;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10.1 Simulation Substitution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10.1.1 Data-Driven </a:t>
            </a:r>
            <a:r>
              <a:rPr lang="da-DK" dirty="0" err="1"/>
              <a:t>Modeling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10.1.2 </a:t>
            </a:r>
            <a:r>
              <a:rPr lang="da-DK" dirty="0" err="1"/>
              <a:t>Physics-Informed</a:t>
            </a:r>
            <a:r>
              <a:rPr lang="da-DK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10.2 Simulation Enhancement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10.2.1 </a:t>
            </a:r>
            <a:r>
              <a:rPr lang="da-DK" dirty="0" err="1"/>
              <a:t>Pre-processing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10.2.2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Modeling</a:t>
            </a:r>
            <a:endParaRPr lang="da-DK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10.2.3 </a:t>
            </a:r>
            <a:r>
              <a:rPr lang="da-DK" dirty="0" err="1"/>
              <a:t>Numerical</a:t>
            </a:r>
            <a:r>
              <a:rPr lang="da-DK" dirty="0"/>
              <a:t> Methods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a-DK" dirty="0"/>
              <a:t>10.2.4 Post-Processing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10.3 </a:t>
            </a:r>
            <a:r>
              <a:rPr lang="da-DK" dirty="0" err="1"/>
              <a:t>Discretizations</a:t>
            </a:r>
            <a:r>
              <a:rPr lang="da-DK" dirty="0"/>
              <a:t> as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10.4 Generative </a:t>
            </a:r>
            <a:r>
              <a:rPr lang="da-DK" dirty="0" err="1"/>
              <a:t>Approaches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10.5 Deep </a:t>
            </a:r>
            <a:r>
              <a:rPr lang="da-DK" dirty="0" err="1"/>
              <a:t>Reinforcement</a:t>
            </a:r>
            <a:r>
              <a:rPr lang="da-DK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11 The Future of Deep Learning in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31305-1005-F4C5-D88A-717BD2CC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8DBC-525A-F5EC-C250-BDDA45F66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308E-E7C3-14EF-6BA4-F64D0AB718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7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EA19-5A26-BCE6-22E4-5405F3ED9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42AF-8C3F-19A0-79D9-F4F99C9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 </a:t>
            </a:r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7D6-B05E-3F22-956D-BBD9864DFFC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 dirty="0"/>
              <a:t>Bauhaus-Universität Weimar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D100B-3FBC-F605-189F-94CB48022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88AFF-0764-7B9E-A2B1-34A5FF73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87E6F-80E2-3045-15D7-8F2F654BFE9E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D12C1-5A05-FDBF-6BEE-B1FA7E8C0E7E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23A8C-B544-983D-7133-4E0EC8243BC0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FE8E-7C43-5327-6D46-0A3A8EF80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B39B5-13D3-F7B4-79F8-4E1F5413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000EB-426F-48EB-2416-3061357FA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10.1.1.1 Space-Time Approaches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Time can simply be treated in the same way, as any other spatial dimensions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following,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no longer mentioned explicitly, but included in the coordinates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/>
                  <a:t>10.1.1.2 Time-Stepping Procedures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Time is treated in a discrete manner using relying on a time-stepping procedure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000EB-426F-48EB-2416-3061357FA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7A8828-4D3C-7338-890D-BDED5E7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 Data-Driven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1DD2-22C7-A640-0087-5B0AE2696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5D23F-CD7A-53EB-4E53-80D259A52C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BB5D6-E269-DFB6-F33D-03FB7597C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Fully-Connected Neural Networks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Image-to-Image Mapping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de-DE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1" i="1" dirty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where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are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evaluations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on a uniform </a:t>
                </a:r>
                <a:r>
                  <a:rPr lang="da-DK" dirty="0" err="1">
                    <a:ea typeface="Cambria Math" panose="02040503050406030204" pitchFamily="18" charset="0"/>
                  </a:rPr>
                  <a:t>grid</a:t>
                </a:r>
                <a:r>
                  <a:rPr lang="da-DK" dirty="0">
                    <a:ea typeface="Cambria Math" panose="02040503050406030204" pitchFamily="18" charset="0"/>
                  </a:rPr>
                  <a:t> for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convolutional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neural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networks</a:t>
                </a:r>
                <a:endParaRPr lang="da-DK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on </a:t>
                </a:r>
                <a:r>
                  <a:rPr lang="da-DK" dirty="0" err="1">
                    <a:ea typeface="Cambria Math" panose="02040503050406030204" pitchFamily="18" charset="0"/>
                  </a:rPr>
                  <a:t>arbitrary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grids</a:t>
                </a:r>
                <a:r>
                  <a:rPr lang="da-DK" dirty="0">
                    <a:ea typeface="Cambria Math" panose="02040503050406030204" pitchFamily="18" charset="0"/>
                  </a:rPr>
                  <a:t> for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graph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neural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networks</a:t>
                </a:r>
                <a:endParaRPr lang="da-DK" dirty="0">
                  <a:solidFill>
                    <a:schemeClr val="bg2"/>
                  </a:solidFill>
                  <a:ea typeface="Cambria Math" panose="02040503050406030204" pitchFamily="18" charset="0"/>
                </a:endParaRPr>
              </a:p>
              <a:p>
                <a:r>
                  <a:rPr lang="da-DK" b="1" dirty="0">
                    <a:ea typeface="Cambria Math" panose="02040503050406030204" pitchFamily="18" charset="0"/>
                  </a:rPr>
                  <a:t>Model Order </a:t>
                </a:r>
                <a:r>
                  <a:rPr lang="da-DK" b="1" dirty="0" err="1">
                    <a:ea typeface="Cambria Math" panose="02040503050406030204" pitchFamily="18" charset="0"/>
                  </a:rPr>
                  <a:t>Reduction</a:t>
                </a:r>
                <a:r>
                  <a:rPr lang="da-DK" b="1" dirty="0">
                    <a:ea typeface="Cambria Math" panose="02040503050406030204" pitchFamily="18" charset="0"/>
                  </a:rPr>
                  <a:t> Encoding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Forward operator is </a:t>
                </a:r>
                <a:r>
                  <a:rPr lang="da-DK" dirty="0" err="1">
                    <a:ea typeface="Cambria Math" panose="02040503050406030204" pitchFamily="18" charset="0"/>
                  </a:rPr>
                  <a:t>learned</a:t>
                </a:r>
                <a:r>
                  <a:rPr lang="da-DK" dirty="0">
                    <a:ea typeface="Cambria Math" panose="02040503050406030204" pitchFamily="18" charset="0"/>
                  </a:rPr>
                  <a:t> on a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reduced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space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inverse </a:t>
                </a:r>
                <a:r>
                  <a:rPr lang="da-DK" dirty="0" err="1">
                    <a:ea typeface="Cambria Math" panose="02040503050406030204" pitchFamily="18" charset="0"/>
                  </a:rPr>
                  <a:t>mapping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ℛ</m:t>
                                  </m:r>
                                </m:sup>
                              </m:s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de-DE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</m:d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𝑁𝑁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de-DE" b="1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Dimensional </a:t>
                </a:r>
                <a:r>
                  <a:rPr lang="da-DK" dirty="0" err="1">
                    <a:ea typeface="Cambria Math" panose="02040503050406030204" pitchFamily="18" charset="0"/>
                  </a:rPr>
                  <a:t>reduction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can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be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performed</a:t>
                </a:r>
                <a:r>
                  <a:rPr lang="da-DK" dirty="0">
                    <a:ea typeface="Cambria Math" panose="02040503050406030204" pitchFamily="18" charset="0"/>
                  </a:rPr>
                  <a:t> with principal components </a:t>
                </a:r>
                <a:r>
                  <a:rPr lang="da-DK" dirty="0" err="1">
                    <a:ea typeface="Cambria Math" panose="02040503050406030204" pitchFamily="18" charset="0"/>
                  </a:rPr>
                  <a:t>analysis</a:t>
                </a:r>
                <a:r>
                  <a:rPr lang="da-DK" dirty="0">
                    <a:ea typeface="Cambria Math" panose="02040503050406030204" pitchFamily="18" charset="0"/>
                  </a:rPr>
                  <a:t>, </a:t>
                </a:r>
                <a:r>
                  <a:rPr lang="da-DK" dirty="0" err="1">
                    <a:ea typeface="Cambria Math" panose="02040503050406030204" pitchFamily="18" charset="0"/>
                  </a:rPr>
                  <a:t>singular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value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decomposition</a:t>
                </a:r>
                <a:r>
                  <a:rPr lang="da-DK" dirty="0">
                    <a:ea typeface="Cambria Math" panose="02040503050406030204" pitchFamily="18" charset="0"/>
                  </a:rPr>
                  <a:t>, </a:t>
                </a:r>
                <a:r>
                  <a:rPr lang="da-DK" dirty="0" err="1">
                    <a:ea typeface="Cambria Math" panose="02040503050406030204" pitchFamily="18" charset="0"/>
                  </a:rPr>
                  <a:t>autoencoders</a:t>
                </a:r>
                <a:endParaRPr lang="da-DK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Misfit</a:t>
                </a:r>
                <a:r>
                  <a:rPr lang="da-DK" dirty="0">
                    <a:ea typeface="Cambria Math" panose="02040503050406030204" pitchFamily="18" charset="0"/>
                  </a:rPr>
                  <a:t> to data </a:t>
                </a:r>
                <a:r>
                  <a:rPr lang="da-DK" dirty="0" err="1">
                    <a:ea typeface="Cambria Math" panose="02040503050406030204" pitchFamily="18" charset="0"/>
                  </a:rPr>
                  <a:t>can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be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formulated</a:t>
                </a:r>
                <a:r>
                  <a:rPr lang="da-DK" dirty="0">
                    <a:ea typeface="Cambria Math" panose="02040503050406030204" pitchFamily="18" charset="0"/>
                  </a:rPr>
                  <a:t> on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reduced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space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sup>
                    </m:sSup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or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full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space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endParaRPr lang="da-DK" b="1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1BB5D6-E269-DFB6-F33D-03FB7597C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BE34D9-7399-93D9-CF94-7286C16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 Data-Driven Modeling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4A89E-07E5-C1A8-80E0-FA9C1F3BA0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F4C5-C559-D8A1-0328-A78B5FA669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8660C-D28F-70B4-E8F6-6F58D5994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290" y="1183255"/>
            <a:ext cx="3120710" cy="132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BD23F-B842-1F68-BD78-F1103ABD694B}"/>
              </a:ext>
            </a:extLst>
          </p:cNvPr>
          <p:cNvSpPr txBox="1"/>
          <p:nvPr/>
        </p:nvSpPr>
        <p:spPr>
          <a:xfrm>
            <a:off x="6915926" y="688106"/>
            <a:ext cx="2174954" cy="198581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Covered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depth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Chapters</a:t>
            </a:r>
            <a:r>
              <a:rPr lang="de-DE" sz="1200" dirty="0">
                <a:latin typeface="+mn-lt"/>
              </a:rPr>
              <a:t> 3 &amp; 6</a:t>
            </a:r>
          </a:p>
        </p:txBody>
      </p:sp>
    </p:spTree>
    <p:extLst>
      <p:ext uri="{BB962C8B-B14F-4D97-AF65-F5344CB8AC3E}">
        <p14:creationId xmlns:p14="http://schemas.microsoft.com/office/powerpoint/2010/main" val="77592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52B513-6614-58F4-070B-684601CE3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DeepONet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>
                    <a:ea typeface="Cambria Math" panose="02040503050406030204" pitchFamily="18" charset="0"/>
                  </a:rPr>
                  <a:t>Operator </a:t>
                </a: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is split up </a:t>
                </a:r>
                <a:r>
                  <a:rPr lang="da-DK" dirty="0" err="1">
                    <a:ea typeface="Cambria Math" panose="02040503050406030204" pitchFamily="18" charset="0"/>
                  </a:rPr>
                  <a:t>into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:r>
                  <a:rPr lang="da-DK" dirty="0" err="1">
                    <a:ea typeface="Cambria Math" panose="02040503050406030204" pitchFamily="18" charset="0"/>
                  </a:rPr>
                  <a:t>two</a:t>
                </a:r>
                <a:r>
                  <a:rPr lang="da-DK" dirty="0">
                    <a:ea typeface="Cambria Math" panose="02040503050406030204" pitchFamily="18" charset="0"/>
                  </a:rPr>
                  <a:t> tasks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basis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functions</a:t>
                </a:r>
                <a:r>
                  <a:rPr lang="da-DK" dirty="0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𝐹𝑁𝑁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0" dirty="0" smtClean="0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of </a:t>
                </a:r>
                <a:r>
                  <a:rPr lang="da-DK" dirty="0" err="1">
                    <a:solidFill>
                      <a:schemeClr val="bg2"/>
                    </a:solidFill>
                    <a:ea typeface="Cambria Math" panose="02040503050406030204" pitchFamily="18" charset="0"/>
                  </a:rPr>
                  <a:t>coefficients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𝐹𝑁𝑁</m:t>
                        </m:r>
                      </m:sub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dirty="0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1" i="0" dirty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</m:oMath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a-DK" dirty="0" err="1">
                    <a:ea typeface="Cambria Math" panose="02040503050406030204" pitchFamily="18" charset="0"/>
                  </a:rPr>
                  <a:t>Prediction</a:t>
                </a:r>
                <a:r>
                  <a:rPr lang="da-DK" dirty="0">
                    <a:ea typeface="Cambria Math" panose="02040503050406030204" pitchFamily="18" charset="0"/>
                  </a:rPr>
                  <a:t> of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</a:t>
                </a:r>
                <a:r>
                  <a:rPr lang="da-DK" dirty="0" err="1">
                    <a:ea typeface="Cambria Math" panose="02040503050406030204" pitchFamily="18" charset="0"/>
                  </a:rPr>
                  <a:t>coefficients</a:t>
                </a:r>
                <a:r>
                  <a:rPr lang="da-D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a-DK" dirty="0">
                    <a:ea typeface="Cambria Math" panose="02040503050406030204" pitchFamily="18" charset="0"/>
                  </a:rPr>
                  <a:t> with the </a:t>
                </a:r>
                <a:r>
                  <a:rPr lang="da-DK" dirty="0" err="1">
                    <a:ea typeface="Cambria Math" panose="02040503050406030204" pitchFamily="18" charset="0"/>
                  </a:rPr>
                  <a:t>scalar</a:t>
                </a:r>
                <a:r>
                  <a:rPr lang="da-DK" dirty="0">
                    <a:ea typeface="Cambria Math" panose="02040503050406030204" pitchFamily="18" charset="0"/>
                  </a:rPr>
                  <a:t> product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acc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52B513-6614-58F4-070B-684601CE3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F3DBA7-0D11-BB5D-ABBF-A62CFA75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10.1.1.1.4 </a:t>
            </a:r>
            <a:r>
              <a:rPr lang="de-DE" dirty="0" err="1"/>
              <a:t>Neural</a:t>
            </a:r>
            <a:r>
              <a:rPr lang="de-DE" dirty="0"/>
              <a:t>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2CA2C-FAC7-A766-D32E-CA73A93DF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4CC7-22AB-217A-F29B-0FEDBC9D63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4FD65-6917-AE89-A60E-A706C150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" y="2684133"/>
            <a:ext cx="7677481" cy="17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0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D720BB-E8E5-8DB0-D46A-0C47D5E44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Fourier Neural Operators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/>
                  <a:t>Mapping of coefficients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r>
                  <a:rPr lang="de-DE" dirty="0"/>
                  <a:t> on a </a:t>
                </a:r>
                <a:r>
                  <a:rPr lang="de-DE" dirty="0">
                    <a:solidFill>
                      <a:schemeClr val="bg2"/>
                    </a:solidFill>
                  </a:rPr>
                  <a:t>uniform </a:t>
                </a:r>
                <a:r>
                  <a:rPr lang="de-DE" dirty="0" err="1">
                    <a:solidFill>
                      <a:schemeClr val="bg2"/>
                    </a:solidFill>
                  </a:rPr>
                  <a:t>grid</a:t>
                </a:r>
                <a:endParaRPr lang="da-DK" dirty="0">
                  <a:solidFill>
                    <a:schemeClr val="bg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da-DK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da-DK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dirty="0" smtClean="0">
                              <a:latin typeface="Cambria Math" panose="02040503050406030204" pitchFamily="18" charset="0"/>
                            </a:rPr>
                            <m:t>FNO</m:t>
                          </m:r>
                        </m:sub>
                      </m:sSub>
                      <m:d>
                        <m:d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 dirty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da-DK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1" i="0" dirty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/>
                  <a:t>Fourier Neural Operator (FNO) </a:t>
                </a:r>
                <a:r>
                  <a:rPr lang="da-DK" dirty="0" err="1"/>
                  <a:t>consists</a:t>
                </a:r>
                <a:r>
                  <a:rPr lang="da-DK" dirty="0"/>
                  <a:t> of </a:t>
                </a:r>
                <a:r>
                  <a:rPr lang="da-DK" dirty="0" err="1">
                    <a:solidFill>
                      <a:schemeClr val="bg2"/>
                    </a:solidFill>
                  </a:rPr>
                  <a:t>Fourier</a:t>
                </a:r>
                <a:r>
                  <a:rPr lang="da-DK" dirty="0">
                    <a:solidFill>
                      <a:schemeClr val="bg2"/>
                    </a:solidFill>
                  </a:rPr>
                  <a:t> </a:t>
                </a:r>
                <a:r>
                  <a:rPr lang="da-DK" dirty="0" err="1">
                    <a:solidFill>
                      <a:schemeClr val="bg2"/>
                    </a:solidFill>
                  </a:rPr>
                  <a:t>Layers</a:t>
                </a:r>
                <a:r>
                  <a:rPr lang="da-DK" dirty="0">
                    <a:solidFill>
                      <a:schemeClr val="bg2"/>
                    </a:solidFill>
                  </a:rPr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operator in </a:t>
                </a:r>
                <a:r>
                  <a:rPr lang="da-DK" dirty="0" err="1">
                    <a:solidFill>
                      <a:schemeClr val="bg2"/>
                    </a:solidFill>
                  </a:rPr>
                  <a:t>Fourier</a:t>
                </a:r>
                <a:r>
                  <a:rPr lang="da-DK" dirty="0">
                    <a:solidFill>
                      <a:schemeClr val="bg2"/>
                    </a:solidFill>
                  </a:rPr>
                  <a:t> Space </a:t>
                </a:r>
                <a:r>
                  <a:rPr lang="da-DK" dirty="0"/>
                  <a:t>(over </a:t>
                </a:r>
                <a14:m>
                  <m:oMath xmlns:m="http://schemas.openxmlformats.org/officeDocument/2006/math">
                    <m:r>
                      <a:rPr lang="da-DK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a-DK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1" i="1"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D720BB-E8E5-8DB0-D46A-0C47D5E44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EAB34D2-BF4F-6EC4-6D41-B7D15A0E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10.1.1.1.4 </a:t>
            </a:r>
            <a:r>
              <a:rPr lang="de-DE" dirty="0" err="1"/>
              <a:t>Neural</a:t>
            </a:r>
            <a:r>
              <a:rPr lang="de-DE" dirty="0"/>
              <a:t>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8078-C4DE-DB18-25C4-207A9E15B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D4B4-571F-20DC-006A-AE692DA04F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82EBE7-BCD7-9DAC-373D-24C67509E907}"/>
              </a:ext>
            </a:extLst>
          </p:cNvPr>
          <p:cNvGrpSpPr/>
          <p:nvPr/>
        </p:nvGrpSpPr>
        <p:grpSpPr>
          <a:xfrm>
            <a:off x="900112" y="2538412"/>
            <a:ext cx="7343775" cy="1670369"/>
            <a:chOff x="900112" y="2538412"/>
            <a:chExt cx="7343775" cy="16703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D76D79-C7FB-87D5-770A-480A6E9C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112" y="2571750"/>
              <a:ext cx="7343775" cy="163703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AA9E9-D431-7072-8E81-66E320B8AC35}"/>
                </a:ext>
              </a:extLst>
            </p:cNvPr>
            <p:cNvSpPr/>
            <p:nvPr/>
          </p:nvSpPr>
          <p:spPr>
            <a:xfrm>
              <a:off x="971550" y="2571750"/>
              <a:ext cx="51435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AD2F1F-5F9E-6910-053E-62C2FE8D7FD9}"/>
                </a:ext>
              </a:extLst>
            </p:cNvPr>
            <p:cNvSpPr/>
            <p:nvPr/>
          </p:nvSpPr>
          <p:spPr>
            <a:xfrm>
              <a:off x="900112" y="2628900"/>
              <a:ext cx="292894" cy="123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D2EC93-6896-2C0B-195F-FF7224336305}"/>
                </a:ext>
              </a:extLst>
            </p:cNvPr>
            <p:cNvSpPr/>
            <p:nvPr/>
          </p:nvSpPr>
          <p:spPr>
            <a:xfrm>
              <a:off x="6853236" y="2538412"/>
              <a:ext cx="514349" cy="21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2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TUM_Praesentation_16_9_PARTNER_p_v1</Template>
  <TotalTime>0</TotalTime>
  <Words>5425</Words>
  <Application>Microsoft Office PowerPoint</Application>
  <PresentationFormat>On-screen Show (16:9)</PresentationFormat>
  <Paragraphs>835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Inhalt</vt:lpstr>
      <vt:lpstr>10 Methodological Overview</vt:lpstr>
      <vt:lpstr>Contents</vt:lpstr>
      <vt:lpstr>10 Methodological Overview</vt:lpstr>
      <vt:lpstr>10.1.1 Data-Driven Modeling</vt:lpstr>
      <vt:lpstr>10.1.1 Data-Driven Modeling</vt:lpstr>
      <vt:lpstr>10.1.1 Data-Driven Modeling</vt:lpstr>
      <vt:lpstr>10.1.1 Data-Driven Modeling</vt:lpstr>
      <vt:lpstr>10.1.1.1.4 Neural Operators</vt:lpstr>
      <vt:lpstr>10.1.1.1.4 Neural Operators</vt:lpstr>
      <vt:lpstr>10.1.1.1.4 Neural Operators</vt:lpstr>
      <vt:lpstr>10.1.1.2 Time-Stepping Procedures</vt:lpstr>
      <vt:lpstr>10.1.1.2 Time-Stepping Procedures</vt:lpstr>
      <vt:lpstr>10.1.1.2 Time-Stepping Procedures</vt:lpstr>
      <vt:lpstr>10.1.2 Physics-Informed Learning</vt:lpstr>
      <vt:lpstr>10.1.2 Physics-Informed Learning</vt:lpstr>
      <vt:lpstr>10.1.1.2.1 Differential Equation Solving</vt:lpstr>
      <vt:lpstr>10.1.1.2.1 Differential Equation Solving</vt:lpstr>
      <vt:lpstr>10.1.1.2.1 Differential Equation Solving</vt:lpstr>
      <vt:lpstr>10.1.1.2.1 Differential Equation Solving</vt:lpstr>
      <vt:lpstr>10.1.1.2.1 Differential Equation Solving</vt:lpstr>
      <vt:lpstr>10.1.1.2.1 Differential Equation Solving</vt:lpstr>
      <vt:lpstr>10.1.1.2.1 Differential Equation Solving</vt:lpstr>
      <vt:lpstr>10.1.2.1.2 Inverse Problems</vt:lpstr>
      <vt:lpstr>10.1.2.2 Time-Stepping Procedures</vt:lpstr>
      <vt:lpstr>10.1.2.2 Time-Stepping Procedures</vt:lpstr>
      <vt:lpstr>10.1.2.2.2 Inverse Problems</vt:lpstr>
      <vt:lpstr>10.1.2.2.2 Inverse Problems</vt:lpstr>
      <vt:lpstr>10.1.2.2.2 Inverse Problems</vt:lpstr>
      <vt:lpstr>10.1.2.2.2 Inverse Problems</vt:lpstr>
      <vt:lpstr>10.2 Simulation Enhancement</vt:lpstr>
      <vt:lpstr>10.2.1 Pre-processing</vt:lpstr>
      <vt:lpstr>10.2.1 Physical Modeling</vt:lpstr>
      <vt:lpstr>10.2.1 Physical Modeling</vt:lpstr>
      <vt:lpstr>10.2.1 Physical Modeling</vt:lpstr>
      <vt:lpstr>10.2.1 Physical Modeling</vt:lpstr>
      <vt:lpstr>10.2.1 Physical Modeling</vt:lpstr>
      <vt:lpstr>10.2.3 Numerical Methods</vt:lpstr>
      <vt:lpstr>10.2.3 Numerical Methods</vt:lpstr>
      <vt:lpstr>10.2.3 Numerical Methods</vt:lpstr>
      <vt:lpstr>10.2.3 Numerical Methods</vt:lpstr>
      <vt:lpstr>10.2.4 Post-Processing</vt:lpstr>
      <vt:lpstr>10.2.4 Post-Processing</vt:lpstr>
      <vt:lpstr>10.2.4 Post-Processing</vt:lpstr>
      <vt:lpstr>10.3 Discretizations as Neural Networks</vt:lpstr>
      <vt:lpstr>10.3 Discretizations as Neural Networks</vt:lpstr>
      <vt:lpstr>10.3 Discretizations as Neural Networks</vt:lpstr>
      <vt:lpstr>10.3 Discretizations as Neural Networks</vt:lpstr>
      <vt:lpstr>10.3 Discretizations as Neural Networks</vt:lpstr>
      <vt:lpstr>10.3 Discretizations as Neural Networks</vt:lpstr>
      <vt:lpstr>10.3 Discretizations as Neural Networks</vt:lpstr>
      <vt:lpstr>10.4 Generative Approaches</vt:lpstr>
      <vt:lpstr>10.4 Generative Approaches</vt:lpstr>
      <vt:lpstr>Generative Approaches</vt:lpstr>
      <vt:lpstr>10.5 Deep Reinforcement Learning</vt:lpstr>
      <vt:lpstr>Contents</vt:lpstr>
      <vt:lpstr>10 Methodological Overview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Kollmannsberger</dc:creator>
  <cp:lastModifiedBy>Leon Herrmann</cp:lastModifiedBy>
  <cp:revision>499</cp:revision>
  <cp:lastPrinted>2015-07-30T14:04:45Z</cp:lastPrinted>
  <dcterms:created xsi:type="dcterms:W3CDTF">2021-07-15T11:14:40Z</dcterms:created>
  <dcterms:modified xsi:type="dcterms:W3CDTF">2025-04-28T08:38:13Z</dcterms:modified>
</cp:coreProperties>
</file>