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2" r:id="rId18"/>
    <p:sldId id="471" r:id="rId1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fan Kollmannsberger" initials="SK" lastIdx="22" clrIdx="0">
    <p:extLst>
      <p:ext uri="{19B8F6BF-5375-455C-9EA6-DF929625EA0E}">
        <p15:presenceInfo xmlns:p15="http://schemas.microsoft.com/office/powerpoint/2012/main" userId="2fc774831f4473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1CA44A-33ED-44ED-B039-616EC25DF3F7}" v="7" dt="2022-04-12T10:26:28.28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 autoAdjust="0"/>
    <p:restoredTop sz="86683" autoAdjust="0"/>
  </p:normalViewPr>
  <p:slideViewPr>
    <p:cSldViewPr snapToGrid="0">
      <p:cViewPr varScale="1">
        <p:scale>
          <a:sx n="134" d="100"/>
          <a:sy n="134" d="100"/>
        </p:scale>
        <p:origin x="1170" y="108"/>
      </p:cViewPr>
      <p:guideLst>
        <p:guide orient="horz" pos="2164"/>
        <p:guide pos="2880"/>
        <p:guide orient="horz" pos="30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lmannsberger, Stefan" userId="33bc9b04-ebde-45a7-8cb5-2c13f1aad7eb" providerId="ADAL" clId="{101CA44A-33ED-44ED-B039-616EC25DF3F7}"/>
    <pc:docChg chg="undo redo custSel addSld delSld modSld sldOrd modMainMaster">
      <pc:chgData name="Kollmannsberger, Stefan" userId="33bc9b04-ebde-45a7-8cb5-2c13f1aad7eb" providerId="ADAL" clId="{101CA44A-33ED-44ED-B039-616EC25DF3F7}" dt="2022-05-02T13:35:49.895" v="8965" actId="313"/>
      <pc:docMkLst>
        <pc:docMk/>
      </pc:docMkLst>
      <pc:sldChg chg="addSp modSp mod modAnim chgLayout">
        <pc:chgData name="Kollmannsberger, Stefan" userId="33bc9b04-ebde-45a7-8cb5-2c13f1aad7eb" providerId="ADAL" clId="{101CA44A-33ED-44ED-B039-616EC25DF3F7}" dt="2022-05-02T13:09:49.237" v="8627"/>
        <pc:sldMkLst>
          <pc:docMk/>
          <pc:sldMk cId="2141348576" sldId="428"/>
        </pc:sldMkLst>
        <pc:spChg chg="mod ord">
          <ac:chgData name="Kollmannsberger, Stefan" userId="33bc9b04-ebde-45a7-8cb5-2c13f1aad7eb" providerId="ADAL" clId="{101CA44A-33ED-44ED-B039-616EC25DF3F7}" dt="2022-05-02T13:08:20.077" v="8617" actId="20577"/>
          <ac:spMkLst>
            <pc:docMk/>
            <pc:sldMk cId="2141348576" sldId="428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29.846" v="295" actId="700"/>
          <ac:spMkLst>
            <pc:docMk/>
            <pc:sldMk cId="2141348576" sldId="428"/>
            <ac:spMk id="5" creationId="{E7FC2BD9-D45F-4312-A9A5-3A7CBA88F175}"/>
          </ac:spMkLst>
        </pc:spChg>
        <pc:spChg chg="mod">
          <ac:chgData name="Kollmannsberger, Stefan" userId="33bc9b04-ebde-45a7-8cb5-2c13f1aad7eb" providerId="ADAL" clId="{101CA44A-33ED-44ED-B039-616EC25DF3F7}" dt="2022-05-02T13:08:51.481" v="8621" actId="164"/>
          <ac:spMkLst>
            <pc:docMk/>
            <pc:sldMk cId="2141348576" sldId="428"/>
            <ac:spMk id="7" creationId="{00000000-0000-0000-0000-000000000000}"/>
          </ac:spMkLst>
        </pc:spChg>
        <pc:grpChg chg="add mod">
          <ac:chgData name="Kollmannsberger, Stefan" userId="33bc9b04-ebde-45a7-8cb5-2c13f1aad7eb" providerId="ADAL" clId="{101CA44A-33ED-44ED-B039-616EC25DF3F7}" dt="2022-05-02T13:08:51.481" v="8621" actId="164"/>
          <ac:grpSpMkLst>
            <pc:docMk/>
            <pc:sldMk cId="2141348576" sldId="428"/>
            <ac:grpSpMk id="4" creationId="{EEA4457D-B1EF-4B47-704B-C7D297A0D068}"/>
          </ac:grpSpMkLst>
        </pc:grpChg>
        <pc:picChg chg="mod">
          <ac:chgData name="Kollmannsberger, Stefan" userId="33bc9b04-ebde-45a7-8cb5-2c13f1aad7eb" providerId="ADAL" clId="{101CA44A-33ED-44ED-B039-616EC25DF3F7}" dt="2022-05-02T13:08:51.481" v="8621" actId="164"/>
          <ac:picMkLst>
            <pc:docMk/>
            <pc:sldMk cId="2141348576" sldId="428"/>
            <ac:picMk id="1026" creationId="{00000000-0000-0000-0000-000000000000}"/>
          </ac:picMkLst>
        </pc:picChg>
      </pc:sldChg>
      <pc:sldChg chg="modSp mod modAnim chgLayout">
        <pc:chgData name="Kollmannsberger, Stefan" userId="33bc9b04-ebde-45a7-8cb5-2c13f1aad7eb" providerId="ADAL" clId="{101CA44A-33ED-44ED-B039-616EC25DF3F7}" dt="2022-05-02T13:10:54.630" v="8630"/>
        <pc:sldMkLst>
          <pc:docMk/>
          <pc:sldMk cId="2246344052" sldId="452"/>
        </pc:sldMkLst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37.742" v="296" actId="700"/>
          <ac:spMkLst>
            <pc:docMk/>
            <pc:sldMk cId="2246344052" sldId="452"/>
            <ac:spMk id="5" creationId="{E7FC2BD9-D45F-4312-A9A5-3A7CBA88F175}"/>
          </ac:spMkLst>
        </pc:spChg>
      </pc:sldChg>
      <pc:sldChg chg="addSp modSp mod modAnim chgLayout">
        <pc:chgData name="Kollmannsberger, Stefan" userId="33bc9b04-ebde-45a7-8cb5-2c13f1aad7eb" providerId="ADAL" clId="{101CA44A-33ED-44ED-B039-616EC25DF3F7}" dt="2022-05-02T13:12:19.812" v="8641"/>
        <pc:sldMkLst>
          <pc:docMk/>
          <pc:sldMk cId="313371543" sldId="453"/>
        </pc:sldMkLst>
        <pc:spChg chg="mod ord">
          <ac:chgData name="Kollmannsberger, Stefan" userId="33bc9b04-ebde-45a7-8cb5-2c13f1aad7eb" providerId="ADAL" clId="{101CA44A-33ED-44ED-B039-616EC25DF3F7}" dt="2022-05-02T13:11:59.540" v="8638" actId="33524"/>
          <ac:spMkLst>
            <pc:docMk/>
            <pc:sldMk cId="313371543" sldId="453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4.039" v="297" actId="700"/>
          <ac:spMkLst>
            <pc:docMk/>
            <pc:sldMk cId="313371543" sldId="453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3:11:48.038" v="8637" actId="20577"/>
          <ac:spMkLst>
            <pc:docMk/>
            <pc:sldMk cId="313371543" sldId="453"/>
            <ac:spMk id="8" creationId="{7CB0A532-5A1E-462E-A4B2-3680C753FFCE}"/>
          </ac:spMkLst>
        </pc:spChg>
        <pc:graphicFrameChg chg="mod">
          <ac:chgData name="Kollmannsberger, Stefan" userId="33bc9b04-ebde-45a7-8cb5-2c13f1aad7eb" providerId="ADAL" clId="{101CA44A-33ED-44ED-B039-616EC25DF3F7}" dt="2022-04-12T10:44:19.269" v="1552" actId="1035"/>
          <ac:graphicFrameMkLst>
            <pc:docMk/>
            <pc:sldMk cId="313371543" sldId="453"/>
            <ac:graphicFrameMk id="4" creationId="{00000000-0000-0000-0000-000000000000}"/>
          </ac:graphicFrameMkLst>
        </pc:graphicFrameChg>
        <pc:graphicFrameChg chg="mod">
          <ac:chgData name="Kollmannsberger, Stefan" userId="33bc9b04-ebde-45a7-8cb5-2c13f1aad7eb" providerId="ADAL" clId="{101CA44A-33ED-44ED-B039-616EC25DF3F7}" dt="2022-05-02T13:11:18.175" v="8631" actId="1076"/>
          <ac:graphicFrameMkLst>
            <pc:docMk/>
            <pc:sldMk cId="313371543" sldId="453"/>
            <ac:graphicFrameMk id="7" creationId="{00000000-0000-0000-0000-000000000000}"/>
          </ac:graphicFrameMkLst>
        </pc:graphicFrameChg>
      </pc:sldChg>
      <pc:sldChg chg="addSp delSp modSp mod modAnim chgLayout">
        <pc:chgData name="Kollmannsberger, Stefan" userId="33bc9b04-ebde-45a7-8cb5-2c13f1aad7eb" providerId="ADAL" clId="{101CA44A-33ED-44ED-B039-616EC25DF3F7}" dt="2022-05-02T13:18:02.594" v="8729"/>
        <pc:sldMkLst>
          <pc:docMk/>
          <pc:sldMk cId="2344004794" sldId="454"/>
        </pc:sldMkLst>
        <pc:spChg chg="del mod ord">
          <ac:chgData name="Kollmannsberger, Stefan" userId="33bc9b04-ebde-45a7-8cb5-2c13f1aad7eb" providerId="ADAL" clId="{101CA44A-33ED-44ED-B039-616EC25DF3F7}" dt="2022-04-12T13:31:26.772" v="4450" actId="478"/>
          <ac:spMkLst>
            <pc:docMk/>
            <pc:sldMk cId="2344004794" sldId="454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12:42:48.786" v="2406" actId="20577"/>
          <ac:spMkLst>
            <pc:docMk/>
            <pc:sldMk cId="2344004794" sldId="454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7:28.140" v="351" actId="700"/>
          <ac:spMkLst>
            <pc:docMk/>
            <pc:sldMk cId="2344004794" sldId="454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2:52:01.597" v="2500"/>
          <ac:spMkLst>
            <pc:docMk/>
            <pc:sldMk cId="2344004794" sldId="454"/>
            <ac:spMk id="7" creationId="{0F02EB60-7FD4-4CB9-882C-FA0B3102DFAD}"/>
          </ac:spMkLst>
        </pc:spChg>
        <pc:spChg chg="add mod">
          <ac:chgData name="Kollmannsberger, Stefan" userId="33bc9b04-ebde-45a7-8cb5-2c13f1aad7eb" providerId="ADAL" clId="{101CA44A-33ED-44ED-B039-616EC25DF3F7}" dt="2022-04-12T13:16:27.045" v="3963" actId="1038"/>
          <ac:spMkLst>
            <pc:docMk/>
            <pc:sldMk cId="2344004794" sldId="454"/>
            <ac:spMk id="8" creationId="{A14B764C-066C-4457-B3E1-D49132BE0FC1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9" creationId="{9A4A54E0-6C80-ABA3-1393-44F8617DFD94}"/>
          </ac:spMkLst>
        </pc:spChg>
        <pc:spChg chg="add del mod">
          <ac:chgData name="Kollmannsberger, Stefan" userId="33bc9b04-ebde-45a7-8cb5-2c13f1aad7eb" providerId="ADAL" clId="{101CA44A-33ED-44ED-B039-616EC25DF3F7}" dt="2022-04-12T13:31:28.316" v="4451" actId="478"/>
          <ac:spMkLst>
            <pc:docMk/>
            <pc:sldMk cId="2344004794" sldId="454"/>
            <ac:spMk id="10" creationId="{9D87B0C6-B7A4-4473-B661-AD576D31C28C}"/>
          </ac:spMkLst>
        </pc:spChg>
        <pc:spChg chg="add mod">
          <ac:chgData name="Kollmannsberger, Stefan" userId="33bc9b04-ebde-45a7-8cb5-2c13f1aad7eb" providerId="ADAL" clId="{101CA44A-33ED-44ED-B039-616EC25DF3F7}" dt="2022-05-02T13:03:56.528" v="8578" actId="1076"/>
          <ac:spMkLst>
            <pc:docMk/>
            <pc:sldMk cId="2344004794" sldId="454"/>
            <ac:spMk id="11" creationId="{472FF738-2B66-4865-AA29-8FA3DFEB34CC}"/>
          </ac:spMkLst>
        </pc:spChg>
        <pc:grpChg chg="add mod">
          <ac:chgData name="Kollmannsberger, Stefan" userId="33bc9b04-ebde-45a7-8cb5-2c13f1aad7eb" providerId="ADAL" clId="{101CA44A-33ED-44ED-B039-616EC25DF3F7}" dt="2022-05-02T13:03:56.528" v="8578" actId="1076"/>
          <ac:grpSpMkLst>
            <pc:docMk/>
            <pc:sldMk cId="2344004794" sldId="454"/>
            <ac:grpSpMk id="2" creationId="{5C47226D-BBE1-F02C-16F6-980765C0FDD1}"/>
          </ac:grpSpMkLst>
        </pc:grpChg>
        <pc:graphicFrameChg chg="mod">
          <ac:chgData name="Kollmannsberger, Stefan" userId="33bc9b04-ebde-45a7-8cb5-2c13f1aad7eb" providerId="ADAL" clId="{101CA44A-33ED-44ED-B039-616EC25DF3F7}" dt="2022-05-02T13:03:41.336" v="8576" actId="14100"/>
          <ac:graphicFrameMkLst>
            <pc:docMk/>
            <pc:sldMk cId="2344004794" sldId="454"/>
            <ac:graphicFrameMk id="6" creationId="{00000000-0000-0000-0000-000000000000}"/>
          </ac:graphicFrameMkLst>
        </pc:graphicFrameChg>
        <pc:picChg chg="add mod">
          <ac:chgData name="Kollmannsberger, Stefan" userId="33bc9b04-ebde-45a7-8cb5-2c13f1aad7eb" providerId="ADAL" clId="{101CA44A-33ED-44ED-B039-616EC25DF3F7}" dt="2022-05-02T13:03:56.528" v="8578" actId="1076"/>
          <ac:picMkLst>
            <pc:docMk/>
            <pc:sldMk cId="2344004794" sldId="454"/>
            <ac:picMk id="4100" creationId="{47AF51EF-72A5-3D86-303E-54E8163B880B}"/>
          </ac:picMkLst>
        </pc:picChg>
      </pc:sldChg>
      <pc:sldChg chg="addSp delSp modSp mod modAnim chgLayout modNotesTx">
        <pc:chgData name="Kollmannsberger, Stefan" userId="33bc9b04-ebde-45a7-8cb5-2c13f1aad7eb" providerId="ADAL" clId="{101CA44A-33ED-44ED-B039-616EC25DF3F7}" dt="2022-05-02T13:27:23.696" v="8901" actId="313"/>
        <pc:sldMkLst>
          <pc:docMk/>
          <pc:sldMk cId="267222439" sldId="455"/>
        </pc:sldMkLst>
        <pc:spChg chg="mod ord">
          <ac:chgData name="Kollmannsberger, Stefan" userId="33bc9b04-ebde-45a7-8cb5-2c13f1aad7eb" providerId="ADAL" clId="{101CA44A-33ED-44ED-B039-616EC25DF3F7}" dt="2022-04-12T13:22:03.084" v="4316" actId="20577"/>
          <ac:spMkLst>
            <pc:docMk/>
            <pc:sldMk cId="267222439" sldId="455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3:49:22.558" v="5038" actId="207"/>
          <ac:spMkLst>
            <pc:docMk/>
            <pc:sldMk cId="267222439" sldId="455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12:09.960" v="3600" actId="700"/>
          <ac:spMkLst>
            <pc:docMk/>
            <pc:sldMk cId="267222439" sldId="455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20:05.936" v="4169" actId="478"/>
          <ac:spMkLst>
            <pc:docMk/>
            <pc:sldMk cId="267222439" sldId="455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12T13:19:40.689" v="4167" actId="1036"/>
          <ac:spMkLst>
            <pc:docMk/>
            <pc:sldMk cId="267222439" sldId="455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4-30T14:05:09.411" v="5454" actId="1076"/>
          <ac:spMkLst>
            <pc:docMk/>
            <pc:sldMk cId="267222439" sldId="455"/>
            <ac:spMk id="8" creationId="{FD5D0DED-6C52-42F9-AA45-30E40EE807CB}"/>
          </ac:spMkLst>
        </pc:spChg>
        <pc:graphicFrameChg chg="del mod">
          <ac:chgData name="Kollmannsberger, Stefan" userId="33bc9b04-ebde-45a7-8cb5-2c13f1aad7eb" providerId="ADAL" clId="{101CA44A-33ED-44ED-B039-616EC25DF3F7}" dt="2022-04-12T13:24:57.463" v="4415" actId="478"/>
          <ac:graphicFrameMkLst>
            <pc:docMk/>
            <pc:sldMk cId="267222439" sldId="455"/>
            <ac:graphicFrameMk id="5" creationId="{00000000-0000-0000-0000-000000000000}"/>
          </ac:graphicFrameMkLst>
        </pc:graphicFrameChg>
        <pc:picChg chg="add mod ord">
          <ac:chgData name="Kollmannsberger, Stefan" userId="33bc9b04-ebde-45a7-8cb5-2c13f1aad7eb" providerId="ADAL" clId="{101CA44A-33ED-44ED-B039-616EC25DF3F7}" dt="2022-04-30T14:04:38.240" v="5427" actId="1076"/>
          <ac:picMkLst>
            <pc:docMk/>
            <pc:sldMk cId="267222439" sldId="455"/>
            <ac:picMk id="9" creationId="{017E02A7-A8F2-4A5C-8595-BFE9F2DDA3CF}"/>
          </ac:picMkLst>
        </pc:picChg>
        <pc:picChg chg="add del">
          <ac:chgData name="Kollmannsberger, Stefan" userId="33bc9b04-ebde-45a7-8cb5-2c13f1aad7eb" providerId="ADAL" clId="{101CA44A-33ED-44ED-B039-616EC25DF3F7}" dt="2022-04-12T13:25:58.394" v="4423" actId="22"/>
          <ac:picMkLst>
            <pc:docMk/>
            <pc:sldMk cId="267222439" sldId="455"/>
            <ac:picMk id="11" creationId="{8A0F2119-5425-4A5D-8F85-883687AC51D3}"/>
          </ac:picMkLst>
        </pc:picChg>
        <pc:picChg chg="add del">
          <ac:chgData name="Kollmannsberger, Stefan" userId="33bc9b04-ebde-45a7-8cb5-2c13f1aad7eb" providerId="ADAL" clId="{101CA44A-33ED-44ED-B039-616EC25DF3F7}" dt="2022-04-12T13:26:03.019" v="4425" actId="22"/>
          <ac:picMkLst>
            <pc:docMk/>
            <pc:sldMk cId="267222439" sldId="455"/>
            <ac:picMk id="13" creationId="{5F2128FD-C203-4E84-AFE5-09AC983C6210}"/>
          </ac:picMkLst>
        </pc:picChg>
      </pc:sldChg>
      <pc:sldChg chg="addSp delSp modSp mod modAnim chgLayout">
        <pc:chgData name="Kollmannsberger, Stefan" userId="33bc9b04-ebde-45a7-8cb5-2c13f1aad7eb" providerId="ADAL" clId="{101CA44A-33ED-44ED-B039-616EC25DF3F7}" dt="2022-05-02T13:27:49.795" v="8902"/>
        <pc:sldMkLst>
          <pc:docMk/>
          <pc:sldMk cId="657115825" sldId="456"/>
        </pc:sldMkLst>
        <pc:spChg chg="mod ord">
          <ac:chgData name="Kollmannsberger, Stefan" userId="33bc9b04-ebde-45a7-8cb5-2c13f1aad7eb" providerId="ADAL" clId="{101CA44A-33ED-44ED-B039-616EC25DF3F7}" dt="2022-04-30T14:08:29.493" v="5584" actId="20577"/>
          <ac:spMkLst>
            <pc:docMk/>
            <pc:sldMk cId="657115825" sldId="456"/>
            <ac:spMk id="2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30T14:05:39.144" v="5460" actId="20577"/>
          <ac:spMkLst>
            <pc:docMk/>
            <pc:sldMk cId="657115825" sldId="456"/>
            <ac:spMk id="3" creationId="{00000000-0000-0000-0000-000000000000}"/>
          </ac:spMkLst>
        </pc:spChg>
        <pc:spChg chg="mod ord">
          <ac:chgData name="Kollmannsberger, Stefan" userId="33bc9b04-ebde-45a7-8cb5-2c13f1aad7eb" providerId="ADAL" clId="{101CA44A-33ED-44ED-B039-616EC25DF3F7}" dt="2022-04-12T13:30:22.722" v="4434" actId="700"/>
          <ac:spMkLst>
            <pc:docMk/>
            <pc:sldMk cId="657115825" sldId="456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4-12T13:35:08.500" v="4543" actId="478"/>
          <ac:spMkLst>
            <pc:docMk/>
            <pc:sldMk cId="657115825" sldId="456"/>
            <ac:spMk id="6" creationId="{00000000-0000-0000-0000-000000000000}"/>
          </ac:spMkLst>
        </pc:spChg>
        <pc:spChg chg="add mod">
          <ac:chgData name="Kollmannsberger, Stefan" userId="33bc9b04-ebde-45a7-8cb5-2c13f1aad7eb" providerId="ADAL" clId="{101CA44A-33ED-44ED-B039-616EC25DF3F7}" dt="2022-04-30T14:17:54.696" v="5800" actId="14100"/>
          <ac:spMkLst>
            <pc:docMk/>
            <pc:sldMk cId="657115825" sldId="456"/>
            <ac:spMk id="14" creationId="{EDC2EA70-6F99-4FD8-99F3-4CC99F63E76E}"/>
          </ac:spMkLst>
        </pc:spChg>
        <pc:picChg chg="add mod or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6" creationId="{DE7EBD97-CC9E-4249-AC31-F83ED732AE8F}"/>
          </ac:picMkLst>
        </pc:picChg>
        <pc:picChg chg="add mod">
          <ac:chgData name="Kollmannsberger, Stefan" userId="33bc9b04-ebde-45a7-8cb5-2c13f1aad7eb" providerId="ADAL" clId="{101CA44A-33ED-44ED-B039-616EC25DF3F7}" dt="2022-04-30T14:18:51.615" v="5944" actId="1038"/>
          <ac:picMkLst>
            <pc:docMk/>
            <pc:sldMk cId="657115825" sldId="456"/>
            <ac:picMk id="8" creationId="{9AD8CB03-E795-4EFA-AC55-81FC83746ADF}"/>
          </ac:picMkLst>
        </pc:picChg>
        <pc:picChg chg="add del mod">
          <ac:chgData name="Kollmannsberger, Stefan" userId="33bc9b04-ebde-45a7-8cb5-2c13f1aad7eb" providerId="ADAL" clId="{101CA44A-33ED-44ED-B039-616EC25DF3F7}" dt="2022-04-30T14:17:30.856" v="5784" actId="478"/>
          <ac:picMkLst>
            <pc:docMk/>
            <pc:sldMk cId="657115825" sldId="456"/>
            <ac:picMk id="10" creationId="{D73311D7-CE65-42E4-A3BF-519D653D84D5}"/>
          </ac:picMkLst>
        </pc:picChg>
        <pc:picChg chg="add mod">
          <ac:chgData name="Kollmannsberger, Stefan" userId="33bc9b04-ebde-45a7-8cb5-2c13f1aad7eb" providerId="ADAL" clId="{101CA44A-33ED-44ED-B039-616EC25DF3F7}" dt="2022-04-30T14:18:45.061" v="5866" actId="1076"/>
          <ac:picMkLst>
            <pc:docMk/>
            <pc:sldMk cId="657115825" sldId="456"/>
            <ac:picMk id="12" creationId="{C86A6D25-2735-4951-87E2-BEE3E14AA159}"/>
          </ac:picMkLst>
        </pc:picChg>
      </pc:sldChg>
      <pc:sldChg chg="addSp delSp modSp add mod ord modAnim chgLayout">
        <pc:chgData name="Kollmannsberger, Stefan" userId="33bc9b04-ebde-45a7-8cb5-2c13f1aad7eb" providerId="ADAL" clId="{101CA44A-33ED-44ED-B039-616EC25DF3F7}" dt="2022-05-02T13:15:23.635" v="8661"/>
        <pc:sldMkLst>
          <pc:docMk/>
          <pc:sldMk cId="402797165" sldId="457"/>
        </pc:sldMkLst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5:49.815" v="298" actId="700"/>
          <ac:spMkLst>
            <pc:docMk/>
            <pc:sldMk cId="402797165" sldId="457"/>
            <ac:spMk id="5" creationId="{E7FC2BD9-D45F-4312-A9A5-3A7CBA88F175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6" creationId="{C2DF57FD-DA61-DAB7-9019-CAEF33FB97A2}"/>
          </ac:spMkLst>
        </pc:spChg>
        <pc:spChg chg="add del mod">
          <ac:chgData name="Kollmannsberger, Stefan" userId="33bc9b04-ebde-45a7-8cb5-2c13f1aad7eb" providerId="ADAL" clId="{101CA44A-33ED-44ED-B039-616EC25DF3F7}" dt="2022-05-02T12:47:34.023" v="8315" actId="478"/>
          <ac:spMkLst>
            <pc:docMk/>
            <pc:sldMk cId="402797165" sldId="457"/>
            <ac:spMk id="7" creationId="{A18DBE60-70A3-4DED-A6E3-15E209DB59D4}"/>
          </ac:spMkLst>
        </pc:spChg>
        <pc:spChg chg="add del mod">
          <ac:chgData name="Kollmannsberger, Stefan" userId="33bc9b04-ebde-45a7-8cb5-2c13f1aad7eb" providerId="ADAL" clId="{101CA44A-33ED-44ED-B039-616EC25DF3F7}" dt="2022-04-12T08:34:50.516" v="83" actId="478"/>
          <ac:spMkLst>
            <pc:docMk/>
            <pc:sldMk cId="402797165" sldId="457"/>
            <ac:spMk id="8" creationId="{FCD8C5FA-8712-47FE-B141-BA6728837825}"/>
          </ac:spMkLst>
        </pc:spChg>
        <pc:spChg chg="add del mod">
          <ac:chgData name="Kollmannsberger, Stefan" userId="33bc9b04-ebde-45a7-8cb5-2c13f1aad7eb" providerId="ADAL" clId="{101CA44A-33ED-44ED-B039-616EC25DF3F7}" dt="2022-04-12T08:42:34.535" v="236" actId="478"/>
          <ac:spMkLst>
            <pc:docMk/>
            <pc:sldMk cId="402797165" sldId="457"/>
            <ac:spMk id="10" creationId="{97F8A841-3A4A-42E4-8231-E6488D775078}"/>
          </ac:spMkLst>
        </pc:spChg>
        <pc:spChg chg="add mod">
          <ac:chgData name="Kollmannsberger, Stefan" userId="33bc9b04-ebde-45a7-8cb5-2c13f1aad7eb" providerId="ADAL" clId="{101CA44A-33ED-44ED-B039-616EC25DF3F7}" dt="2022-05-02T12:51:14.753" v="8395" actId="1036"/>
          <ac:spMkLst>
            <pc:docMk/>
            <pc:sldMk cId="402797165" sldId="457"/>
            <ac:spMk id="11" creationId="{5BF13930-5677-87FD-1BF6-7374F206DD2D}"/>
          </ac:spMkLst>
        </pc:spChg>
        <pc:spChg chg="add del mod">
          <ac:chgData name="Kollmannsberger, Stefan" userId="33bc9b04-ebde-45a7-8cb5-2c13f1aad7eb" providerId="ADAL" clId="{101CA44A-33ED-44ED-B039-616EC25DF3F7}" dt="2022-05-02T12:47:45.187" v="8320" actId="478"/>
          <ac:spMkLst>
            <pc:docMk/>
            <pc:sldMk cId="402797165" sldId="457"/>
            <ac:spMk id="13" creationId="{BCC6226C-7EB5-4A76-979B-E9985FBC3C1B}"/>
          </ac:spMkLst>
        </pc:spChg>
        <pc:graphicFrameChg chg="del">
          <ac:chgData name="Kollmannsberger, Stefan" userId="33bc9b04-ebde-45a7-8cb5-2c13f1aad7eb" providerId="ADAL" clId="{101CA44A-33ED-44ED-B039-616EC25DF3F7}" dt="2022-04-12T08:31:21.873" v="73" actId="478"/>
          <ac:graphicFrameMkLst>
            <pc:docMk/>
            <pc:sldMk cId="402797165" sldId="457"/>
            <ac:graphicFrameMk id="4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1:52.693" v="8397" actId="1076"/>
          <ac:graphicFrameMkLst>
            <pc:docMk/>
            <pc:sldMk cId="402797165" sldId="457"/>
            <ac:graphicFrameMk id="4" creationId="{87A6DD08-00B9-4491-2A74-E53D1215F539}"/>
          </ac:graphicFrameMkLst>
        </pc:graphicFrameChg>
        <pc:graphicFrameChg chg="del">
          <ac:chgData name="Kollmannsberger, Stefan" userId="33bc9b04-ebde-45a7-8cb5-2c13f1aad7eb" providerId="ADAL" clId="{101CA44A-33ED-44ED-B039-616EC25DF3F7}" dt="2022-04-12T08:31:26.289" v="74" actId="478"/>
          <ac:graphicFrameMkLst>
            <pc:docMk/>
            <pc:sldMk cId="402797165" sldId="457"/>
            <ac:graphicFrameMk id="7" creationId="{00000000-0000-0000-0000-000000000000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2:50:57.804" v="8366" actId="1076"/>
          <ac:graphicFrameMkLst>
            <pc:docMk/>
            <pc:sldMk cId="402797165" sldId="457"/>
            <ac:graphicFrameMk id="8" creationId="{DA47B647-4B6D-BFA1-3F24-96EDF74A2629}"/>
          </ac:graphicFrameMkLst>
        </pc:graphicFrameChg>
        <pc:picChg chg="add del">
          <ac:chgData name="Kollmannsberger, Stefan" userId="33bc9b04-ebde-45a7-8cb5-2c13f1aad7eb" providerId="ADAL" clId="{101CA44A-33ED-44ED-B039-616EC25DF3F7}" dt="2022-04-12T10:26:19.200" v="403" actId="478"/>
          <ac:picMkLst>
            <pc:docMk/>
            <pc:sldMk cId="402797165" sldId="457"/>
            <ac:picMk id="6" creationId="{F3F00B86-59D9-401E-8384-D41362BA076F}"/>
          </ac:picMkLst>
        </pc:picChg>
        <pc:picChg chg="add del mod">
          <ac:chgData name="Kollmannsberger, Stefan" userId="33bc9b04-ebde-45a7-8cb5-2c13f1aad7eb" providerId="ADAL" clId="{101CA44A-33ED-44ED-B039-616EC25DF3F7}" dt="2022-05-02T12:45:41.413" v="8251" actId="478"/>
          <ac:picMkLst>
            <pc:docMk/>
            <pc:sldMk cId="402797165" sldId="457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2:51:06.876" v="8370" actId="1076"/>
          <ac:picMkLst>
            <pc:docMk/>
            <pc:sldMk cId="402797165" sldId="457"/>
            <ac:picMk id="1026" creationId="{C3532903-9C4B-829B-DC9F-697B3E2BE656}"/>
          </ac:picMkLst>
        </pc:picChg>
        <pc:picChg chg="add">
          <ac:chgData name="Kollmannsberger, Stefan" userId="33bc9b04-ebde-45a7-8cb5-2c13f1aad7eb" providerId="ADAL" clId="{101CA44A-33ED-44ED-B039-616EC25DF3F7}" dt="2022-05-02T12:51:44.567" v="8396"/>
          <ac:picMkLst>
            <pc:docMk/>
            <pc:sldMk cId="402797165" sldId="457"/>
            <ac:picMk id="1028" creationId="{11E775DA-0C8D-9738-9A9F-A40493D6ECD4}"/>
          </ac:picMkLst>
        </pc:picChg>
        <pc:picChg chg="add del mod">
          <ac:chgData name="Kollmannsberger, Stefan" userId="33bc9b04-ebde-45a7-8cb5-2c13f1aad7eb" providerId="ADAL" clId="{101CA44A-33ED-44ED-B039-616EC25DF3F7}" dt="2022-05-02T12:53:43.583" v="8400"/>
          <ac:picMkLst>
            <pc:docMk/>
            <pc:sldMk cId="402797165" sldId="457"/>
            <ac:picMk id="1030" creationId="{A0D986A4-07A6-2C0B-09D0-8721C5A8C503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5-02T13:17:22.575" v="8725"/>
        <pc:sldMkLst>
          <pc:docMk/>
          <pc:sldMk cId="4058277212" sldId="458"/>
        </pc:sldMkLst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2" creationId="{8D26780F-0988-438B-A234-333AC641C96E}"/>
          </ac:spMkLst>
        </pc:spChg>
        <pc:spChg chg="del mod ord">
          <ac:chgData name="Kollmannsberger, Stefan" userId="33bc9b04-ebde-45a7-8cb5-2c13f1aad7eb" providerId="ADAL" clId="{101CA44A-33ED-44ED-B039-616EC25DF3F7}" dt="2022-05-02T13:17:19.520" v="8723" actId="478"/>
          <ac:spMkLst>
            <pc:docMk/>
            <pc:sldMk cId="4058277212" sldId="458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0.984" v="299" actId="700"/>
          <ac:spMkLst>
            <pc:docMk/>
            <pc:sldMk cId="4058277212" sldId="458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5-02T13:17:22.260" v="8724" actId="478"/>
          <ac:spMkLst>
            <pc:docMk/>
            <pc:sldMk cId="4058277212" sldId="458"/>
            <ac:spMk id="7" creationId="{C956F3E8-B861-7E07-805A-BC024808EAE8}"/>
          </ac:spMkLst>
        </pc:spChg>
        <pc:spChg chg="add mod">
          <ac:chgData name="Kollmannsberger, Stefan" userId="33bc9b04-ebde-45a7-8cb5-2c13f1aad7eb" providerId="ADAL" clId="{101CA44A-33ED-44ED-B039-616EC25DF3F7}" dt="2022-05-02T13:17:22.575" v="8725"/>
          <ac:spMkLst>
            <pc:docMk/>
            <pc:sldMk cId="4058277212" sldId="458"/>
            <ac:spMk id="9" creationId="{D2671C95-295D-02EE-FC35-F55BCFE6C061}"/>
          </ac:spMkLst>
        </pc:spChg>
        <pc:spChg chg="mod">
          <ac:chgData name="Kollmannsberger, Stefan" userId="33bc9b04-ebde-45a7-8cb5-2c13f1aad7eb" providerId="ADAL" clId="{101CA44A-33ED-44ED-B039-616EC25DF3F7}" dt="2022-04-12T08:46:57.034" v="349" actId="1037"/>
          <ac:spMkLst>
            <pc:docMk/>
            <pc:sldMk cId="4058277212" sldId="458"/>
            <ac:spMk id="10" creationId="{97F8A841-3A4A-42E4-8231-E6488D775078}"/>
          </ac:spMkLst>
        </pc:spChg>
        <pc:picChg chg="add mod">
          <ac:chgData name="Kollmannsberger, Stefan" userId="33bc9b04-ebde-45a7-8cb5-2c13f1aad7eb" providerId="ADAL" clId="{101CA44A-33ED-44ED-B039-616EC25DF3F7}" dt="2022-04-12T08:46:50.802" v="335" actId="1035"/>
          <ac:picMkLst>
            <pc:docMk/>
            <pc:sldMk cId="4058277212" sldId="458"/>
            <ac:picMk id="6" creationId="{6E040ADB-369C-4CAE-A038-EA4AC69B3662}"/>
          </ac:picMkLst>
        </pc:picChg>
        <pc:picChg chg="del">
          <ac:chgData name="Kollmannsberger, Stefan" userId="33bc9b04-ebde-45a7-8cb5-2c13f1aad7eb" providerId="ADAL" clId="{101CA44A-33ED-44ED-B039-616EC25DF3F7}" dt="2022-04-12T08:40:23.267" v="111" actId="478"/>
          <ac:picMkLst>
            <pc:docMk/>
            <pc:sldMk cId="4058277212" sldId="458"/>
            <ac:picMk id="12" creationId="{CAB6BDE8-2261-4D52-92C1-447FAC7BFB5E}"/>
          </ac:picMkLst>
        </pc:picChg>
      </pc:sldChg>
      <pc:sldChg chg="addSp delSp modSp add mod chgLayout modNotesTx">
        <pc:chgData name="Kollmannsberger, Stefan" userId="33bc9b04-ebde-45a7-8cb5-2c13f1aad7eb" providerId="ADAL" clId="{101CA44A-33ED-44ED-B039-616EC25DF3F7}" dt="2022-04-12T10:35:13.129" v="606" actId="20577"/>
        <pc:sldMkLst>
          <pc:docMk/>
          <pc:sldMk cId="1962228168" sldId="459"/>
        </pc:sldMkLst>
        <pc:spChg chg="del mod ord">
          <ac:chgData name="Kollmannsberger, Stefan" userId="33bc9b04-ebde-45a7-8cb5-2c13f1aad7eb" providerId="ADAL" clId="{101CA44A-33ED-44ED-B039-616EC25DF3F7}" dt="2022-04-12T10:30:49.034" v="494" actId="478"/>
          <ac:spMkLst>
            <pc:docMk/>
            <pc:sldMk cId="1962228168" sldId="459"/>
            <ac:spMk id="2" creationId="{8D26780F-0988-438B-A234-333AC641C96E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3" creationId="{B47C15A1-D146-4322-BEC6-A1F49E001BC2}"/>
          </ac:spMkLst>
        </pc:spChg>
        <pc:spChg chg="mod ord">
          <ac:chgData name="Kollmannsberger, Stefan" userId="33bc9b04-ebde-45a7-8cb5-2c13f1aad7eb" providerId="ADAL" clId="{101CA44A-33ED-44ED-B039-616EC25DF3F7}" dt="2022-04-12T08:46:08.005" v="300" actId="700"/>
          <ac:spMkLst>
            <pc:docMk/>
            <pc:sldMk cId="1962228168" sldId="459"/>
            <ac:spMk id="5" creationId="{E7FC2BD9-D45F-4312-A9A5-3A7CBA88F175}"/>
          </ac:spMkLst>
        </pc:spChg>
        <pc:spChg chg="add del mod">
          <ac:chgData name="Kollmannsberger, Stefan" userId="33bc9b04-ebde-45a7-8cb5-2c13f1aad7eb" providerId="ADAL" clId="{101CA44A-33ED-44ED-B039-616EC25DF3F7}" dt="2022-04-12T10:30:53.105" v="495" actId="478"/>
          <ac:spMkLst>
            <pc:docMk/>
            <pc:sldMk cId="1962228168" sldId="459"/>
            <ac:spMk id="6" creationId="{ED7A1C99-0712-4544-8CD8-88F51BC10299}"/>
          </ac:spMkLst>
        </pc:spChg>
        <pc:spChg chg="add mod">
          <ac:chgData name="Kollmannsberger, Stefan" userId="33bc9b04-ebde-45a7-8cb5-2c13f1aad7eb" providerId="ADAL" clId="{101CA44A-33ED-44ED-B039-616EC25DF3F7}" dt="2022-04-12T10:32:13.229" v="521" actId="1076"/>
          <ac:spMkLst>
            <pc:docMk/>
            <pc:sldMk cId="1962228168" sldId="459"/>
            <ac:spMk id="11" creationId="{3DB9A127-E965-46E4-8DB7-D156FA20FA77}"/>
          </ac:spMkLst>
        </pc:spChg>
        <pc:spChg chg="add mod">
          <ac:chgData name="Kollmannsberger, Stefan" userId="33bc9b04-ebde-45a7-8cb5-2c13f1aad7eb" providerId="ADAL" clId="{101CA44A-33ED-44ED-B039-616EC25DF3F7}" dt="2022-04-12T10:32:46.015" v="537" actId="14100"/>
          <ac:spMkLst>
            <pc:docMk/>
            <pc:sldMk cId="1962228168" sldId="459"/>
            <ac:spMk id="12" creationId="{0407CD5D-29B6-4D89-B365-67CFD784BDA2}"/>
          </ac:spMkLst>
        </pc:spChg>
        <pc:spChg chg="add mod">
          <ac:chgData name="Kollmannsberger, Stefan" userId="33bc9b04-ebde-45a7-8cb5-2c13f1aad7eb" providerId="ADAL" clId="{101CA44A-33ED-44ED-B039-616EC25DF3F7}" dt="2022-04-12T10:33:29.873" v="566" actId="20577"/>
          <ac:spMkLst>
            <pc:docMk/>
            <pc:sldMk cId="1962228168" sldId="459"/>
            <ac:spMk id="13" creationId="{6E4B8AF2-AED1-41FE-B886-2EA557B4C385}"/>
          </ac:spMkLst>
        </pc:spChg>
        <pc:spChg chg="add mod">
          <ac:chgData name="Kollmannsberger, Stefan" userId="33bc9b04-ebde-45a7-8cb5-2c13f1aad7eb" providerId="ADAL" clId="{101CA44A-33ED-44ED-B039-616EC25DF3F7}" dt="2022-04-12T10:34:24.793" v="595" actId="20577"/>
          <ac:spMkLst>
            <pc:docMk/>
            <pc:sldMk cId="1962228168" sldId="459"/>
            <ac:spMk id="14" creationId="{1AF3B805-99C8-4DCB-B795-81F48898D9AB}"/>
          </ac:spMkLst>
        </pc:spChg>
        <pc:picChg chg="del">
          <ac:chgData name="Kollmannsberger, Stefan" userId="33bc9b04-ebde-45a7-8cb5-2c13f1aad7eb" providerId="ADAL" clId="{101CA44A-33ED-44ED-B039-616EC25DF3F7}" dt="2022-04-12T08:42:57.858" v="255" actId="478"/>
          <ac:picMkLst>
            <pc:docMk/>
            <pc:sldMk cId="1962228168" sldId="459"/>
            <ac:picMk id="6" creationId="{6E040ADB-369C-4CAE-A038-EA4AC69B3662}"/>
          </ac:picMkLst>
        </pc:picChg>
        <pc:picChg chg="add mod">
          <ac:chgData name="Kollmannsberger, Stefan" userId="33bc9b04-ebde-45a7-8cb5-2c13f1aad7eb" providerId="ADAL" clId="{101CA44A-33ED-44ED-B039-616EC25DF3F7}" dt="2022-04-12T08:46:39.080" v="318" actId="1037"/>
          <ac:picMkLst>
            <pc:docMk/>
            <pc:sldMk cId="1962228168" sldId="459"/>
            <ac:picMk id="7" creationId="{ED94F1EA-D593-4406-9C89-70EA31785E2C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17:54.659" v="8728"/>
        <pc:sldMkLst>
          <pc:docMk/>
          <pc:sldMk cId="1367436238" sldId="460"/>
        </pc:sldMkLst>
        <pc:spChg chg="del">
          <ac:chgData name="Kollmannsberger, Stefan" userId="33bc9b04-ebde-45a7-8cb5-2c13f1aad7eb" providerId="ADAL" clId="{101CA44A-33ED-44ED-B039-616EC25DF3F7}" dt="2022-05-02T13:17:51.044" v="8726" actId="478"/>
          <ac:spMkLst>
            <pc:docMk/>
            <pc:sldMk cId="1367436238" sldId="460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5-02T13:17:53.977" v="8727" actId="478"/>
          <ac:spMkLst>
            <pc:docMk/>
            <pc:sldMk cId="1367436238" sldId="460"/>
            <ac:spMk id="7" creationId="{F2189F32-C816-D795-C07E-578FBB59DD9A}"/>
          </ac:spMkLst>
        </pc:spChg>
        <pc:spChg chg="add del">
          <ac:chgData name="Kollmannsberger, Stefan" userId="33bc9b04-ebde-45a7-8cb5-2c13f1aad7eb" providerId="ADAL" clId="{101CA44A-33ED-44ED-B039-616EC25DF3F7}" dt="2022-04-12T10:35:45.244" v="614" actId="22"/>
          <ac:spMkLst>
            <pc:docMk/>
            <pc:sldMk cId="1367436238" sldId="460"/>
            <ac:spMk id="12" creationId="{99FFCA7B-7C3F-46EB-8812-FF07432DF985}"/>
          </ac:spMkLst>
        </pc:spChg>
        <pc:spChg chg="add mod">
          <ac:chgData name="Kollmannsberger, Stefan" userId="33bc9b04-ebde-45a7-8cb5-2c13f1aad7eb" providerId="ADAL" clId="{101CA44A-33ED-44ED-B039-616EC25DF3F7}" dt="2022-05-02T13:17:54.659" v="8728"/>
          <ac:spMkLst>
            <pc:docMk/>
            <pc:sldMk cId="1367436238" sldId="460"/>
            <ac:spMk id="12" creationId="{9CAD6151-3CDF-9E11-D5D6-4D3B89DD03FB}"/>
          </ac:spMkLst>
        </pc:spChg>
        <pc:spChg chg="add mod">
          <ac:chgData name="Kollmannsberger, Stefan" userId="33bc9b04-ebde-45a7-8cb5-2c13f1aad7eb" providerId="ADAL" clId="{101CA44A-33ED-44ED-B039-616EC25DF3F7}" dt="2022-04-12T10:52:36.788" v="2303" actId="1037"/>
          <ac:spMkLst>
            <pc:docMk/>
            <pc:sldMk cId="1367436238" sldId="460"/>
            <ac:spMk id="14" creationId="{0539BAF5-680F-4E16-A6B8-C5D19D68F2C5}"/>
          </ac:spMkLst>
        </pc:spChg>
        <pc:spChg chg="add mod">
          <ac:chgData name="Kollmannsberger, Stefan" userId="33bc9b04-ebde-45a7-8cb5-2c13f1aad7eb" providerId="ADAL" clId="{101CA44A-33ED-44ED-B039-616EC25DF3F7}" dt="2022-05-02T12:58:19.450" v="8523" actId="20577"/>
          <ac:spMkLst>
            <pc:docMk/>
            <pc:sldMk cId="1367436238" sldId="460"/>
            <ac:spMk id="15" creationId="{BE6806B3-ECD2-43EB-9451-A4018E33656F}"/>
          </ac:spMkLst>
        </pc:spChg>
        <pc:picChg chg="add mod">
          <ac:chgData name="Kollmannsberger, Stefan" userId="33bc9b04-ebde-45a7-8cb5-2c13f1aad7eb" providerId="ADAL" clId="{101CA44A-33ED-44ED-B039-616EC25DF3F7}" dt="2022-04-12T10:23:25.341" v="356" actId="1076"/>
          <ac:picMkLst>
            <pc:docMk/>
            <pc:sldMk cId="1367436238" sldId="460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21:19.595" v="353" actId="478"/>
          <ac:picMkLst>
            <pc:docMk/>
            <pc:sldMk cId="1367436238" sldId="460"/>
            <ac:picMk id="7" creationId="{ED94F1EA-D593-4406-9C89-70EA31785E2C}"/>
          </ac:picMkLst>
        </pc:picChg>
        <pc:picChg chg="add mod">
          <ac:chgData name="Kollmannsberger, Stefan" userId="33bc9b04-ebde-45a7-8cb5-2c13f1aad7eb" providerId="ADAL" clId="{101CA44A-33ED-44ED-B039-616EC25DF3F7}" dt="2022-04-12T10:23:38.281" v="359" actId="14100"/>
          <ac:picMkLst>
            <pc:docMk/>
            <pc:sldMk cId="1367436238" sldId="460"/>
            <ac:picMk id="9" creationId="{6AACD312-C4DE-457C-B6EC-4D30622423EC}"/>
          </ac:picMkLst>
        </pc:picChg>
      </pc:sldChg>
      <pc:sldChg chg="add del">
        <pc:chgData name="Kollmannsberger, Stefan" userId="33bc9b04-ebde-45a7-8cb5-2c13f1aad7eb" providerId="ADAL" clId="{101CA44A-33ED-44ED-B039-616EC25DF3F7}" dt="2022-04-12T12:51:51.606" v="2495" actId="2890"/>
        <pc:sldMkLst>
          <pc:docMk/>
          <pc:sldMk cId="3124720249" sldId="461"/>
        </pc:sldMkLst>
      </pc:sldChg>
      <pc:sldChg chg="delSp modSp add del mod">
        <pc:chgData name="Kollmannsberger, Stefan" userId="33bc9b04-ebde-45a7-8cb5-2c13f1aad7eb" providerId="ADAL" clId="{101CA44A-33ED-44ED-B039-616EC25DF3F7}" dt="2022-04-12T10:41:50.050" v="1093" actId="47"/>
        <pc:sldMkLst>
          <pc:docMk/>
          <pc:sldMk cId="3444261836" sldId="461"/>
        </pc:sldMkLst>
        <pc:spChg chg="del mod">
          <ac:chgData name="Kollmannsberger, Stefan" userId="33bc9b04-ebde-45a7-8cb5-2c13f1aad7eb" providerId="ADAL" clId="{101CA44A-33ED-44ED-B039-616EC25DF3F7}" dt="2022-04-12T10:40:30.276" v="1085" actId="478"/>
          <ac:spMkLst>
            <pc:docMk/>
            <pc:sldMk cId="3444261836" sldId="461"/>
            <ac:spMk id="14" creationId="{0539BAF5-680F-4E16-A6B8-C5D19D68F2C5}"/>
          </ac:spMkLst>
        </pc:spChg>
        <pc:picChg chg="del">
          <ac:chgData name="Kollmannsberger, Stefan" userId="33bc9b04-ebde-45a7-8cb5-2c13f1aad7eb" providerId="ADAL" clId="{101CA44A-33ED-44ED-B039-616EC25DF3F7}" dt="2022-04-12T10:39:15.001" v="901" actId="478"/>
          <ac:picMkLst>
            <pc:docMk/>
            <pc:sldMk cId="3444261836" sldId="461"/>
            <ac:picMk id="6" creationId="{37C88B4F-9AA1-4B2B-8D07-A9168CE9EBB7}"/>
          </ac:picMkLst>
        </pc:picChg>
        <pc:picChg chg="del">
          <ac:chgData name="Kollmannsberger, Stefan" userId="33bc9b04-ebde-45a7-8cb5-2c13f1aad7eb" providerId="ADAL" clId="{101CA44A-33ED-44ED-B039-616EC25DF3F7}" dt="2022-04-12T10:39:18.061" v="902" actId="478"/>
          <ac:picMkLst>
            <pc:docMk/>
            <pc:sldMk cId="3444261836" sldId="461"/>
            <ac:picMk id="9" creationId="{6AACD312-C4DE-457C-B6EC-4D30622423EC}"/>
          </ac:picMkLst>
        </pc:picChg>
      </pc:sldChg>
      <pc:sldChg chg="addSp delSp modSp add mod modAnim">
        <pc:chgData name="Kollmannsberger, Stefan" userId="33bc9b04-ebde-45a7-8cb5-2c13f1aad7eb" providerId="ADAL" clId="{101CA44A-33ED-44ED-B039-616EC25DF3F7}" dt="2022-05-02T13:07:08.822" v="8597"/>
        <pc:sldMkLst>
          <pc:docMk/>
          <pc:sldMk cId="4167901986" sldId="461"/>
        </pc:sldMkLst>
        <pc:spChg chg="mod">
          <ac:chgData name="Kollmannsberger, Stefan" userId="33bc9b04-ebde-45a7-8cb5-2c13f1aad7eb" providerId="ADAL" clId="{101CA44A-33ED-44ED-B039-616EC25DF3F7}" dt="2022-04-12T13:44:15.792" v="4987" actId="114"/>
          <ac:spMkLst>
            <pc:docMk/>
            <pc:sldMk cId="4167901986" sldId="461"/>
            <ac:spMk id="2" creationId="{8D26780F-0988-438B-A234-333AC641C96E}"/>
          </ac:spMkLst>
        </pc:spChg>
        <pc:spChg chg="mod">
          <ac:chgData name="Kollmannsberger, Stefan" userId="33bc9b04-ebde-45a7-8cb5-2c13f1aad7eb" providerId="ADAL" clId="{101CA44A-33ED-44ED-B039-616EC25DF3F7}" dt="2022-04-30T13:49:07.498" v="5036" actId="207"/>
          <ac:spMkLst>
            <pc:docMk/>
            <pc:sldMk cId="4167901986" sldId="461"/>
            <ac:spMk id="3" creationId="{B47C15A1-D146-4322-BEC6-A1F49E001BC2}"/>
          </ac:spMkLst>
        </pc:spChg>
        <pc:spChg chg="add del mod">
          <ac:chgData name="Kollmannsberger, Stefan" userId="33bc9b04-ebde-45a7-8cb5-2c13f1aad7eb" providerId="ADAL" clId="{101CA44A-33ED-44ED-B039-616EC25DF3F7}" dt="2022-04-12T12:52:45.576" v="2504"/>
          <ac:spMkLst>
            <pc:docMk/>
            <pc:sldMk cId="4167901986" sldId="461"/>
            <ac:spMk id="7" creationId="{57C99D40-08BC-4E53-85F0-C65BEE22FCB6}"/>
          </ac:spMkLst>
        </pc:spChg>
        <pc:spChg chg="add mod">
          <ac:chgData name="Kollmannsberger, Stefan" userId="33bc9b04-ebde-45a7-8cb5-2c13f1aad7eb" providerId="ADAL" clId="{101CA44A-33ED-44ED-B039-616EC25DF3F7}" dt="2022-05-02T13:04:34.482" v="8591" actId="20577"/>
          <ac:spMkLst>
            <pc:docMk/>
            <pc:sldMk cId="4167901986" sldId="461"/>
            <ac:spMk id="11" creationId="{6BDCD803-407E-47A0-A703-A7AA2B3881B4}"/>
          </ac:spMkLst>
        </pc:spChg>
        <pc:spChg chg="add del mod">
          <ac:chgData name="Kollmannsberger, Stefan" userId="33bc9b04-ebde-45a7-8cb5-2c13f1aad7eb" providerId="ADAL" clId="{101CA44A-33ED-44ED-B039-616EC25DF3F7}" dt="2022-04-12T13:00:12.679" v="3133" actId="478"/>
          <ac:spMkLst>
            <pc:docMk/>
            <pc:sldMk cId="4167901986" sldId="461"/>
            <ac:spMk id="12" creationId="{9ABA5D80-EAF4-4CA9-8369-69924612A83D}"/>
          </ac:spMkLst>
        </pc:spChg>
        <pc:spChg chg="add del mod">
          <ac:chgData name="Kollmannsberger, Stefan" userId="33bc9b04-ebde-45a7-8cb5-2c13f1aad7eb" providerId="ADAL" clId="{101CA44A-33ED-44ED-B039-616EC25DF3F7}" dt="2022-04-12T13:00:26.910" v="3138" actId="478"/>
          <ac:spMkLst>
            <pc:docMk/>
            <pc:sldMk cId="4167901986" sldId="461"/>
            <ac:spMk id="13" creationId="{5EB35750-4080-4451-AA2D-F47D6E69B829}"/>
          </ac:spMkLst>
        </pc:spChg>
        <pc:spChg chg="add mod">
          <ac:chgData name="Kollmannsberger, Stefan" userId="33bc9b04-ebde-45a7-8cb5-2c13f1aad7eb" providerId="ADAL" clId="{101CA44A-33ED-44ED-B039-616EC25DF3F7}" dt="2022-04-12T13:16:35.188" v="3964"/>
          <ac:spMkLst>
            <pc:docMk/>
            <pc:sldMk cId="4167901986" sldId="461"/>
            <ac:spMk id="18" creationId="{A4831317-EDEF-41AD-98B4-C5B7F0DF6229}"/>
          </ac:spMkLst>
        </pc:spChg>
        <pc:graphicFrameChg chg="del">
          <ac:chgData name="Kollmannsberger, Stefan" userId="33bc9b04-ebde-45a7-8cb5-2c13f1aad7eb" providerId="ADAL" clId="{101CA44A-33ED-44ED-B039-616EC25DF3F7}" dt="2022-04-12T12:52:17.652" v="2502" actId="478"/>
          <ac:graphicFrameMkLst>
            <pc:docMk/>
            <pc:sldMk cId="4167901986" sldId="461"/>
            <ac:graphicFrameMk id="6" creationId="{00000000-0000-0000-0000-000000000000}"/>
          </ac:graphicFrameMkLst>
        </pc:graphicFrameChg>
        <pc:picChg chg="add del mod">
          <ac:chgData name="Kollmannsberger, Stefan" userId="33bc9b04-ebde-45a7-8cb5-2c13f1aad7eb" providerId="ADAL" clId="{101CA44A-33ED-44ED-B039-616EC25DF3F7}" dt="2022-04-12T12:54:11.461" v="2571" actId="478"/>
          <ac:picMkLst>
            <pc:docMk/>
            <pc:sldMk cId="4167901986" sldId="461"/>
            <ac:picMk id="8" creationId="{01322B1D-7D54-4C26-AF23-D41A2A5D791F}"/>
          </ac:picMkLst>
        </pc:picChg>
        <pc:picChg chg="add mod">
          <ac:chgData name="Kollmannsberger, Stefan" userId="33bc9b04-ebde-45a7-8cb5-2c13f1aad7eb" providerId="ADAL" clId="{101CA44A-33ED-44ED-B039-616EC25DF3F7}" dt="2022-04-12T13:17:10.638" v="3999" actId="14100"/>
          <ac:picMkLst>
            <pc:docMk/>
            <pc:sldMk cId="4167901986" sldId="461"/>
            <ac:picMk id="10" creationId="{77F342F4-1D1F-47C4-A872-35C5817EC74D}"/>
          </ac:picMkLst>
        </pc:picChg>
        <pc:picChg chg="add mod ord">
          <ac:chgData name="Kollmannsberger, Stefan" userId="33bc9b04-ebde-45a7-8cb5-2c13f1aad7eb" providerId="ADAL" clId="{101CA44A-33ED-44ED-B039-616EC25DF3F7}" dt="2022-05-02T13:06:34.183" v="8594" actId="1076"/>
          <ac:picMkLst>
            <pc:docMk/>
            <pc:sldMk cId="4167901986" sldId="461"/>
            <ac:picMk id="15" creationId="{3E5BFC08-B523-4A01-83CE-110FF502C498}"/>
          </ac:picMkLst>
        </pc:picChg>
        <pc:picChg chg="add del mod">
          <ac:chgData name="Kollmannsberger, Stefan" userId="33bc9b04-ebde-45a7-8cb5-2c13f1aad7eb" providerId="ADAL" clId="{101CA44A-33ED-44ED-B039-616EC25DF3F7}" dt="2022-04-12T13:04:20.581" v="3255" actId="478"/>
          <ac:picMkLst>
            <pc:docMk/>
            <pc:sldMk cId="4167901986" sldId="461"/>
            <ac:picMk id="17" creationId="{19B873C1-40EE-45DD-875F-7896814F05C1}"/>
          </ac:picMkLst>
        </pc:picChg>
      </pc:sldChg>
      <pc:sldChg chg="addSp delSp modSp add mod ord modAnim">
        <pc:chgData name="Kollmannsberger, Stefan" userId="33bc9b04-ebde-45a7-8cb5-2c13f1aad7eb" providerId="ADAL" clId="{101CA44A-33ED-44ED-B039-616EC25DF3F7}" dt="2022-05-02T13:26:12.059" v="8894" actId="20577"/>
        <pc:sldMkLst>
          <pc:docMk/>
          <pc:sldMk cId="3984339890" sldId="462"/>
        </pc:sldMkLst>
        <pc:spChg chg="mod">
          <ac:chgData name="Kollmannsberger, Stefan" userId="33bc9b04-ebde-45a7-8cb5-2c13f1aad7eb" providerId="ADAL" clId="{101CA44A-33ED-44ED-B039-616EC25DF3F7}" dt="2022-05-02T13:19:28.057" v="8735" actId="255"/>
          <ac:spMkLst>
            <pc:docMk/>
            <pc:sldMk cId="3984339890" sldId="462"/>
            <ac:spMk id="2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3" creationId="{00000000-0000-0000-0000-000000000000}"/>
          </ac:spMkLst>
        </pc:spChg>
        <pc:spChg chg="mod">
          <ac:chgData name="Kollmannsberger, Stefan" userId="33bc9b04-ebde-45a7-8cb5-2c13f1aad7eb" providerId="ADAL" clId="{101CA44A-33ED-44ED-B039-616EC25DF3F7}" dt="2022-05-02T13:05:43.515" v="8593" actId="790"/>
          <ac:spMkLst>
            <pc:docMk/>
            <pc:sldMk cId="3984339890" sldId="462"/>
            <ac:spMk id="4" creationId="{00000000-0000-0000-0000-000000000000}"/>
          </ac:spMkLst>
        </pc:spChg>
        <pc:spChg chg="del mod">
          <ac:chgData name="Kollmannsberger, Stefan" userId="33bc9b04-ebde-45a7-8cb5-2c13f1aad7eb" providerId="ADAL" clId="{101CA44A-33ED-44ED-B039-616EC25DF3F7}" dt="2022-05-02T13:20:53.925" v="8738" actId="478"/>
          <ac:spMkLst>
            <pc:docMk/>
            <pc:sldMk cId="3984339890" sldId="462"/>
            <ac:spMk id="7" creationId="{E0B12FCF-C821-42E7-B543-AFF1C08C88E0}"/>
          </ac:spMkLst>
        </pc:spChg>
        <pc:spChg chg="add mod">
          <ac:chgData name="Kollmannsberger, Stefan" userId="33bc9b04-ebde-45a7-8cb5-2c13f1aad7eb" providerId="ADAL" clId="{101CA44A-33ED-44ED-B039-616EC25DF3F7}" dt="2022-05-02T13:22:47.086" v="8830" actId="20577"/>
          <ac:spMkLst>
            <pc:docMk/>
            <pc:sldMk cId="3984339890" sldId="462"/>
            <ac:spMk id="9" creationId="{2CE2B2E2-D481-28B9-D4D9-55B8B6DECB98}"/>
          </ac:spMkLst>
        </pc:spChg>
        <pc:spChg chg="add mod">
          <ac:chgData name="Kollmannsberger, Stefan" userId="33bc9b04-ebde-45a7-8cb5-2c13f1aad7eb" providerId="ADAL" clId="{101CA44A-33ED-44ED-B039-616EC25DF3F7}" dt="2022-05-02T13:26:12.059" v="8894" actId="20577"/>
          <ac:spMkLst>
            <pc:docMk/>
            <pc:sldMk cId="3984339890" sldId="462"/>
            <ac:spMk id="11" creationId="{C56B8FCF-621F-7E86-E2CD-43AFB286D3DB}"/>
          </ac:spMkLst>
        </pc:spChg>
        <pc:grpChg chg="add mod">
          <ac:chgData name="Kollmannsberger, Stefan" userId="33bc9b04-ebde-45a7-8cb5-2c13f1aad7eb" providerId="ADAL" clId="{101CA44A-33ED-44ED-B039-616EC25DF3F7}" dt="2022-05-02T13:25:49.187" v="8882" actId="164"/>
          <ac:grpSpMkLst>
            <pc:docMk/>
            <pc:sldMk cId="3984339890" sldId="462"/>
            <ac:grpSpMk id="8" creationId="{B8DA0F4E-EDD0-1332-5439-5999353FDDD8}"/>
          </ac:grpSpMkLst>
        </pc:grpChg>
        <pc:picChg chg="add mod">
          <ac:chgData name="Kollmannsberger, Stefan" userId="33bc9b04-ebde-45a7-8cb5-2c13f1aad7eb" providerId="ADAL" clId="{101CA44A-33ED-44ED-B039-616EC25DF3F7}" dt="2022-04-12T13:27:07.966" v="4429" actId="1076"/>
          <ac:picMkLst>
            <pc:docMk/>
            <pc:sldMk cId="3984339890" sldId="462"/>
            <ac:picMk id="6" creationId="{CBE3E622-12C3-461B-AC42-AF65B485E608}"/>
          </ac:picMkLst>
        </pc:picChg>
        <pc:picChg chg="del">
          <ac:chgData name="Kollmannsberger, Stefan" userId="33bc9b04-ebde-45a7-8cb5-2c13f1aad7eb" providerId="ADAL" clId="{101CA44A-33ED-44ED-B039-616EC25DF3F7}" dt="2022-04-12T13:26:15.650" v="4427" actId="478"/>
          <ac:picMkLst>
            <pc:docMk/>
            <pc:sldMk cId="3984339890" sldId="462"/>
            <ac:picMk id="9" creationId="{017E02A7-A8F2-4A5C-8595-BFE9F2DDA3CF}"/>
          </ac:picMkLst>
        </pc:picChg>
        <pc:picChg chg="add mod">
          <ac:chgData name="Kollmannsberger, Stefan" userId="33bc9b04-ebde-45a7-8cb5-2c13f1aad7eb" providerId="ADAL" clId="{101CA44A-33ED-44ED-B039-616EC25DF3F7}" dt="2022-05-02T13:25:49.187" v="8882" actId="164"/>
          <ac:picMkLst>
            <pc:docMk/>
            <pc:sldMk cId="3984339890" sldId="462"/>
            <ac:picMk id="10" creationId="{A426E36D-730B-4410-9463-0BA04ED53715}"/>
          </ac:picMkLst>
        </pc:picChg>
      </pc:sldChg>
      <pc:sldChg chg="addSp delSp modSp new mod modAnim">
        <pc:chgData name="Kollmannsberger, Stefan" userId="33bc9b04-ebde-45a7-8cb5-2c13f1aad7eb" providerId="ADAL" clId="{101CA44A-33ED-44ED-B039-616EC25DF3F7}" dt="2022-05-02T13:19:15.002" v="8734"/>
        <pc:sldMkLst>
          <pc:docMk/>
          <pc:sldMk cId="258752027" sldId="463"/>
        </pc:sldMkLst>
        <pc:spChg chg="add del mod">
          <ac:chgData name="Kollmannsberger, Stefan" userId="33bc9b04-ebde-45a7-8cb5-2c13f1aad7eb" providerId="ADAL" clId="{101CA44A-33ED-44ED-B039-616EC25DF3F7}" dt="2022-05-02T13:18:38.412" v="8732" actId="255"/>
          <ac:spMkLst>
            <pc:docMk/>
            <pc:sldMk cId="258752027" sldId="463"/>
            <ac:spMk id="2" creationId="{7F3A731E-F48B-4B81-B46F-6832A754EDFB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3" creationId="{87CF9C2F-248A-4D93-993B-A06B2EB6A464}"/>
          </ac:spMkLst>
        </pc:spChg>
        <pc:spChg chg="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4" creationId="{08192A97-8603-42CE-9038-2DE655218BD9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9" creationId="{30C71C30-5350-4A68-905A-6452D0728154}"/>
          </ac:spMkLst>
        </pc:spChg>
        <pc:spChg chg="add mod">
          <ac:chgData name="Kollmannsberger, Stefan" userId="33bc9b04-ebde-45a7-8cb5-2c13f1aad7eb" providerId="ADAL" clId="{101CA44A-33ED-44ED-B039-616EC25DF3F7}" dt="2022-05-02T13:19:05.648" v="8733" actId="164"/>
          <ac:spMkLst>
            <pc:docMk/>
            <pc:sldMk cId="258752027" sldId="463"/>
            <ac:spMk id="10" creationId="{C51C6389-3C88-4831-B1A9-168BE13CABD4}"/>
          </ac:spMkLst>
        </pc:spChg>
        <pc:spChg chg="add mod">
          <ac:chgData name="Kollmannsberger, Stefan" userId="33bc9b04-ebde-45a7-8cb5-2c13f1aad7eb" providerId="ADAL" clId="{101CA44A-33ED-44ED-B039-616EC25DF3F7}" dt="2022-05-02T13:05:28.054" v="8592" actId="790"/>
          <ac:spMkLst>
            <pc:docMk/>
            <pc:sldMk cId="258752027" sldId="463"/>
            <ac:spMk id="11" creationId="{81BD96D0-2460-4CBB-B6DB-E0FF2072393D}"/>
          </ac:spMkLst>
        </pc:spChg>
        <pc:grpChg chg="add mod">
          <ac:chgData name="Kollmannsberger, Stefan" userId="33bc9b04-ebde-45a7-8cb5-2c13f1aad7eb" providerId="ADAL" clId="{101CA44A-33ED-44ED-B039-616EC25DF3F7}" dt="2022-05-02T13:19:05.648" v="8733" actId="164"/>
          <ac:grpSpMkLst>
            <pc:docMk/>
            <pc:sldMk cId="258752027" sldId="463"/>
            <ac:grpSpMk id="5" creationId="{282508F8-C9CF-3040-BE30-DCDB5352B9F2}"/>
          </ac:grpSpMkLst>
        </pc:grpChg>
        <pc:picChg chg="add mod">
          <ac:chgData name="Kollmannsberger, Stefan" userId="33bc9b04-ebde-45a7-8cb5-2c13f1aad7eb" providerId="ADAL" clId="{101CA44A-33ED-44ED-B039-616EC25DF3F7}" dt="2022-04-12T13:42:05.373" v="4901" actId="14100"/>
          <ac:picMkLst>
            <pc:docMk/>
            <pc:sldMk cId="258752027" sldId="463"/>
            <ac:picMk id="6" creationId="{294CC791-F79B-4614-B5BC-1927B422D190}"/>
          </ac:picMkLst>
        </pc:picChg>
        <pc:picChg chg="add mod">
          <ac:chgData name="Kollmannsberger, Stefan" userId="33bc9b04-ebde-45a7-8cb5-2c13f1aad7eb" providerId="ADAL" clId="{101CA44A-33ED-44ED-B039-616EC25DF3F7}" dt="2022-05-02T13:19:05.648" v="8733" actId="164"/>
          <ac:picMkLst>
            <pc:docMk/>
            <pc:sldMk cId="258752027" sldId="463"/>
            <ac:picMk id="8" creationId="{730ED858-0BD1-4287-B9A4-09F01641E51E}"/>
          </ac:picMkLst>
        </pc:picChg>
      </pc:sldChg>
      <pc:sldChg chg="addSp delSp modSp new mod ord">
        <pc:chgData name="Kollmannsberger, Stefan" userId="33bc9b04-ebde-45a7-8cb5-2c13f1aad7eb" providerId="ADAL" clId="{101CA44A-33ED-44ED-B039-616EC25DF3F7}" dt="2022-04-30T13:54:07.024" v="5149"/>
        <pc:sldMkLst>
          <pc:docMk/>
          <pc:sldMk cId="4044912545" sldId="464"/>
        </pc:sldMkLst>
        <pc:spChg chg="del">
          <ac:chgData name="Kollmannsberger, Stefan" userId="33bc9b04-ebde-45a7-8cb5-2c13f1aad7eb" providerId="ADAL" clId="{101CA44A-33ED-44ED-B039-616EC25DF3F7}" dt="2022-04-12T13:47:32.113" v="4989" actId="478"/>
          <ac:spMkLst>
            <pc:docMk/>
            <pc:sldMk cId="4044912545" sldId="464"/>
            <ac:spMk id="2" creationId="{80B0C0E0-1A2B-4C2E-A95E-CC15B897165F}"/>
          </ac:spMkLst>
        </pc:spChg>
        <pc:spChg chg="mod">
          <ac:chgData name="Kollmannsberger, Stefan" userId="33bc9b04-ebde-45a7-8cb5-2c13f1aad7eb" providerId="ADAL" clId="{101CA44A-33ED-44ED-B039-616EC25DF3F7}" dt="2022-04-12T13:47:40.895" v="5003" actId="20577"/>
          <ac:spMkLst>
            <pc:docMk/>
            <pc:sldMk cId="4044912545" sldId="464"/>
            <ac:spMk id="3" creationId="{4285E94A-605D-4AC6-8CF1-FD557ED02D54}"/>
          </ac:spMkLst>
        </pc:spChg>
        <pc:picChg chg="add">
          <ac:chgData name="Kollmannsberger, Stefan" userId="33bc9b04-ebde-45a7-8cb5-2c13f1aad7eb" providerId="ADAL" clId="{101CA44A-33ED-44ED-B039-616EC25DF3F7}" dt="2022-04-12T13:47:33.708" v="4990" actId="22"/>
          <ac:picMkLst>
            <pc:docMk/>
            <pc:sldMk cId="4044912545" sldId="464"/>
            <ac:picMk id="6" creationId="{547B3F9B-C020-42EC-904F-D98F1A3467AB}"/>
          </ac:picMkLst>
        </pc:picChg>
      </pc:sldChg>
      <pc:sldChg chg="modSp new del mod ord">
        <pc:chgData name="Kollmannsberger, Stefan" userId="33bc9b04-ebde-45a7-8cb5-2c13f1aad7eb" providerId="ADAL" clId="{101CA44A-33ED-44ED-B039-616EC25DF3F7}" dt="2022-05-02T13:35:29.555" v="8962" actId="47"/>
        <pc:sldMkLst>
          <pc:docMk/>
          <pc:sldMk cId="782359219" sldId="465"/>
        </pc:sldMkLst>
        <pc:spChg chg="mod">
          <ac:chgData name="Kollmannsberger, Stefan" userId="33bc9b04-ebde-45a7-8cb5-2c13f1aad7eb" providerId="ADAL" clId="{101CA44A-33ED-44ED-B039-616EC25DF3F7}" dt="2022-05-02T13:35:25.298" v="8961" actId="20577"/>
          <ac:spMkLst>
            <pc:docMk/>
            <pc:sldMk cId="782359219" sldId="465"/>
            <ac:spMk id="3" creationId="{0D6D9D17-3799-48CB-BF8B-4EF7A4E17C31}"/>
          </ac:spMkLst>
        </pc:spChg>
      </pc:sldChg>
      <pc:sldChg chg="add del">
        <pc:chgData name="Kollmannsberger, Stefan" userId="33bc9b04-ebde-45a7-8cb5-2c13f1aad7eb" providerId="ADAL" clId="{101CA44A-33ED-44ED-B039-616EC25DF3F7}" dt="2022-04-30T13:51:47.150" v="5112" actId="47"/>
        <pc:sldMkLst>
          <pc:docMk/>
          <pc:sldMk cId="2503423538" sldId="465"/>
        </pc:sldMkLst>
      </pc:sldChg>
      <pc:sldChg chg="addSp delSp modSp add mod">
        <pc:chgData name="Kollmannsberger, Stefan" userId="33bc9b04-ebde-45a7-8cb5-2c13f1aad7eb" providerId="ADAL" clId="{101CA44A-33ED-44ED-B039-616EC25DF3F7}" dt="2022-04-30T14:37:45.978" v="6811" actId="255"/>
        <pc:sldMkLst>
          <pc:docMk/>
          <pc:sldMk cId="316594514" sldId="466"/>
        </pc:sldMkLst>
        <pc:spChg chg="del">
          <ac:chgData name="Kollmannsberger, Stefan" userId="33bc9b04-ebde-45a7-8cb5-2c13f1aad7eb" providerId="ADAL" clId="{101CA44A-33ED-44ED-B039-616EC25DF3F7}" dt="2022-04-30T14:19:15.468" v="5951" actId="478"/>
          <ac:spMkLst>
            <pc:docMk/>
            <pc:sldMk cId="316594514" sldId="466"/>
            <ac:spMk id="2" creationId="{00000000-0000-0000-0000-000000000000}"/>
          </ac:spMkLst>
        </pc:spChg>
        <pc:spChg chg="add del mod">
          <ac:chgData name="Kollmannsberger, Stefan" userId="33bc9b04-ebde-45a7-8cb5-2c13f1aad7eb" providerId="ADAL" clId="{101CA44A-33ED-44ED-B039-616EC25DF3F7}" dt="2022-04-30T14:19:18.183" v="5952" actId="478"/>
          <ac:spMkLst>
            <pc:docMk/>
            <pc:sldMk cId="316594514" sldId="466"/>
            <ac:spMk id="7" creationId="{07D9DE54-5BE7-4067-8C0A-7CDC3577E4B8}"/>
          </ac:spMkLst>
        </pc:spChg>
        <pc:spChg chg="add del">
          <ac:chgData name="Kollmannsberger, Stefan" userId="33bc9b04-ebde-45a7-8cb5-2c13f1aad7eb" providerId="ADAL" clId="{101CA44A-33ED-44ED-B039-616EC25DF3F7}" dt="2022-04-30T14:19:08.601" v="5950" actId="478"/>
          <ac:spMkLst>
            <pc:docMk/>
            <pc:sldMk cId="316594514" sldId="466"/>
            <ac:spMk id="14" creationId="{EDC2EA70-6F99-4FD8-99F3-4CC99F63E76E}"/>
          </ac:spMkLst>
        </pc:spChg>
        <pc:spChg chg="add mod">
          <ac:chgData name="Kollmannsberger, Stefan" userId="33bc9b04-ebde-45a7-8cb5-2c13f1aad7eb" providerId="ADAL" clId="{101CA44A-33ED-44ED-B039-616EC25DF3F7}" dt="2022-04-30T14:37:45.978" v="6811" actId="255"/>
          <ac:spMkLst>
            <pc:docMk/>
            <pc:sldMk cId="316594514" sldId="466"/>
            <ac:spMk id="15" creationId="{72C2A8A7-F09C-4E4C-A709-858284BC14A5}"/>
          </ac:spMkLst>
        </pc:spChg>
        <pc:picChg chg="del">
          <ac:chgData name="Kollmannsberger, Stefan" userId="33bc9b04-ebde-45a7-8cb5-2c13f1aad7eb" providerId="ADAL" clId="{101CA44A-33ED-44ED-B039-616EC25DF3F7}" dt="2022-04-30T14:19:01.127" v="5946" actId="478"/>
          <ac:picMkLst>
            <pc:docMk/>
            <pc:sldMk cId="316594514" sldId="466"/>
            <ac:picMk id="6" creationId="{DE7EBD97-CC9E-4249-AC31-F83ED732AE8F}"/>
          </ac:picMkLst>
        </pc:picChg>
        <pc:picChg chg="del">
          <ac:chgData name="Kollmannsberger, Stefan" userId="33bc9b04-ebde-45a7-8cb5-2c13f1aad7eb" providerId="ADAL" clId="{101CA44A-33ED-44ED-B039-616EC25DF3F7}" dt="2022-04-30T14:19:03.509" v="5948" actId="478"/>
          <ac:picMkLst>
            <pc:docMk/>
            <pc:sldMk cId="316594514" sldId="466"/>
            <ac:picMk id="8" creationId="{9AD8CB03-E795-4EFA-AC55-81FC83746ADF}"/>
          </ac:picMkLst>
        </pc:picChg>
        <pc:picChg chg="add mod">
          <ac:chgData name="Kollmannsberger, Stefan" userId="33bc9b04-ebde-45a7-8cb5-2c13f1aad7eb" providerId="ADAL" clId="{101CA44A-33ED-44ED-B039-616EC25DF3F7}" dt="2022-04-30T14:20:53.669" v="5956" actId="1035"/>
          <ac:picMkLst>
            <pc:docMk/>
            <pc:sldMk cId="316594514" sldId="466"/>
            <ac:picMk id="10" creationId="{639AD4A2-9AD4-49D5-B9D8-AF89787FBF26}"/>
          </ac:picMkLst>
        </pc:picChg>
        <pc:picChg chg="del">
          <ac:chgData name="Kollmannsberger, Stefan" userId="33bc9b04-ebde-45a7-8cb5-2c13f1aad7eb" providerId="ADAL" clId="{101CA44A-33ED-44ED-B039-616EC25DF3F7}" dt="2022-04-30T14:19:02.236" v="5947" actId="478"/>
          <ac:picMkLst>
            <pc:docMk/>
            <pc:sldMk cId="316594514" sldId="466"/>
            <ac:picMk id="12" creationId="{C86A6D25-2735-4951-87E2-BEE3E14AA159}"/>
          </ac:picMkLst>
        </pc:picChg>
        <pc:picChg chg="add del mod">
          <ac:chgData name="Kollmannsberger, Stefan" userId="33bc9b04-ebde-45a7-8cb5-2c13f1aad7eb" providerId="ADAL" clId="{101CA44A-33ED-44ED-B039-616EC25DF3F7}" dt="2022-04-30T14:27:14.949" v="6187" actId="478"/>
          <ac:picMkLst>
            <pc:docMk/>
            <pc:sldMk cId="316594514" sldId="466"/>
            <ac:picMk id="16" creationId="{3D84D11E-D53A-48C5-8A0B-ABB07C5BEED5}"/>
          </ac:picMkLst>
        </pc:picChg>
      </pc:sldChg>
      <pc:sldChg chg="modSp add mod">
        <pc:chgData name="Kollmannsberger, Stefan" userId="33bc9b04-ebde-45a7-8cb5-2c13f1aad7eb" providerId="ADAL" clId="{101CA44A-33ED-44ED-B039-616EC25DF3F7}" dt="2022-04-30T14:37:54.491" v="6812" actId="255"/>
        <pc:sldMkLst>
          <pc:docMk/>
          <pc:sldMk cId="336659923" sldId="467"/>
        </pc:sldMkLst>
        <pc:spChg chg="mod">
          <ac:chgData name="Kollmannsberger, Stefan" userId="33bc9b04-ebde-45a7-8cb5-2c13f1aad7eb" providerId="ADAL" clId="{101CA44A-33ED-44ED-B039-616EC25DF3F7}" dt="2022-04-30T14:37:54.491" v="6812" actId="255"/>
          <ac:spMkLst>
            <pc:docMk/>
            <pc:sldMk cId="336659923" sldId="467"/>
            <ac:spMk id="15" creationId="{72C2A8A7-F09C-4E4C-A709-858284BC14A5}"/>
          </ac:spMkLst>
        </pc:spChg>
        <pc:picChg chg="mod">
          <ac:chgData name="Kollmannsberger, Stefan" userId="33bc9b04-ebde-45a7-8cb5-2c13f1aad7eb" providerId="ADAL" clId="{101CA44A-33ED-44ED-B039-616EC25DF3F7}" dt="2022-04-30T14:28:00.409" v="6291" actId="1035"/>
          <ac:picMkLst>
            <pc:docMk/>
            <pc:sldMk cId="336659923" sldId="467"/>
            <ac:picMk id="16" creationId="{3D84D11E-D53A-48C5-8A0B-ABB07C5BEED5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13.513" v="6820" actId="1036"/>
        <pc:sldMkLst>
          <pc:docMk/>
          <pc:sldMk cId="602189038" sldId="468"/>
        </pc:sldMkLst>
        <pc:spChg chg="mod">
          <ac:chgData name="Kollmannsberger, Stefan" userId="33bc9b04-ebde-45a7-8cb5-2c13f1aad7eb" providerId="ADAL" clId="{101CA44A-33ED-44ED-B039-616EC25DF3F7}" dt="2022-04-30T14:38:13.513" v="6820" actId="1036"/>
          <ac:spMkLst>
            <pc:docMk/>
            <pc:sldMk cId="602189038" sldId="468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04.749" v="6709" actId="1035"/>
          <ac:picMkLst>
            <pc:docMk/>
            <pc:sldMk cId="602189038" sldId="468"/>
            <ac:picMk id="5" creationId="{C8B83F5E-1F90-44E7-86F2-4CC679271452}"/>
          </ac:picMkLst>
        </pc:picChg>
      </pc:sldChg>
      <pc:sldChg chg="addSp modSp add mod">
        <pc:chgData name="Kollmannsberger, Stefan" userId="33bc9b04-ebde-45a7-8cb5-2c13f1aad7eb" providerId="ADAL" clId="{101CA44A-33ED-44ED-B039-616EC25DF3F7}" dt="2022-04-30T14:38:25.986" v="6822" actId="20577"/>
        <pc:sldMkLst>
          <pc:docMk/>
          <pc:sldMk cId="1609026192" sldId="469"/>
        </pc:sldMkLst>
        <pc:spChg chg="mod">
          <ac:chgData name="Kollmannsberger, Stefan" userId="33bc9b04-ebde-45a7-8cb5-2c13f1aad7eb" providerId="ADAL" clId="{101CA44A-33ED-44ED-B039-616EC25DF3F7}" dt="2022-04-30T14:38:25.986" v="6822" actId="20577"/>
          <ac:spMkLst>
            <pc:docMk/>
            <pc:sldMk cId="1609026192" sldId="469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4:38.025" v="6712" actId="1076"/>
          <ac:picMkLst>
            <pc:docMk/>
            <pc:sldMk cId="1609026192" sldId="469"/>
            <ac:picMk id="6" creationId="{D721F22D-1C4E-4530-8BB4-19055C53983A}"/>
          </ac:picMkLst>
        </pc:picChg>
      </pc:sldChg>
      <pc:sldChg chg="addSp modSp add mod modNotesTx">
        <pc:chgData name="Kollmannsberger, Stefan" userId="33bc9b04-ebde-45a7-8cb5-2c13f1aad7eb" providerId="ADAL" clId="{101CA44A-33ED-44ED-B039-616EC25DF3F7}" dt="2022-04-30T14:43:13.361" v="7365" actId="20577"/>
        <pc:sldMkLst>
          <pc:docMk/>
          <pc:sldMk cId="329748033" sldId="470"/>
        </pc:sldMkLst>
        <pc:spChg chg="mod">
          <ac:chgData name="Kollmannsberger, Stefan" userId="33bc9b04-ebde-45a7-8cb5-2c13f1aad7eb" providerId="ADAL" clId="{101CA44A-33ED-44ED-B039-616EC25DF3F7}" dt="2022-04-30T14:41:01.250" v="6887" actId="20577"/>
          <ac:spMkLst>
            <pc:docMk/>
            <pc:sldMk cId="329748033" sldId="470"/>
            <ac:spMk id="15" creationId="{72C2A8A7-F09C-4E4C-A709-858284BC14A5}"/>
          </ac:spMkLst>
        </pc:spChg>
        <pc:picChg chg="add mod">
          <ac:chgData name="Kollmannsberger, Stefan" userId="33bc9b04-ebde-45a7-8cb5-2c13f1aad7eb" providerId="ADAL" clId="{101CA44A-33ED-44ED-B039-616EC25DF3F7}" dt="2022-04-30T14:39:25.586" v="6825" actId="1076"/>
          <ac:picMkLst>
            <pc:docMk/>
            <pc:sldMk cId="329748033" sldId="470"/>
            <ac:picMk id="7" creationId="{379C4895-77A0-4A8F-82CB-89A8CBC81FF3}"/>
          </ac:picMkLst>
        </pc:picChg>
      </pc:sldChg>
      <pc:sldChg chg="addSp modSp new mod">
        <pc:chgData name="Kollmannsberger, Stefan" userId="33bc9b04-ebde-45a7-8cb5-2c13f1aad7eb" providerId="ADAL" clId="{101CA44A-33ED-44ED-B039-616EC25DF3F7}" dt="2022-04-30T15:00:59.422" v="7597" actId="14100"/>
        <pc:sldMkLst>
          <pc:docMk/>
          <pc:sldMk cId="425137606" sldId="471"/>
        </pc:sldMkLst>
        <pc:spChg chg="mod">
          <ac:chgData name="Kollmannsberger, Stefan" userId="33bc9b04-ebde-45a7-8cb5-2c13f1aad7eb" providerId="ADAL" clId="{101CA44A-33ED-44ED-B039-616EC25DF3F7}" dt="2022-04-30T15:00:59.422" v="7597" actId="14100"/>
          <ac:spMkLst>
            <pc:docMk/>
            <pc:sldMk cId="425137606" sldId="471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4:47:39.030" v="7425" actId="20577"/>
          <ac:spMkLst>
            <pc:docMk/>
            <pc:sldMk cId="425137606" sldId="471"/>
            <ac:spMk id="3" creationId="{0E76BD87-43A1-46CE-8838-CEC88ED8F4C1}"/>
          </ac:spMkLst>
        </pc:spChg>
        <pc:spChg chg="add mod">
          <ac:chgData name="Kollmannsberger, Stefan" userId="33bc9b04-ebde-45a7-8cb5-2c13f1aad7eb" providerId="ADAL" clId="{101CA44A-33ED-44ED-B039-616EC25DF3F7}" dt="2022-04-30T15:00:32.562" v="7571" actId="21"/>
          <ac:spMkLst>
            <pc:docMk/>
            <pc:sldMk cId="425137606" sldId="471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4:59:54.238" v="7540" actId="14100"/>
          <ac:spMkLst>
            <pc:docMk/>
            <pc:sldMk cId="425137606" sldId="471"/>
            <ac:spMk id="9" creationId="{ACA72F50-3958-48B4-BE92-20239E2493A5}"/>
          </ac:spMkLst>
        </pc:spChg>
        <pc:picChg chg="add mod">
          <ac:chgData name="Kollmannsberger, Stefan" userId="33bc9b04-ebde-45a7-8cb5-2c13f1aad7eb" providerId="ADAL" clId="{101CA44A-33ED-44ED-B039-616EC25DF3F7}" dt="2022-04-30T15:00:40.902" v="7572" actId="14100"/>
          <ac:picMkLst>
            <pc:docMk/>
            <pc:sldMk cId="425137606" sldId="471"/>
            <ac:picMk id="6" creationId="{1ED46A38-D556-4CA6-B91C-67079722CBDB}"/>
          </ac:picMkLst>
        </pc:picChg>
      </pc:sldChg>
      <pc:sldChg chg="addSp delSp modSp add mod modNotesTx">
        <pc:chgData name="Kollmannsberger, Stefan" userId="33bc9b04-ebde-45a7-8cb5-2c13f1aad7eb" providerId="ADAL" clId="{101CA44A-33ED-44ED-B039-616EC25DF3F7}" dt="2022-04-30T15:08:02.744" v="7710" actId="20577"/>
        <pc:sldMkLst>
          <pc:docMk/>
          <pc:sldMk cId="2774932163" sldId="472"/>
        </pc:sldMkLst>
        <pc:spChg chg="del">
          <ac:chgData name="Kollmannsberger, Stefan" userId="33bc9b04-ebde-45a7-8cb5-2c13f1aad7eb" providerId="ADAL" clId="{101CA44A-33ED-44ED-B039-616EC25DF3F7}" dt="2022-04-30T15:01:27.848" v="7627" actId="478"/>
          <ac:spMkLst>
            <pc:docMk/>
            <pc:sldMk cId="2774932163" sldId="472"/>
            <ac:spMk id="2" creationId="{5DEE2876-3B20-4975-9A90-51186CDFED02}"/>
          </ac:spMkLst>
        </pc:spChg>
        <pc:spChg chg="mod">
          <ac:chgData name="Kollmannsberger, Stefan" userId="33bc9b04-ebde-45a7-8cb5-2c13f1aad7eb" providerId="ADAL" clId="{101CA44A-33ED-44ED-B039-616EC25DF3F7}" dt="2022-04-30T15:01:22.696" v="7626" actId="20577"/>
          <ac:spMkLst>
            <pc:docMk/>
            <pc:sldMk cId="2774932163" sldId="472"/>
            <ac:spMk id="7" creationId="{D9BB61F5-FDA2-4478-9DA6-278CFB9EF2FB}"/>
          </ac:spMkLst>
        </pc:spChg>
        <pc:spChg chg="add del mod">
          <ac:chgData name="Kollmannsberger, Stefan" userId="33bc9b04-ebde-45a7-8cb5-2c13f1aad7eb" providerId="ADAL" clId="{101CA44A-33ED-44ED-B039-616EC25DF3F7}" dt="2022-04-30T15:01:30.445" v="7628" actId="478"/>
          <ac:spMkLst>
            <pc:docMk/>
            <pc:sldMk cId="2774932163" sldId="472"/>
            <ac:spMk id="8" creationId="{E66B0363-A978-49EA-B7AC-E5F35720849F}"/>
          </ac:spMkLst>
        </pc:spChg>
        <pc:graphicFrameChg chg="add mod">
          <ac:chgData name="Kollmannsberger, Stefan" userId="33bc9b04-ebde-45a7-8cb5-2c13f1aad7eb" providerId="ADAL" clId="{101CA44A-33ED-44ED-B039-616EC25DF3F7}" dt="2022-04-30T15:07:40.454" v="7631" actId="1076"/>
          <ac:graphicFrameMkLst>
            <pc:docMk/>
            <pc:sldMk cId="2774932163" sldId="472"/>
            <ac:graphicFrameMk id="10" creationId="{4B66C3C7-4950-461F-BD8C-7009A6EC6815}"/>
          </ac:graphicFrameMkLst>
        </pc:graphicFrameChg>
        <pc:picChg chg="del">
          <ac:chgData name="Kollmannsberger, Stefan" userId="33bc9b04-ebde-45a7-8cb5-2c13f1aad7eb" providerId="ADAL" clId="{101CA44A-33ED-44ED-B039-616EC25DF3F7}" dt="2022-04-30T15:01:13.938" v="7599" actId="478"/>
          <ac:picMkLst>
            <pc:docMk/>
            <pc:sldMk cId="2774932163" sldId="472"/>
            <ac:picMk id="6" creationId="{1ED46A38-D556-4CA6-B91C-67079722CBDB}"/>
          </ac:picMkLst>
        </pc:picChg>
      </pc:sldChg>
      <pc:sldChg chg="addSp delSp modSp add mod">
        <pc:chgData name="Kollmannsberger, Stefan" userId="33bc9b04-ebde-45a7-8cb5-2c13f1aad7eb" providerId="ADAL" clId="{101CA44A-33ED-44ED-B039-616EC25DF3F7}" dt="2022-05-02T13:28:58.478" v="8904" actId="313"/>
        <pc:sldMkLst>
          <pc:docMk/>
          <pc:sldMk cId="3993411997" sldId="473"/>
        </pc:sldMkLst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3" creationId="{0E76BD87-43A1-46CE-8838-CEC88ED8F4C1}"/>
          </ac:spMkLst>
        </pc:spChg>
        <pc:spChg chg="mod">
          <ac:chgData name="Kollmannsberger, Stefan" userId="33bc9b04-ebde-45a7-8cb5-2c13f1aad7eb" providerId="ADAL" clId="{101CA44A-33ED-44ED-B039-616EC25DF3F7}" dt="2022-04-30T15:23:58.907" v="8074" actId="790"/>
          <ac:spMkLst>
            <pc:docMk/>
            <pc:sldMk cId="3993411997" sldId="473"/>
            <ac:spMk id="4" creationId="{DE7DF257-630E-4776-AE54-401B0EED49A9}"/>
          </ac:spMkLst>
        </pc:spChg>
        <pc:spChg chg="mod">
          <ac:chgData name="Kollmannsberger, Stefan" userId="33bc9b04-ebde-45a7-8cb5-2c13f1aad7eb" providerId="ADAL" clId="{101CA44A-33ED-44ED-B039-616EC25DF3F7}" dt="2022-05-02T13:28:58.478" v="8904" actId="313"/>
          <ac:spMkLst>
            <pc:docMk/>
            <pc:sldMk cId="3993411997" sldId="473"/>
            <ac:spMk id="7" creationId="{D9BB61F5-FDA2-4478-9DA6-278CFB9EF2FB}"/>
          </ac:spMkLst>
        </pc:spChg>
        <pc:spChg chg="add mod">
          <ac:chgData name="Kollmannsberger, Stefan" userId="33bc9b04-ebde-45a7-8cb5-2c13f1aad7eb" providerId="ADAL" clId="{101CA44A-33ED-44ED-B039-616EC25DF3F7}" dt="2022-04-30T15:24:38.348" v="8120" actId="20577"/>
          <ac:spMkLst>
            <pc:docMk/>
            <pc:sldMk cId="3993411997" sldId="473"/>
            <ac:spMk id="8" creationId="{85312DB2-3B72-4B4A-8DA5-03DBA26BE36E}"/>
          </ac:spMkLst>
        </pc:spChg>
        <pc:spChg chg="mod">
          <ac:chgData name="Kollmannsberger, Stefan" userId="33bc9b04-ebde-45a7-8cb5-2c13f1aad7eb" providerId="ADAL" clId="{101CA44A-33ED-44ED-B039-616EC25DF3F7}" dt="2022-04-30T15:25:01.551" v="8122" actId="20577"/>
          <ac:spMkLst>
            <pc:docMk/>
            <pc:sldMk cId="3993411997" sldId="473"/>
            <ac:spMk id="9" creationId="{ACA72F50-3958-48B4-BE92-20239E2493A5}"/>
          </ac:spMkLst>
        </pc:spChg>
        <pc:spChg chg="add mod">
          <ac:chgData name="Kollmannsberger, Stefan" userId="33bc9b04-ebde-45a7-8cb5-2c13f1aad7eb" providerId="ADAL" clId="{101CA44A-33ED-44ED-B039-616EC25DF3F7}" dt="2022-04-30T15:25:53.381" v="8165" actId="20577"/>
          <ac:spMkLst>
            <pc:docMk/>
            <pc:sldMk cId="3993411997" sldId="473"/>
            <ac:spMk id="11" creationId="{D0B51F51-6E0F-4422-A47D-BB08CEFF3CCA}"/>
          </ac:spMkLst>
        </pc:spChg>
        <pc:graphicFrameChg chg="del">
          <ac:chgData name="Kollmannsberger, Stefan" userId="33bc9b04-ebde-45a7-8cb5-2c13f1aad7eb" providerId="ADAL" clId="{101CA44A-33ED-44ED-B039-616EC25DF3F7}" dt="2022-04-30T15:08:10.677" v="7712" actId="478"/>
          <ac:graphicFrameMkLst>
            <pc:docMk/>
            <pc:sldMk cId="3993411997" sldId="473"/>
            <ac:graphicFrameMk id="10" creationId="{4B66C3C7-4950-461F-BD8C-7009A6EC6815}"/>
          </ac:graphicFrameMkLst>
        </pc:graphicFrameChg>
      </pc:sldChg>
      <pc:sldChg chg="delSp modSp add mod modAnim">
        <pc:chgData name="Kollmannsberger, Stefan" userId="33bc9b04-ebde-45a7-8cb5-2c13f1aad7eb" providerId="ADAL" clId="{101CA44A-33ED-44ED-B039-616EC25DF3F7}" dt="2022-05-02T13:35:49.895" v="8965" actId="313"/>
        <pc:sldMkLst>
          <pc:docMk/>
          <pc:sldMk cId="3439942829" sldId="474"/>
        </pc:sldMkLst>
        <pc:spChg chg="mod">
          <ac:chgData name="Kollmannsberger, Stefan" userId="33bc9b04-ebde-45a7-8cb5-2c13f1aad7eb" providerId="ADAL" clId="{101CA44A-33ED-44ED-B039-616EC25DF3F7}" dt="2022-05-02T13:29:23.266" v="8906" actId="313"/>
          <ac:spMkLst>
            <pc:docMk/>
            <pc:sldMk cId="3439942829" sldId="474"/>
            <ac:spMk id="7" creationId="{D9BB61F5-FDA2-4478-9DA6-278CFB9EF2FB}"/>
          </ac:spMkLst>
        </pc:spChg>
        <pc:spChg chg="mod">
          <ac:chgData name="Kollmannsberger, Stefan" userId="33bc9b04-ebde-45a7-8cb5-2c13f1aad7eb" providerId="ADAL" clId="{101CA44A-33ED-44ED-B039-616EC25DF3F7}" dt="2022-05-02T13:35:49.895" v="8965" actId="313"/>
          <ac:spMkLst>
            <pc:docMk/>
            <pc:sldMk cId="3439942829" sldId="474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5-02T13:29:37.708" v="8909" actId="478"/>
          <ac:spMkLst>
            <pc:docMk/>
            <pc:sldMk cId="3439942829" sldId="474"/>
            <ac:spMk id="9" creationId="{ACA72F50-3958-48B4-BE92-20239E2493A5}"/>
          </ac:spMkLst>
        </pc:spChg>
      </pc:sldChg>
      <pc:sldChg chg="addSp delSp modSp add mod modAnim modNotesTx">
        <pc:chgData name="Kollmannsberger, Stefan" userId="33bc9b04-ebde-45a7-8cb5-2c13f1aad7eb" providerId="ADAL" clId="{101CA44A-33ED-44ED-B039-616EC25DF3F7}" dt="2022-05-02T13:35:01.814" v="8934"/>
        <pc:sldMkLst>
          <pc:docMk/>
          <pc:sldMk cId="392544169" sldId="475"/>
        </pc:sldMkLst>
        <pc:spChg chg="mod">
          <ac:chgData name="Kollmannsberger, Stefan" userId="33bc9b04-ebde-45a7-8cb5-2c13f1aad7eb" providerId="ADAL" clId="{101CA44A-33ED-44ED-B039-616EC25DF3F7}" dt="2022-04-30T15:26:59.152" v="8188" actId="20577"/>
          <ac:spMkLst>
            <pc:docMk/>
            <pc:sldMk cId="392544169" sldId="475"/>
            <ac:spMk id="3" creationId="{0E76BD87-43A1-46CE-8838-CEC88ED8F4C1}"/>
          </ac:spMkLst>
        </pc:spChg>
        <pc:spChg chg="del">
          <ac:chgData name="Kollmannsberger, Stefan" userId="33bc9b04-ebde-45a7-8cb5-2c13f1aad7eb" providerId="ADAL" clId="{101CA44A-33ED-44ED-B039-616EC25DF3F7}" dt="2022-04-30T15:32:31.121" v="8191" actId="478"/>
          <ac:spMkLst>
            <pc:docMk/>
            <pc:sldMk cId="392544169" sldId="475"/>
            <ac:spMk id="7" creationId="{D9BB61F5-FDA2-4478-9DA6-278CFB9EF2FB}"/>
          </ac:spMkLst>
        </pc:spChg>
        <pc:spChg chg="del">
          <ac:chgData name="Kollmannsberger, Stefan" userId="33bc9b04-ebde-45a7-8cb5-2c13f1aad7eb" providerId="ADAL" clId="{101CA44A-33ED-44ED-B039-616EC25DF3F7}" dt="2022-04-30T15:27:05.288" v="8189" actId="478"/>
          <ac:spMkLst>
            <pc:docMk/>
            <pc:sldMk cId="392544169" sldId="475"/>
            <ac:spMk id="8" creationId="{85312DB2-3B72-4B4A-8DA5-03DBA26BE36E}"/>
          </ac:spMkLst>
        </pc:spChg>
        <pc:spChg chg="del">
          <ac:chgData name="Kollmannsberger, Stefan" userId="33bc9b04-ebde-45a7-8cb5-2c13f1aad7eb" providerId="ADAL" clId="{101CA44A-33ED-44ED-B039-616EC25DF3F7}" dt="2022-04-30T15:33:17.743" v="8194" actId="478"/>
          <ac:spMkLst>
            <pc:docMk/>
            <pc:sldMk cId="392544169" sldId="475"/>
            <ac:spMk id="9" creationId="{ACA72F50-3958-48B4-BE92-20239E2493A5}"/>
          </ac:spMkLst>
        </pc:spChg>
        <pc:spChg chg="add del">
          <ac:chgData name="Kollmannsberger, Stefan" userId="33bc9b04-ebde-45a7-8cb5-2c13f1aad7eb" providerId="ADAL" clId="{101CA44A-33ED-44ED-B039-616EC25DF3F7}" dt="2022-04-30T15:32:37.894" v="8193" actId="478"/>
          <ac:spMkLst>
            <pc:docMk/>
            <pc:sldMk cId="392544169" sldId="475"/>
            <ac:spMk id="10" creationId="{6AB8BBA4-7D31-43D2-B2F9-D2A8360EB782}"/>
          </ac:spMkLst>
        </pc:spChg>
        <pc:spChg chg="del">
          <ac:chgData name="Kollmannsberger, Stefan" userId="33bc9b04-ebde-45a7-8cb5-2c13f1aad7eb" providerId="ADAL" clId="{101CA44A-33ED-44ED-B039-616EC25DF3F7}" dt="2022-04-30T15:27:07.432" v="8190" actId="478"/>
          <ac:spMkLst>
            <pc:docMk/>
            <pc:sldMk cId="392544169" sldId="475"/>
            <ac:spMk id="11" creationId="{D0B51F51-6E0F-4422-A47D-BB08CEFF3CCA}"/>
          </ac:spMkLst>
        </pc:spChg>
        <pc:spChg chg="add del">
          <ac:chgData name="Kollmannsberger, Stefan" userId="33bc9b04-ebde-45a7-8cb5-2c13f1aad7eb" providerId="ADAL" clId="{101CA44A-33ED-44ED-B039-616EC25DF3F7}" dt="2022-04-30T15:33:24.718" v="8196" actId="22"/>
          <ac:spMkLst>
            <pc:docMk/>
            <pc:sldMk cId="392544169" sldId="475"/>
            <ac:spMk id="12" creationId="{C5014FD4-656A-402B-BB32-B5641750619B}"/>
          </ac:spMkLst>
        </pc:spChg>
        <pc:spChg chg="add mod">
          <ac:chgData name="Kollmannsberger, Stefan" userId="33bc9b04-ebde-45a7-8cb5-2c13f1aad7eb" providerId="ADAL" clId="{101CA44A-33ED-44ED-B039-616EC25DF3F7}" dt="2022-05-02T13:30:59.507" v="8932" actId="20577"/>
          <ac:spMkLst>
            <pc:docMk/>
            <pc:sldMk cId="392544169" sldId="475"/>
            <ac:spMk id="13" creationId="{DAAF2898-5E96-476B-89F0-F7181DE5CDEA}"/>
          </ac:spMkLst>
        </pc:spChg>
      </pc:sldChg>
      <pc:sldChg chg="addSp delSp modSp add mod">
        <pc:chgData name="Kollmannsberger, Stefan" userId="33bc9b04-ebde-45a7-8cb5-2c13f1aad7eb" providerId="ADAL" clId="{101CA44A-33ED-44ED-B039-616EC25DF3F7}" dt="2022-05-02T13:17:06.491" v="8722" actId="20577"/>
        <pc:sldMkLst>
          <pc:docMk/>
          <pc:sldMk cId="2922592589" sldId="476"/>
        </pc:sldMkLst>
        <pc:spChg chg="mod">
          <ac:chgData name="Kollmannsberger, Stefan" userId="33bc9b04-ebde-45a7-8cb5-2c13f1aad7eb" providerId="ADAL" clId="{101CA44A-33ED-44ED-B039-616EC25DF3F7}" dt="2022-05-02T13:17:06.491" v="8722" actId="20577"/>
          <ac:spMkLst>
            <pc:docMk/>
            <pc:sldMk cId="2922592589" sldId="476"/>
            <ac:spMk id="3" creationId="{B47C15A1-D146-4322-BEC6-A1F49E001BC2}"/>
          </ac:spMkLst>
        </pc:spChg>
        <pc:spChg chg="add del">
          <ac:chgData name="Kollmannsberger, Stefan" userId="33bc9b04-ebde-45a7-8cb5-2c13f1aad7eb" providerId="ADAL" clId="{101CA44A-33ED-44ED-B039-616EC25DF3F7}" dt="2022-05-02T12:54:43.700" v="8402" actId="478"/>
          <ac:spMkLst>
            <pc:docMk/>
            <pc:sldMk cId="2922592589" sldId="476"/>
            <ac:spMk id="7" creationId="{A18DBE60-70A3-4DED-A6E3-15E209DB59D4}"/>
          </ac:spMkLst>
        </pc:spChg>
        <pc:spChg chg="add mod">
          <ac:chgData name="Kollmannsberger, Stefan" userId="33bc9b04-ebde-45a7-8cb5-2c13f1aad7eb" providerId="ADAL" clId="{101CA44A-33ED-44ED-B039-616EC25DF3F7}" dt="2022-05-02T13:14:43.053" v="8657" actId="1076"/>
          <ac:spMkLst>
            <pc:docMk/>
            <pc:sldMk cId="2922592589" sldId="476"/>
            <ac:spMk id="14" creationId="{6E75AF1C-8411-80C1-D424-48A64B0735F7}"/>
          </ac:spMkLst>
        </pc:spChg>
        <pc:graphicFrameChg chg="add mod">
          <ac:chgData name="Kollmannsberger, Stefan" userId="33bc9b04-ebde-45a7-8cb5-2c13f1aad7eb" providerId="ADAL" clId="{101CA44A-33ED-44ED-B039-616EC25DF3F7}" dt="2022-05-02T13:14:50.581" v="8660" actId="14100"/>
          <ac:graphicFrameMkLst>
            <pc:docMk/>
            <pc:sldMk cId="2922592589" sldId="476"/>
            <ac:graphicFrameMk id="4" creationId="{CCCA9DD7-63D1-AF27-7F16-E31363221713}"/>
          </ac:graphicFrameMkLst>
        </pc:graphicFrameChg>
        <pc:graphicFrameChg chg="add mod">
          <ac:chgData name="Kollmannsberger, Stefan" userId="33bc9b04-ebde-45a7-8cb5-2c13f1aad7eb" providerId="ADAL" clId="{101CA44A-33ED-44ED-B039-616EC25DF3F7}" dt="2022-05-02T13:14:48.077" v="8659" actId="1076"/>
          <ac:graphicFrameMkLst>
            <pc:docMk/>
            <pc:sldMk cId="2922592589" sldId="476"/>
            <ac:graphicFrameMk id="6" creationId="{B9B67243-3442-97B2-B26B-6E74DC37ABE1}"/>
          </ac:graphicFrameMkLst>
        </pc:graphicFrameChg>
        <pc:picChg chg="mod">
          <ac:chgData name="Kollmannsberger, Stefan" userId="33bc9b04-ebde-45a7-8cb5-2c13f1aad7eb" providerId="ADAL" clId="{101CA44A-33ED-44ED-B039-616EC25DF3F7}" dt="2022-05-02T13:14:31.085" v="8656" actId="1076"/>
          <ac:picMkLst>
            <pc:docMk/>
            <pc:sldMk cId="2922592589" sldId="476"/>
            <ac:picMk id="12" creationId="{CAB6BDE8-2261-4D52-92C1-447FAC7BFB5E}"/>
          </ac:picMkLst>
        </pc:picChg>
        <pc:picChg chg="add mod">
          <ac:chgData name="Kollmannsberger, Stefan" userId="33bc9b04-ebde-45a7-8cb5-2c13f1aad7eb" providerId="ADAL" clId="{101CA44A-33ED-44ED-B039-616EC25DF3F7}" dt="2022-05-02T13:14:21.733" v="8654" actId="1076"/>
          <ac:picMkLst>
            <pc:docMk/>
            <pc:sldMk cId="2922592589" sldId="476"/>
            <ac:picMk id="6146" creationId="{07A64134-6638-61E8-E14A-E481D56C2118}"/>
          </ac:picMkLst>
        </pc:picChg>
      </pc:sldChg>
      <pc:sldChg chg="new del">
        <pc:chgData name="Kollmannsberger, Stefan" userId="33bc9b04-ebde-45a7-8cb5-2c13f1aad7eb" providerId="ADAL" clId="{101CA44A-33ED-44ED-B039-616EC25DF3F7}" dt="2022-04-30T15:34:03.094" v="8203" actId="47"/>
        <pc:sldMkLst>
          <pc:docMk/>
          <pc:sldMk cId="4267218910" sldId="476"/>
        </pc:sldMkLst>
      </pc:sldChg>
      <pc:sldChg chg="add">
        <pc:chgData name="Kollmannsberger, Stefan" userId="33bc9b04-ebde-45a7-8cb5-2c13f1aad7eb" providerId="ADAL" clId="{101CA44A-33ED-44ED-B039-616EC25DF3F7}" dt="2022-05-02T13:35:42.568" v="8963"/>
        <pc:sldMkLst>
          <pc:docMk/>
          <pc:sldMk cId="2087571781" sldId="477"/>
        </pc:sldMkLst>
      </pc:sldChg>
      <pc:sldMasterChg chg="modSldLayout">
        <pc:chgData name="Kollmannsberger, Stefan" userId="33bc9b04-ebde-45a7-8cb5-2c13f1aad7eb" providerId="ADAL" clId="{101CA44A-33ED-44ED-B039-616EC25DF3F7}" dt="2022-04-12T08:44:11.452" v="294" actId="14100"/>
        <pc:sldMasterMkLst>
          <pc:docMk/>
          <pc:sldMasterMk cId="0" sldId="2147483648"/>
        </pc:sldMasterMkLst>
        <pc:sldLayoutChg chg="modSp mod">
          <pc:chgData name="Kollmannsberger, Stefan" userId="33bc9b04-ebde-45a7-8cb5-2c13f1aad7eb" providerId="ADAL" clId="{101CA44A-33ED-44ED-B039-616EC25DF3F7}" dt="2022-04-12T08:44:11.452" v="294" actId="14100"/>
          <pc:sldLayoutMkLst>
            <pc:docMk/>
            <pc:sldMasterMk cId="0" sldId="2147483648"/>
            <pc:sldLayoutMk cId="2183948741" sldId="2147483654"/>
          </pc:sldLayoutMkLst>
          <pc:spChg chg="mod">
            <ac:chgData name="Kollmannsberger, Stefan" userId="33bc9b04-ebde-45a7-8cb5-2c13f1aad7eb" providerId="ADAL" clId="{101CA44A-33ED-44ED-B039-616EC25DF3F7}" dt="2022-04-12T08:44:11.452" v="294" actId="14100"/>
            <ac:spMkLst>
              <pc:docMk/>
              <pc:sldMasterMk cId="0" sldId="2147483648"/>
              <pc:sldLayoutMk cId="2183948741" sldId="2147483654"/>
              <ac:spMk id="3" creationId="{00000000-0000-0000-0000-000000000000}"/>
            </ac:spMkLst>
          </pc:spChg>
          <pc:spChg chg="mod">
            <ac:chgData name="Kollmannsberger, Stefan" userId="33bc9b04-ebde-45a7-8cb5-2c13f1aad7eb" providerId="ADAL" clId="{101CA44A-33ED-44ED-B039-616EC25DF3F7}" dt="2022-04-12T08:44:06.725" v="293" actId="1035"/>
            <ac:spMkLst>
              <pc:docMk/>
              <pc:sldMasterMk cId="0" sldId="2147483648"/>
              <pc:sldLayoutMk cId="2183948741" sldId="2147483654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28/04/2025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https://www.the-qrcode-generator.com/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0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65140D-76E0-83F9-AB39-3CACFC15A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897858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29B2B-2E5F-17DB-9EEC-221FFA57025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9088" y="1409897"/>
            <a:ext cx="8508999" cy="16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Leon Herrmann</a:t>
            </a:r>
            <a:br>
              <a:rPr lang="de-DE" noProof="0" dirty="0"/>
            </a:br>
            <a:r>
              <a:rPr lang="de-DE" noProof="0" dirty="0"/>
              <a:t>Stefan Kollmannsberger</a:t>
            </a:r>
          </a:p>
          <a:p>
            <a:pPr lvl="0"/>
            <a:r>
              <a:rPr lang="de-DE" noProof="0" dirty="0"/>
              <a:t>Chair </a:t>
            </a:r>
            <a:r>
              <a:rPr lang="de-DE" noProof="0" dirty="0" err="1"/>
              <a:t>of</a:t>
            </a:r>
            <a:r>
              <a:rPr lang="de-DE" noProof="0" dirty="0"/>
              <a:t> Data Science in </a:t>
            </a:r>
            <a:r>
              <a:rPr lang="de-DE" noProof="0" dirty="0" err="1"/>
              <a:t>Civil</a:t>
            </a:r>
            <a:r>
              <a:rPr lang="de-DE" noProof="0" dirty="0"/>
              <a:t> Engineering</a:t>
            </a:r>
          </a:p>
          <a:p>
            <a:pPr lvl="0"/>
            <a:r>
              <a:rPr lang="de-DE" noProof="0" dirty="0"/>
              <a:t>Bauhaus-Universität Weimar</a:t>
            </a:r>
          </a:p>
          <a:p>
            <a:pPr lvl="0"/>
            <a:r>
              <a:rPr lang="de-DE" noProof="0" dirty="0"/>
              <a:t>Weimar, </a:t>
            </a:r>
            <a:r>
              <a:rPr lang="de-DE" noProof="0" dirty="0" err="1"/>
              <a:t>January</a:t>
            </a:r>
            <a:r>
              <a:rPr lang="de-DE" noProof="0" dirty="0"/>
              <a:t> 2025</a:t>
            </a:r>
          </a:p>
        </p:txBody>
      </p:sp>
      <p:pic>
        <p:nvPicPr>
          <p:cNvPr id="4" name="Grafik 8">
            <a:extLst>
              <a:ext uri="{FF2B5EF4-FFF2-40B4-BE49-F238E27FC236}">
                <a16:creationId xmlns:a16="http://schemas.microsoft.com/office/drawing/2014/main" id="{27B3F6EB-B24D-4BE3-A66A-8E1733F18D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669" y="1409897"/>
            <a:ext cx="3410935" cy="2281729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1A0C4B9-8D9B-2593-A8B7-34D812F4C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792064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F02862-4E3B-7284-1BAC-F7360C38EA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3719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F32AB3F5-5030-A6B8-73EC-ADD617F51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825690"/>
            <a:ext cx="8508999" cy="396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5691"/>
            <a:ext cx="6929897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830734"/>
            <a:ext cx="4180910" cy="394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6098" y="830733"/>
            <a:ext cx="4180910" cy="394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>
          <a:xfrm>
            <a:off x="311161" y="4854985"/>
            <a:ext cx="7677481" cy="273844"/>
          </a:xfrm>
          <a:prstGeom prst="rect">
            <a:avLst/>
          </a:prstGeom>
        </p:spPr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13BFF3-9173-8680-CC61-B356B03E1AC3}"/>
              </a:ext>
            </a:extLst>
          </p:cNvPr>
          <p:cNvSpPr txBox="1">
            <a:spLocks/>
          </p:cNvSpPr>
          <p:nvPr userDrawn="1"/>
        </p:nvSpPr>
        <p:spPr>
          <a:xfrm>
            <a:off x="311163" y="295691"/>
            <a:ext cx="6936075" cy="392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err="1"/>
              <a:t>Titel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6F16DC1-48B9-61AF-6619-1AF748CAEC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7FA8FA2C-CE6E-FC7B-6B02-EFDDE09EB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 i="1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09DE0D4D-F232-F9D5-92BE-5085A478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066" y="4853446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 i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Leon Herrmann &amp; Stefan Kollmannsberger || Deep Learning in Computational </a:t>
            </a:r>
            <a:r>
              <a:rPr lang="de-DE" dirty="0" err="1"/>
              <a:t>Mechanics</a:t>
            </a:r>
            <a:r>
              <a:rPr lang="de-DE" dirty="0"/>
              <a:t> || Bauhaus-Universität Weimar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D34451-0B3E-B783-28FD-DB81814312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0"/>
            <a:ext cx="190500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657" r:id="rId3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A65D-0E61-B622-79FD-60F6350D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Fundamental </a:t>
            </a:r>
            <a:r>
              <a:rPr lang="de-DE" dirty="0" err="1"/>
              <a:t>Concepts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Learning: </a:t>
            </a:r>
            <a:r>
              <a:rPr lang="de-DE" err="1"/>
              <a:t>Introduction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5194-6178-9C62-BE48-3D27B018A80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/>
              <a:t>Bauhaus-Universität Weimar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3C629-2187-E133-A069-37D522DC0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6A21-D526-1C8E-0295-E4EA340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CD49C-E1E2-8FC7-4C14-E3A35F0C6DD8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A9749-D655-BA07-D64E-5C6DC1F97426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983F8-74AB-3ACD-5C64-B100368FD6E5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15548-6847-125C-52A3-A564E74D71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C3C4F-5736-53DD-F025-60276B74A7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4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810721-DEA5-9CD5-C3F3-28C52F48C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Prediction</a:t>
                </a:r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d </a:t>
                </a:r>
                <a:r>
                  <a:rPr lang="de-DE" dirty="0" err="1"/>
                  <a:t>for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ar-A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an </a:t>
                </a:r>
                <a:r>
                  <a:rPr lang="de-DE" dirty="0" err="1"/>
                  <a:t>example</a:t>
                </a:r>
                <a:r>
                  <a:rPr lang="de-DE" dirty="0"/>
                  <a:t>/sample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a feature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each</a:t>
                </a:r>
                <a:r>
                  <a:rPr lang="de-DE" dirty="0"/>
                  <a:t> feature </a:t>
                </a:r>
                <a:r>
                  <a:rPr lang="de-DE" dirty="0" err="1"/>
                  <a:t>has</a:t>
                </a:r>
                <a:r>
                  <a:rPr lang="de-DE" dirty="0"/>
                  <a:t> an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weight</a:t>
                </a:r>
                <a:r>
                  <a:rPr lang="de-DE" dirty="0"/>
                  <a:t>, </a:t>
                </a:r>
                <a:r>
                  <a:rPr lang="de-DE" dirty="0" err="1"/>
                  <a:t>which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shared</a:t>
                </a:r>
                <a:r>
                  <a:rPr lang="de-DE" dirty="0"/>
                  <a:t> </a:t>
                </a:r>
                <a:r>
                  <a:rPr lang="de-DE" dirty="0" err="1"/>
                  <a:t>across</a:t>
                </a:r>
                <a:r>
                  <a:rPr lang="de-DE" dirty="0"/>
                  <a:t> all </a:t>
                </a:r>
                <a:r>
                  <a:rPr lang="de-DE" dirty="0" err="1"/>
                  <a:t>samples</a:t>
                </a:r>
                <a:endParaRPr lang="de-DE" dirty="0"/>
              </a:p>
              <a:p>
                <a:r>
                  <a:rPr lang="de-DE" b="1" dirty="0" err="1"/>
                  <a:t>Remember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 </a:t>
                </a:r>
                <a:r>
                  <a:rPr lang="de-DE" dirty="0" err="1"/>
                  <a:t>matrix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ar-AE" dirty="0"/>
              </a:p>
              <a:p>
                <a:r>
                  <a:rPr lang="en-US" dirty="0"/>
                  <a:t>Where each example vector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810721-DEA5-9CD5-C3F3-28C52F48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697B64-1398-B4AA-317A-1C594F0B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2.5 Linear Regression – Performance Measurement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55FF3-2961-722E-50E4-F15CC5461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D8F8-0B2E-F68E-75BE-086D09E5E1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3E4D9-2454-888F-DAC5-698DA2BFE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680" y="2447943"/>
            <a:ext cx="6765131" cy="19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2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95591B-0B17-47FC-DE6A-60DB3E71C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/>
                  <a:t>Prediction</a:t>
                </a:r>
                <a:r>
                  <a:rPr lang="de-DE" dirty="0"/>
                  <a:t> in semi-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notation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 err="1"/>
                  <a:t>Squared</a:t>
                </a:r>
                <a:r>
                  <a:rPr lang="de-DE" b="1" dirty="0"/>
                  <a:t> </a:t>
                </a:r>
                <a:r>
                  <a:rPr lang="de-DE" b="1" dirty="0" err="1"/>
                  <a:t>error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(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b="1" dirty="0" err="1"/>
                  <a:t>ground</a:t>
                </a:r>
                <a:r>
                  <a:rPr lang="de-DE" b="1" dirty="0"/>
                  <a:t> </a:t>
                </a:r>
                <a:r>
                  <a:rPr lang="de-DE" b="1" dirty="0" err="1"/>
                  <a:t>truth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r>
                  <a:rPr lang="de-DE" b="1" dirty="0"/>
                  <a:t>Mean </a:t>
                </a:r>
                <a:r>
                  <a:rPr lang="de-DE" b="1" dirty="0" err="1"/>
                  <a:t>squared</a:t>
                </a:r>
                <a:r>
                  <a:rPr lang="de-DE" b="1" dirty="0"/>
                  <a:t> </a:t>
                </a:r>
                <a:r>
                  <a:rPr lang="de-DE" b="1" dirty="0" err="1"/>
                  <a:t>error</a:t>
                </a:r>
                <a:r>
                  <a:rPr lang="de-DE" b="1" dirty="0"/>
                  <a:t> (MSE)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dataset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samples</a:t>
                </a:r>
                <a:r>
                  <a:rPr lang="de-DE" dirty="0"/>
                  <a:t> (</a:t>
                </a:r>
                <a:r>
                  <a:rPr lang="de-DE" dirty="0" err="1"/>
                  <a:t>including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design </a:t>
                </a:r>
                <a:r>
                  <a:rPr lang="de-DE" dirty="0" err="1"/>
                  <a:t>vectors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sample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r>
                  <a:rPr lang="de-DE" b="1" dirty="0" err="1"/>
                  <a:t>Cost</a:t>
                </a:r>
                <a:r>
                  <a:rPr lang="de-DE" b="1" dirty="0"/>
                  <a:t> </a:t>
                </a:r>
                <a:r>
                  <a:rPr lang="de-DE" b="1" dirty="0" err="1"/>
                  <a:t>function</a:t>
                </a:r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b="1" dirty="0" err="1"/>
                  <a:t>Optimization</a:t>
                </a:r>
                <a:r>
                  <a:rPr lang="de-DE" b="1" dirty="0"/>
                  <a:t> </a:t>
                </a:r>
                <a:r>
                  <a:rPr lang="de-DE" b="1" dirty="0" err="1"/>
                  <a:t>problem</a:t>
                </a:r>
                <a:endParaRPr lang="de-DE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95591B-0B17-47FC-DE6A-60DB3E71C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8AB1BFA-DA5F-3BDB-C6D0-2644EB42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2.5 Linear Regression – Performance Measurement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FC498-116C-6C27-B468-6404A6D453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403FF-51E6-CAC8-0405-67BAA33BB1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4773D-1D1E-EB7C-6ECD-85C53E4127FE}"/>
              </a:ext>
            </a:extLst>
          </p:cNvPr>
          <p:cNvSpPr txBox="1"/>
          <p:nvPr/>
        </p:nvSpPr>
        <p:spPr>
          <a:xfrm>
            <a:off x="5032916" y="3993752"/>
            <a:ext cx="3946777" cy="830099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In </a:t>
            </a:r>
            <a:r>
              <a:rPr lang="de-DE" sz="1200" dirty="0" err="1">
                <a:latin typeface="+mn-lt"/>
              </a:rPr>
              <a:t>machine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learning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optimization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referred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as</a:t>
            </a:r>
            <a:r>
              <a:rPr lang="de-DE" sz="1200" dirty="0">
                <a:latin typeface="+mn-lt"/>
              </a:rPr>
              <a:t> </a:t>
            </a:r>
            <a:r>
              <a:rPr lang="de-DE" sz="1200" b="1" dirty="0" err="1">
                <a:latin typeface="+mn-lt"/>
              </a:rPr>
              <a:t>learning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when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model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applied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previously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unseen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problems</a:t>
            </a:r>
            <a:r>
              <a:rPr lang="de-DE" sz="1200" dirty="0">
                <a:latin typeface="+mn-lt"/>
              </a:rPr>
              <a:t> (i.e., </a:t>
            </a:r>
            <a:r>
              <a:rPr lang="de-DE" sz="1200" dirty="0" err="1">
                <a:latin typeface="+mn-lt"/>
              </a:rPr>
              <a:t>datapoints</a:t>
            </a:r>
            <a:r>
              <a:rPr lang="de-DE" sz="1200" dirty="0">
                <a:latin typeface="+mn-lt"/>
              </a:rPr>
              <a:t>). This stands in </a:t>
            </a:r>
            <a:r>
              <a:rPr lang="de-DE" sz="1200" dirty="0" err="1">
                <a:latin typeface="+mn-lt"/>
              </a:rPr>
              <a:t>contrast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to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structural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optimization</a:t>
            </a:r>
            <a:r>
              <a:rPr lang="de-DE" sz="1200" dirty="0">
                <a:latin typeface="+mn-lt"/>
              </a:rPr>
              <a:t> in </a:t>
            </a:r>
            <a:r>
              <a:rPr lang="de-DE" sz="1200" dirty="0" err="1">
                <a:latin typeface="+mn-lt"/>
              </a:rPr>
              <a:t>which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one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specific</a:t>
            </a:r>
            <a:r>
              <a:rPr lang="de-DE" sz="1200" dirty="0">
                <a:latin typeface="+mn-lt"/>
              </a:rPr>
              <a:t> design </a:t>
            </a:r>
            <a:r>
              <a:rPr lang="de-DE" sz="1200" dirty="0" err="1">
                <a:latin typeface="+mn-lt"/>
              </a:rPr>
              <a:t>is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obtained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through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optimization</a:t>
            </a:r>
            <a:r>
              <a:rPr lang="de-DE" sz="1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83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8D9A44-D684-0777-3CEA-B55351213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Data </a:t>
                </a:r>
                <a:r>
                  <a:rPr lang="en-US" dirty="0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split</a:t>
                </a:r>
                <a:r>
                  <a:rPr lang="de-DE" dirty="0"/>
                  <a:t> </a:t>
                </a:r>
                <a:r>
                  <a:rPr lang="de-DE" dirty="0" err="1"/>
                  <a:t>into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Training </a:t>
                </a:r>
                <a:r>
                  <a:rPr lang="de-DE" b="1" dirty="0" err="1"/>
                  <a:t>set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~80%) </m:t>
                    </m:r>
                  </m:oMath>
                </a14:m>
                <a:endParaRPr lang="de-DE" dirty="0"/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train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(i.e., 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correct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and </a:t>
                </a:r>
                <a:r>
                  <a:rPr lang="de-DE" dirty="0" err="1"/>
                  <a:t>bias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Validation </a:t>
                </a:r>
                <a:r>
                  <a:rPr lang="de-DE" b="1" dirty="0" err="1"/>
                  <a:t>set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~10%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validate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training</a:t>
                </a:r>
                <a:r>
                  <a:rPr lang="de-DE" dirty="0"/>
                  <a:t> (i.e., </a:t>
                </a:r>
                <a:r>
                  <a:rPr lang="de-DE" dirty="0" err="1"/>
                  <a:t>evaluate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</a:t>
                </a:r>
                <a:r>
                  <a:rPr lang="de-DE" dirty="0" err="1"/>
                  <a:t>training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successful</a:t>
                </a:r>
                <a:r>
                  <a:rPr lang="de-DE" dirty="0"/>
                  <a:t>, e.g.,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detect</a:t>
                </a:r>
                <a:r>
                  <a:rPr lang="de-DE" dirty="0"/>
                  <a:t>/</a:t>
                </a:r>
                <a:r>
                  <a:rPr lang="de-DE" dirty="0" err="1"/>
                  <a:t>avoid</a:t>
                </a:r>
                <a:r>
                  <a:rPr lang="de-DE" dirty="0"/>
                  <a:t> </a:t>
                </a:r>
                <a:r>
                  <a:rPr lang="de-DE" b="1" dirty="0" err="1"/>
                  <a:t>overfitting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find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correct</a:t>
                </a:r>
                <a:r>
                  <a:rPr lang="de-DE" dirty="0"/>
                  <a:t> (</a:t>
                </a:r>
                <a:r>
                  <a:rPr lang="de-DE" dirty="0" err="1"/>
                  <a:t>machine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) </a:t>
                </a:r>
                <a:r>
                  <a:rPr lang="de-DE" b="1" dirty="0" err="1"/>
                  <a:t>hyperparameters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Testing</a:t>
                </a:r>
                <a:r>
                  <a:rPr lang="de-DE" b="1" dirty="0"/>
                  <a:t> </a:t>
                </a:r>
                <a:r>
                  <a:rPr lang="de-DE" b="1" dirty="0" err="1"/>
                  <a:t>set</a:t>
                </a:r>
                <a:r>
                  <a:rPr lang="de-DE" b="1" dirty="0"/>
                  <a:t> 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~10%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test</a:t>
                </a:r>
                <a:r>
                  <a:rPr lang="de-DE" dirty="0"/>
                  <a:t>/</a:t>
                </a:r>
                <a:r>
                  <a:rPr lang="de-DE" dirty="0" err="1"/>
                  <a:t>assess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validity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final </a:t>
                </a:r>
                <a:r>
                  <a:rPr lang="de-DE" dirty="0" err="1"/>
                  <a:t>model</a:t>
                </a:r>
                <a:r>
                  <a:rPr lang="de-DE" dirty="0"/>
                  <a:t> (i.e., </a:t>
                </a:r>
                <a:r>
                  <a:rPr lang="de-DE" dirty="0" err="1"/>
                  <a:t>weights</a:t>
                </a:r>
                <a:r>
                  <a:rPr lang="de-DE" dirty="0"/>
                  <a:t>, </a:t>
                </a:r>
                <a:r>
                  <a:rPr lang="de-DE" dirty="0" err="1"/>
                  <a:t>bias</a:t>
                </a:r>
                <a:r>
                  <a:rPr lang="de-DE" dirty="0"/>
                  <a:t>, and </a:t>
                </a:r>
                <a:r>
                  <a:rPr lang="de-DE" dirty="0" err="1"/>
                  <a:t>hyperparameters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At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point</a:t>
                </a:r>
                <a:r>
                  <a:rPr lang="de-DE" dirty="0"/>
                  <a:t> </a:t>
                </a:r>
                <a:r>
                  <a:rPr lang="de-DE" dirty="0" err="1"/>
                  <a:t>nothing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allowed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changed</a:t>
                </a:r>
                <a:r>
                  <a:rPr lang="de-DE" dirty="0"/>
                  <a:t> (</a:t>
                </a:r>
                <a:r>
                  <a:rPr lang="de-DE" dirty="0" err="1"/>
                  <a:t>otherwise</a:t>
                </a:r>
                <a:r>
                  <a:rPr lang="de-DE" dirty="0"/>
                  <a:t> </a:t>
                </a:r>
                <a:r>
                  <a:rPr lang="de-DE" dirty="0" err="1"/>
                  <a:t>testing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becomes</a:t>
                </a:r>
                <a:r>
                  <a:rPr lang="de-DE" dirty="0"/>
                  <a:t> </a:t>
                </a:r>
                <a:r>
                  <a:rPr lang="de-DE" dirty="0" err="1"/>
                  <a:t>validation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)</a:t>
                </a:r>
              </a:p>
              <a:p>
                <a:pPr marL="461963" lvl="1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 AI double-</a:t>
                </a:r>
                <a:r>
                  <a:rPr lang="de-DE" dirty="0" err="1"/>
                  <a:t>blinded</a:t>
                </a:r>
                <a:r>
                  <a:rPr lang="de-DE" dirty="0"/>
                  <a:t> </a:t>
                </a:r>
                <a:r>
                  <a:rPr lang="de-DE" dirty="0" err="1"/>
                  <a:t>challenges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common</a:t>
                </a:r>
                <a:r>
                  <a:rPr lang="de-DE" dirty="0"/>
                  <a:t> (</a:t>
                </a:r>
                <a:r>
                  <a:rPr lang="de-DE" dirty="0" err="1"/>
                  <a:t>test</a:t>
                </a:r>
                <a:r>
                  <a:rPr lang="de-DE" dirty="0"/>
                  <a:t> </a:t>
                </a:r>
                <a:r>
                  <a:rPr lang="de-DE" dirty="0" err="1"/>
                  <a:t>set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released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after </a:t>
                </a:r>
                <a:r>
                  <a:rPr lang="de-DE" dirty="0" err="1"/>
                  <a:t>handing</a:t>
                </a:r>
                <a:r>
                  <a:rPr lang="de-DE" dirty="0"/>
                  <a:t>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jury</a:t>
                </a:r>
                <a:r>
                  <a:rPr lang="de-DE" dirty="0"/>
                  <a:t>)</a:t>
                </a: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18D9A44-D684-0777-3CEA-B55351213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BE9549A-847B-D453-4916-98EEF76B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2.5 Linear Regression – Data Split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2621-3A3F-F1EE-B4CA-AA711D1678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896D8-99C2-304C-6DCD-B08B248CF4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75C359-CCC9-B4B8-6E0D-DC57E6D07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Fitting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datapoints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 polynomial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hyperparameter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polynomial </a:t>
                </a:r>
                <a:r>
                  <a:rPr lang="de-DE" dirty="0" err="1"/>
                  <a:t>degree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validation set shows that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leads to the lowest validation error for the trained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test set shows that some overfitting happened during hyperparameter tuning (this information is not available during/for model development)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best model would rely 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75C359-CCC9-B4B8-6E0D-DC57E6D07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DABF48-9856-3DD0-058A-495457D4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Linear Regression – Data Split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CFA7-8F5B-8EB9-3B57-F0B1E8938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A416E-2AB2-44F8-5AFB-588AB8CCB9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CA48F0-AA28-2011-C870-973198E0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" y="1350169"/>
            <a:ext cx="2494271" cy="2355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070828-C6CC-261D-6A59-C20D5C8D1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81" y="1343025"/>
            <a:ext cx="4616268" cy="2244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E0FF59-2E86-D3C4-4454-7494B21B4346}"/>
                  </a:ext>
                </a:extLst>
              </p:cNvPr>
              <p:cNvSpPr txBox="1"/>
              <p:nvPr/>
            </p:nvSpPr>
            <p:spPr>
              <a:xfrm>
                <a:off x="4334274" y="3520542"/>
                <a:ext cx="475451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DE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E0FF59-2E86-D3C4-4454-7494B21B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274" y="3520542"/>
                <a:ext cx="475451" cy="245580"/>
              </a:xfrm>
              <a:prstGeom prst="rect">
                <a:avLst/>
              </a:prstGeom>
              <a:blipFill>
                <a:blip r:embed="rId5"/>
                <a:stretch>
                  <a:fillRect l="-7692" r="-769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F91897-987C-F757-1277-A76D8107BA8E}"/>
                  </a:ext>
                </a:extLst>
              </p:cNvPr>
              <p:cNvSpPr txBox="1"/>
              <p:nvPr/>
            </p:nvSpPr>
            <p:spPr>
              <a:xfrm>
                <a:off x="6774934" y="3520996"/>
                <a:ext cx="475451" cy="245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DE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F91897-987C-F757-1277-A76D8107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34" y="3520996"/>
                <a:ext cx="475451" cy="245580"/>
              </a:xfrm>
              <a:prstGeom prst="rect">
                <a:avLst/>
              </a:prstGeom>
              <a:blipFill>
                <a:blip r:embed="rId6"/>
                <a:stretch>
                  <a:fillRect l="-7692" r="-7692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1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F165F-7189-2552-EA7B-6F0D5198E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⋅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de-DE" b="1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𝒙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de-DE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more concise notation let us denote all learnable parameters in a vector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This allows to write the model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de-DE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 yielding the minimization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̃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func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de-DE" b="1" i="0" smtClean="0">
                                  <a:latin typeface="Cambria Math" panose="02040503050406030204" pitchFamily="18" charset="0"/>
                                </a:rPr>
                                <m:t>𝚯</m:t>
                              </m:r>
                            </m:lim>
                          </m:limLow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minimization is solved by setting the first derivative of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 to zero (using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de-DE" b="1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1" i="0" smtClean="0">
                                      <a:latin typeface="Cambria Math" panose="02040503050406030204" pitchFamily="18" charset="0"/>
                                    </a:rPr>
                                    <m:t>𝚯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̃"/>
                              <m:ctrlP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de-DE" b="1" i="0" smtClean="0">
                              <a:latin typeface="Cambria Math" panose="02040503050406030204" pitchFamily="18" charset="0"/>
                            </a:rPr>
                            <m:t>𝚯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Such a closed form solution is only possible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dirty="0"/>
                  <a:t> (or rather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r>
                  <a:rPr lang="en-US" dirty="0"/>
                  <a:t>) is </a:t>
                </a:r>
                <a:br>
                  <a:rPr lang="en-US" dirty="0"/>
                </a:br>
                <a:r>
                  <a:rPr lang="en-US" b="1" dirty="0"/>
                  <a:t>linear</a:t>
                </a:r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de-DE" b="1" i="0" smtClean="0">
                        <a:latin typeface="Cambria Math" panose="02040503050406030204" pitchFamily="18" charset="0"/>
                      </a:rPr>
                      <m:t>𝚯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F165F-7189-2552-EA7B-6F0D5198E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7823DC8-BCA7-9606-1B1E-4EAA2FB2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Linear Regression – </a:t>
            </a:r>
            <a:r>
              <a:rPr lang="de-DE" dirty="0" err="1"/>
              <a:t>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3F85-DB7A-168D-53F5-3830C9F48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96393-B7D5-821C-C661-2F4B6165E1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CD203-CC0C-2B77-42A9-5D928915A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157" y="2514730"/>
            <a:ext cx="2687553" cy="241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6517A-9C75-00BD-9148-F48BA4839EE9}"/>
                  </a:ext>
                </a:extLst>
              </p:cNvPr>
              <p:cNvSpPr txBox="1"/>
              <p:nvPr/>
            </p:nvSpPr>
            <p:spPr>
              <a:xfrm>
                <a:off x="7027472" y="1546464"/>
                <a:ext cx="2048317" cy="4085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All </a:t>
                </a:r>
                <a:r>
                  <a:rPr lang="de-DE" sz="1200" dirty="0" err="1">
                    <a:latin typeface="+mn-lt"/>
                  </a:rPr>
                  <a:t>predictions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are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collected</a:t>
                </a:r>
                <a:r>
                  <a:rPr lang="de-DE" sz="1200" dirty="0">
                    <a:latin typeface="+mn-lt"/>
                  </a:rPr>
                  <a:t> in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vector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de-DE" sz="1200" dirty="0">
                    <a:latin typeface="+mn-lt"/>
                  </a:rPr>
                  <a:t>.</a:t>
                </a:r>
                <a:endParaRPr lang="en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16517A-9C75-00BD-9148-F48BA483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72" y="1546464"/>
                <a:ext cx="2048317" cy="408573"/>
              </a:xfrm>
              <a:prstGeom prst="rect">
                <a:avLst/>
              </a:prstGeom>
              <a:blipFill>
                <a:blip r:embed="rId4"/>
                <a:stretch>
                  <a:fillRect l="-4762" t="-7463" r="-5060" b="-2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7BD97-4F71-32E1-7C15-AE0755AB935D}"/>
                  </a:ext>
                </a:extLst>
              </p:cNvPr>
              <p:cNvSpPr txBox="1"/>
              <p:nvPr/>
            </p:nvSpPr>
            <p:spPr>
              <a:xfrm>
                <a:off x="7023717" y="1050837"/>
                <a:ext cx="2052073" cy="4085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de-DE" sz="1200" dirty="0">
                    <a:latin typeface="+mn-lt"/>
                  </a:rPr>
                  <a:t>Note </a:t>
                </a:r>
                <a:r>
                  <a:rPr lang="de-DE" sz="1200" dirty="0" err="1">
                    <a:latin typeface="+mn-lt"/>
                  </a:rPr>
                  <a:t>that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requires</a:t>
                </a:r>
                <a:r>
                  <a:rPr lang="de-DE" sz="1200" dirty="0">
                    <a:latin typeface="+mn-lt"/>
                  </a:rPr>
                  <a:t> a </a:t>
                </a:r>
                <a:r>
                  <a:rPr lang="de-DE" sz="1200" dirty="0" err="1">
                    <a:latin typeface="+mn-lt"/>
                  </a:rPr>
                  <a:t>column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of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ones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for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the</a:t>
                </a:r>
                <a:r>
                  <a:rPr lang="de-DE" sz="1200" dirty="0">
                    <a:latin typeface="+mn-lt"/>
                  </a:rPr>
                  <a:t> </a:t>
                </a:r>
                <a:r>
                  <a:rPr lang="de-DE" sz="1200" dirty="0" err="1">
                    <a:latin typeface="+mn-lt"/>
                  </a:rPr>
                  <a:t>bias</a:t>
                </a:r>
                <a:r>
                  <a:rPr lang="de-DE" sz="12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DE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37BD97-4F71-32E1-7C15-AE0755AB9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7" y="1050837"/>
                <a:ext cx="2052073" cy="408573"/>
              </a:xfrm>
              <a:prstGeom prst="rect">
                <a:avLst/>
              </a:prstGeom>
              <a:blipFill>
                <a:blip r:embed="rId5"/>
                <a:stretch>
                  <a:fillRect l="-4451" t="-7463" r="-4154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32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E3C8-A070-B7E7-EF9C-7057933E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FFA54E-D5CC-AF6E-34A2-388DB669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24" y="570479"/>
            <a:ext cx="3122576" cy="25799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5F1AC1-3140-53C4-0706-B01E1A98A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</m:oMath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Given the following values, solve the linear 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1,2,2</m:t>
                          </m:r>
                        </m:e>
                      </m:d>
                    </m:oMath>
                  </m:oMathPara>
                </a14:m>
                <a:endParaRPr lang="de-DE" b="0" dirty="0"/>
              </a:p>
              <a:p>
                <a:r>
                  <a:rPr lang="en-US" dirty="0"/>
                  <a:t>Example matrix (including column of ones for bias)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2.333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 weight and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𝚯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de-DE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de-DE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0.5, 0.667</m:t>
                              </m:r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5F1AC1-3140-53C4-0706-B01E1A98A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ECEB1FE-722C-6F51-C2D0-189FC6C8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2.5 Linear Regression –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F8CB-C4AC-D10F-123D-845AEB664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985E5-EB56-F436-749A-212827D7B5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8E96-37C7-BA2C-EB8C-6D1A63A19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49CEEC-D5BC-7793-C605-052B3D0A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1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Meets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Artificial</a:t>
            </a:r>
            <a:r>
              <a:rPr lang="da-DK" dirty="0">
                <a:solidFill>
                  <a:schemeClr val="bg2"/>
                </a:solidFill>
              </a:rPr>
              <a:t> Intelligence (&amp; </a:t>
            </a:r>
            <a:r>
              <a:rPr lang="da-DK" dirty="0" err="1">
                <a:solidFill>
                  <a:schemeClr val="bg2"/>
                </a:solidFill>
              </a:rPr>
              <a:t>Introduction</a:t>
            </a:r>
            <a:r>
              <a:rPr lang="da-DK" dirty="0">
                <a:solidFill>
                  <a:schemeClr val="bg2"/>
                </a:solidFill>
              </a:rPr>
              <a:t> to </a:t>
            </a:r>
            <a:r>
              <a:rPr lang="da-DK" dirty="0" err="1">
                <a:solidFill>
                  <a:schemeClr val="bg2"/>
                </a:solidFill>
              </a:rPr>
              <a:t>PyTorch</a:t>
            </a:r>
            <a:r>
              <a:rPr lang="da-DK" dirty="0">
                <a:solidFill>
                  <a:schemeClr val="bg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2.1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2.2 Data </a:t>
            </a:r>
            <a:r>
              <a:rPr lang="da-DK" dirty="0" err="1"/>
              <a:t>Structure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2.3 Types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2.4 Machine Learning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2.5 </a:t>
            </a:r>
            <a:r>
              <a:rPr lang="da-DK" dirty="0" err="1"/>
              <a:t>Linear</a:t>
            </a:r>
            <a:r>
              <a:rPr lang="da-DK" dirty="0"/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</a:t>
            </a:r>
            <a:r>
              <a:rPr lang="da-DK" dirty="0" err="1">
                <a:solidFill>
                  <a:schemeClr val="bg2"/>
                </a:solidFill>
              </a:rPr>
              <a:t>Stochastic</a:t>
            </a:r>
            <a:r>
              <a:rPr lang="da-DK" dirty="0">
                <a:solidFill>
                  <a:schemeClr val="bg2"/>
                </a:solidFill>
              </a:rPr>
              <a:t>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 </a:t>
            </a:r>
            <a:r>
              <a:rPr lang="da-DK" dirty="0" err="1">
                <a:solidFill>
                  <a:schemeClr val="bg2"/>
                </a:solidFill>
              </a:rPr>
              <a:t>Optimization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Techniques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2.6 Overfitting versus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2.7 </a:t>
            </a:r>
            <a:r>
              <a:rPr lang="da-DK" dirty="0" err="1">
                <a:solidFill>
                  <a:schemeClr val="bg2"/>
                </a:solidFill>
              </a:rPr>
              <a:t>Regularization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772BFE-C1B7-4477-8DE8-502605CE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B929A-0660-647D-4C8E-D8BE52C870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A215-4EB3-93E6-3D9C-0A0DBD3C64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5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BA68B-EFA0-BB75-36F0-1F8EC857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2006-065C-3DE2-F76D-07B96194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Fundamental </a:t>
            </a:r>
            <a:r>
              <a:rPr lang="de-DE" dirty="0" err="1"/>
              <a:t>Concepts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Machine</a:t>
            </a:r>
            <a:r>
              <a:rPr lang="de-DE"/>
              <a:t> Learning: </a:t>
            </a:r>
            <a:r>
              <a:rPr lang="de-DE" err="1"/>
              <a:t>Introduction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1788-F139-863B-600A-F31A549510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9088" y="1409896"/>
            <a:ext cx="8508999" cy="1611909"/>
          </a:xfrm>
        </p:spPr>
        <p:txBody>
          <a:bodyPr/>
          <a:lstStyle/>
          <a:p>
            <a:r>
              <a:rPr lang="de-DE" dirty="0"/>
              <a:t>Leon Herrmann</a:t>
            </a:r>
          </a:p>
          <a:p>
            <a:r>
              <a:rPr lang="de-DE" dirty="0"/>
              <a:t>Stefan Kollmannsberger </a:t>
            </a:r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Data Engineering in Construction</a:t>
            </a:r>
          </a:p>
          <a:p>
            <a:r>
              <a:rPr lang="de-DE"/>
              <a:t>Bauhaus-Universität Weimar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AD163-9D0F-70AC-D8E4-AB8EB0FFB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4B86D-DE61-673B-38CD-EB290F2D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4D688-2416-72D0-D53C-04B398AF093C}"/>
              </a:ext>
            </a:extLst>
          </p:cNvPr>
          <p:cNvSpPr txBox="1"/>
          <p:nvPr/>
        </p:nvSpPr>
        <p:spPr>
          <a:xfrm>
            <a:off x="317066" y="3260414"/>
            <a:ext cx="4323812" cy="4090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3"/>
                </a:solidFill>
                <a:latin typeface="+mn-lt"/>
              </a:rPr>
              <a:t>Deep Learning in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Computational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Mechanics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– an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introductory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 </a:t>
            </a:r>
            <a:r>
              <a:rPr lang="da-DK" sz="1200" i="1" dirty="0" err="1">
                <a:solidFill>
                  <a:schemeClr val="accent3"/>
                </a:solidFill>
                <a:latin typeface="+mn-lt"/>
              </a:rPr>
              <a:t>course</a:t>
            </a:r>
            <a:r>
              <a:rPr lang="da-DK" sz="1200" i="1" dirty="0">
                <a:solidFill>
                  <a:schemeClr val="accent3"/>
                </a:solidFill>
                <a:latin typeface="+mn-lt"/>
              </a:rPr>
              <a:t>, </a:t>
            </a:r>
            <a:br>
              <a:rPr lang="da-DK" sz="1200" i="1" dirty="0">
                <a:solidFill>
                  <a:schemeClr val="accent3"/>
                </a:solidFill>
                <a:latin typeface="+mn-lt"/>
              </a:rPr>
            </a:br>
            <a:r>
              <a:rPr lang="da-DK" sz="1200" i="1" dirty="0">
                <a:solidFill>
                  <a:schemeClr val="accent3"/>
                </a:solidFill>
                <a:latin typeface="+mn-lt"/>
              </a:rPr>
              <a:t>Herrmann et al. 2025</a:t>
            </a:r>
            <a:endParaRPr lang="en-DE" sz="1200" i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40829-58BE-F401-7CAA-207F02723D32}"/>
              </a:ext>
            </a:extLst>
          </p:cNvPr>
          <p:cNvSpPr txBox="1"/>
          <p:nvPr/>
        </p:nvSpPr>
        <p:spPr>
          <a:xfrm>
            <a:off x="2083540" y="4677893"/>
            <a:ext cx="57105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website</a:t>
            </a:r>
            <a:endParaRPr lang="en-US" sz="1400" dirty="0" err="1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1A056F-90D6-7A6D-5BB2-9AB8633CFD70}"/>
              </a:ext>
            </a:extLst>
          </p:cNvPr>
          <p:cNvSpPr txBox="1"/>
          <p:nvPr/>
        </p:nvSpPr>
        <p:spPr>
          <a:xfrm>
            <a:off x="3721316" y="4677893"/>
            <a:ext cx="365485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latin typeface="+mn-lt"/>
              </a:rPr>
              <a:t>book</a:t>
            </a:r>
            <a:endParaRPr lang="en-US" sz="1400" dirty="0" err="1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53592-083B-626D-4409-484D0EBE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39067" y="3472101"/>
            <a:ext cx="1260000" cy="12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4EFD0C-FF53-A9A2-7AB2-03E850C7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4058" y="3472101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7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B8D2E3-62FA-3ED3-4505-52F53D0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1 </a:t>
            </a:r>
            <a:r>
              <a:rPr lang="da-DK" dirty="0" err="1">
                <a:solidFill>
                  <a:schemeClr val="bg2"/>
                </a:solidFill>
              </a:rPr>
              <a:t>Computational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Mechanics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Meets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Artificial</a:t>
            </a:r>
            <a:r>
              <a:rPr lang="da-DK" dirty="0">
                <a:solidFill>
                  <a:schemeClr val="bg2"/>
                </a:solidFill>
              </a:rPr>
              <a:t> Intelligence (&amp; </a:t>
            </a:r>
            <a:r>
              <a:rPr lang="da-DK" dirty="0" err="1">
                <a:solidFill>
                  <a:schemeClr val="bg2"/>
                </a:solidFill>
              </a:rPr>
              <a:t>Introduction</a:t>
            </a:r>
            <a:r>
              <a:rPr lang="da-DK" dirty="0">
                <a:solidFill>
                  <a:schemeClr val="bg2"/>
                </a:solidFill>
              </a:rPr>
              <a:t> to </a:t>
            </a:r>
            <a:r>
              <a:rPr lang="da-DK" dirty="0" err="1">
                <a:solidFill>
                  <a:schemeClr val="bg2"/>
                </a:solidFill>
              </a:rPr>
              <a:t>PyTorch</a:t>
            </a:r>
            <a:r>
              <a:rPr lang="da-DK" dirty="0">
                <a:solidFill>
                  <a:schemeClr val="bg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2.1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2.2 Data </a:t>
            </a:r>
            <a:r>
              <a:rPr lang="da-DK" dirty="0" err="1"/>
              <a:t>Structure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2.3 Types of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2.4 Machine Learning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2.5 </a:t>
            </a:r>
            <a:r>
              <a:rPr lang="da-DK" dirty="0" err="1"/>
              <a:t>Linear</a:t>
            </a:r>
            <a:r>
              <a:rPr lang="da-DK" dirty="0"/>
              <a:t>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2.8.1 </a:t>
            </a:r>
            <a:r>
              <a:rPr lang="da-DK" dirty="0" err="1">
                <a:solidFill>
                  <a:schemeClr val="bg2"/>
                </a:solidFill>
              </a:rPr>
              <a:t>Stochastic</a:t>
            </a:r>
            <a:r>
              <a:rPr lang="da-DK" dirty="0">
                <a:solidFill>
                  <a:schemeClr val="bg2"/>
                </a:solidFill>
              </a:rPr>
              <a:t> Gradient </a:t>
            </a:r>
            <a:r>
              <a:rPr lang="da-DK" dirty="0" err="1">
                <a:solidFill>
                  <a:schemeClr val="bg2"/>
                </a:solidFill>
              </a:rPr>
              <a:t>Descent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2.8 </a:t>
            </a:r>
            <a:r>
              <a:rPr lang="da-DK" dirty="0" err="1">
                <a:solidFill>
                  <a:schemeClr val="bg2"/>
                </a:solidFill>
              </a:rPr>
              <a:t>Optimization</a:t>
            </a:r>
            <a:r>
              <a:rPr lang="da-DK" dirty="0">
                <a:solidFill>
                  <a:schemeClr val="bg2"/>
                </a:solidFill>
              </a:rPr>
              <a:t> </a:t>
            </a:r>
            <a:r>
              <a:rPr lang="da-DK" dirty="0" err="1">
                <a:solidFill>
                  <a:schemeClr val="bg2"/>
                </a:solidFill>
              </a:rPr>
              <a:t>Techniques</a:t>
            </a:r>
            <a:endParaRPr lang="da-D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2.6 Overfitting versus Underfitting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2"/>
                </a:solidFill>
              </a:rPr>
              <a:t>2.7 </a:t>
            </a:r>
            <a:r>
              <a:rPr lang="da-DK" dirty="0" err="1">
                <a:solidFill>
                  <a:schemeClr val="bg2"/>
                </a:solidFill>
              </a:rPr>
              <a:t>Regularization</a:t>
            </a:r>
            <a:endParaRPr lang="da-DK" dirty="0">
              <a:solidFill>
                <a:schemeClr val="bg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BF6F85-170B-A30E-33B7-C2E6A5DD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Contents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A654-E2B3-96C9-445E-07E4B5ABC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B75BC-0336-09DB-12FD-989D41FC21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4C12E1-0214-0ADC-156C-D0D09B40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Most </a:t>
            </a:r>
            <a:r>
              <a:rPr lang="da-DK" dirty="0" err="1"/>
              <a:t>machine</a:t>
            </a:r>
            <a:r>
              <a:rPr lang="da-DK" dirty="0"/>
              <a:t> learning </a:t>
            </a:r>
            <a:r>
              <a:rPr lang="da-DK" dirty="0" err="1"/>
              <a:t>algorithms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composed</a:t>
            </a:r>
            <a:r>
              <a:rPr lang="da-DK" dirty="0"/>
              <a:t>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Parametrized</a:t>
            </a:r>
            <a:r>
              <a:rPr lang="da-DK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Cost</a:t>
            </a:r>
            <a:r>
              <a:rPr lang="da-DK" dirty="0"/>
              <a:t> </a:t>
            </a:r>
            <a:r>
              <a:rPr lang="da-DK" dirty="0" err="1"/>
              <a:t>function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Optimization</a:t>
            </a:r>
            <a:r>
              <a:rPr lang="da-DK" dirty="0"/>
              <a:t> procedure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CDF9E0-9863-7011-2767-18565BAA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2.1 Definition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996C-18A0-146D-B932-EBAE9E5D7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2C014-99D7-74BD-4672-F9A5E94B62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715C0-D851-0603-FB79-72DD469D306D}"/>
              </a:ext>
            </a:extLst>
          </p:cNvPr>
          <p:cNvSpPr txBox="1"/>
          <p:nvPr/>
        </p:nvSpPr>
        <p:spPr>
          <a:xfrm>
            <a:off x="319090" y="825690"/>
            <a:ext cx="8505820" cy="46166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latin typeface="+mj-lt"/>
              </a:rPr>
              <a:t>”a computer program is said to learn from experience E with respect to some class of tasks T and performance measure P, if its performance at tasks T, as measured by P, improves with experience E”</a:t>
            </a:r>
            <a:endParaRPr lang="en-DE" sz="15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85F33-BF9F-AD34-2CC7-06F7935B9D07}"/>
              </a:ext>
            </a:extLst>
          </p:cNvPr>
          <p:cNvSpPr txBox="1"/>
          <p:nvPr/>
        </p:nvSpPr>
        <p:spPr>
          <a:xfrm>
            <a:off x="6774934" y="1349623"/>
            <a:ext cx="2048510" cy="198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Machine Learning, Mitchell 1997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E57FCD-EB54-CAB4-0E31-87FD2944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903" y="1938694"/>
            <a:ext cx="5964541" cy="26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7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9A6F86-EDF0-47F1-4BFC-2F8469DCA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a-DK" dirty="0" err="1"/>
                  <a:t>Specific</a:t>
                </a:r>
                <a:r>
                  <a:rPr lang="da-DK" dirty="0"/>
                  <a:t> dataset (</a:t>
                </a:r>
                <a:r>
                  <a:rPr lang="da-DK" dirty="0" err="1"/>
                  <a:t>sometimes</a:t>
                </a:r>
                <a:r>
                  <a:rPr lang="da-DK" dirty="0"/>
                  <a:t> </a:t>
                </a:r>
                <a:r>
                  <a:rPr lang="da-DK" dirty="0" err="1"/>
                  <a:t>called</a:t>
                </a:r>
                <a:r>
                  <a:rPr lang="da-DK" dirty="0"/>
                  <a:t> design matrix)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a-DK" dirty="0"/>
              </a:p>
              <a:p>
                <a:r>
                  <a:rPr lang="da-DK" dirty="0" err="1"/>
                  <a:t>Examples</a:t>
                </a:r>
                <a:endParaRPr lang="da-DK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a-DK" dirty="0"/>
                  <a:t>Can </a:t>
                </a:r>
                <a:r>
                  <a:rPr lang="da-DK" dirty="0" err="1"/>
                  <a:t>be</a:t>
                </a:r>
                <a:r>
                  <a:rPr lang="da-DK" dirty="0"/>
                  <a:t> </a:t>
                </a:r>
                <a:r>
                  <a:rPr lang="da-DK" dirty="0" err="1"/>
                  <a:t>different</a:t>
                </a:r>
                <a:r>
                  <a:rPr lang="da-DK" dirty="0"/>
                  <a:t> images, </a:t>
                </a:r>
                <a:r>
                  <a:rPr lang="da-DK" dirty="0" err="1"/>
                  <a:t>where</a:t>
                </a:r>
                <a:r>
                  <a:rPr lang="da-DK" dirty="0"/>
                  <a:t> </a:t>
                </a:r>
                <a:r>
                  <a:rPr lang="da-DK" dirty="0" err="1"/>
                  <a:t>its</a:t>
                </a:r>
                <a:r>
                  <a:rPr lang="da-DK" dirty="0"/>
                  <a:t> features </a:t>
                </a:r>
                <a:r>
                  <a:rPr lang="da-DK" dirty="0" err="1"/>
                  <a:t>are</a:t>
                </a:r>
                <a:r>
                  <a:rPr lang="da-DK" dirty="0"/>
                  <a:t> </a:t>
                </a:r>
                <a:r>
                  <a:rPr lang="da-DK" dirty="0" err="1"/>
                  <a:t>its</a:t>
                </a:r>
                <a:r>
                  <a:rPr lang="da-DK" dirty="0"/>
                  <a:t> pixel </a:t>
                </a:r>
                <a:r>
                  <a:rPr lang="da-DK" dirty="0" err="1"/>
                  <a:t>values</a:t>
                </a:r>
                <a:r>
                  <a:rPr lang="da-DK" dirty="0"/>
                  <a:t>,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a-DK" dirty="0"/>
                  <a:t> </a:t>
                </a:r>
                <a:r>
                  <a:rPr lang="da-DK" dirty="0" err="1"/>
                  <a:t>channels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pixels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Can </a:t>
                </a:r>
                <a:r>
                  <a:rPr lang="de-DE" dirty="0" err="1"/>
                  <a:t>be</a:t>
                </a:r>
                <a:r>
                  <a:rPr lang="de-DE" dirty="0"/>
                  <a:t> different </a:t>
                </a:r>
                <a:r>
                  <a:rPr lang="de-DE" dirty="0" err="1"/>
                  <a:t>houses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its</a:t>
                </a:r>
                <a:r>
                  <a:rPr lang="de-DE" dirty="0"/>
                  <a:t> </a:t>
                </a:r>
                <a:r>
                  <a:rPr lang="de-DE" dirty="0" err="1"/>
                  <a:t>features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ist </a:t>
                </a:r>
                <a:r>
                  <a:rPr lang="de-DE" dirty="0" err="1"/>
                  <a:t>properties</a:t>
                </a:r>
                <a:r>
                  <a:rPr lang="de-DE" dirty="0"/>
                  <a:t> such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area</a:t>
                </a:r>
                <a:r>
                  <a:rPr lang="de-DE" dirty="0"/>
                  <a:t>,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rooms</a:t>
                </a:r>
                <a:r>
                  <a:rPr lang="de-DE" dirty="0"/>
                  <a:t>, </a:t>
                </a:r>
                <a:r>
                  <a:rPr lang="de-DE" dirty="0" err="1"/>
                  <a:t>age</a:t>
                </a:r>
                <a:endParaRPr lang="de-DE" dirty="0"/>
              </a:p>
              <a:p>
                <a:r>
                  <a:rPr lang="de-DE" dirty="0"/>
                  <a:t>Notation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Design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Design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single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(1 sample/</a:t>
                </a:r>
                <a:r>
                  <a:rPr lang="de-DE" dirty="0" err="1"/>
                  <a:t>example</a:t>
                </a:r>
                <a:r>
                  <a:rPr lang="de-DE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de-DE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9A6F86-EDF0-47F1-4BFC-2F8469DCA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19694BE-3F1C-CFF0-847F-E4A0F161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2.2 Data </a:t>
            </a:r>
            <a:r>
              <a:rPr lang="da-DK" err="1"/>
              <a:t>Structure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19917-AA78-FEA2-6BFB-144403474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1690-5B9D-11F2-3BA1-D62D6CF005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89DC1-C69A-C785-6460-ACD3159BC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680" y="1104909"/>
            <a:ext cx="6765131" cy="19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3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06AE79-2F98-BA2B-D4DB-53127C059E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b="1" dirty="0" err="1"/>
                  <a:t>Supervised</a:t>
                </a:r>
                <a:r>
                  <a:rPr lang="de-DE" b="1" dirty="0"/>
                  <a:t>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learns</a:t>
                </a:r>
                <a:r>
                  <a:rPr lang="de-DE" dirty="0"/>
                  <a:t> </a:t>
                </a:r>
                <a:r>
                  <a:rPr lang="de-DE" dirty="0" err="1"/>
                  <a:t>from</a:t>
                </a:r>
                <a:r>
                  <a:rPr lang="de-DE" dirty="0"/>
                  <a:t> a </a:t>
                </a:r>
                <a:r>
                  <a:rPr lang="de-DE" dirty="0" err="1">
                    <a:solidFill>
                      <a:schemeClr val="bg2"/>
                    </a:solidFill>
                  </a:rPr>
                  <a:t>labeled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dataset</a:t>
                </a:r>
                <a:r>
                  <a:rPr lang="de-DE" dirty="0"/>
                  <a:t>.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>
                    <a:solidFill>
                      <a:schemeClr val="bg2"/>
                    </a:solidFill>
                  </a:rPr>
                  <a:t>sample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has</a:t>
                </a:r>
                <a:r>
                  <a:rPr lang="de-DE" dirty="0"/>
                  <a:t> an </a:t>
                </a:r>
                <a:r>
                  <a:rPr lang="de-DE" dirty="0" err="1"/>
                  <a:t>accompanying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target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A </a:t>
                </a:r>
                <a:r>
                  <a:rPr lang="de-DE" dirty="0" err="1"/>
                  <a:t>model</a:t>
                </a:r>
                <a:r>
                  <a:rPr lang="de-DE" dirty="0"/>
                  <a:t> </a:t>
                </a:r>
                <a:r>
                  <a:rPr lang="de-DE" dirty="0" err="1"/>
                  <a:t>learns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distinguish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dogs</a:t>
                </a:r>
                <a:r>
                  <a:rPr lang="de-DE" dirty="0"/>
                  <a:t> and </a:t>
                </a:r>
                <a:r>
                  <a:rPr lang="de-DE" dirty="0" err="1"/>
                  <a:t>cats</a:t>
                </a:r>
                <a:r>
                  <a:rPr lang="de-DE" dirty="0"/>
                  <a:t> via </a:t>
                </a:r>
                <a:r>
                  <a:rPr lang="de-DE" dirty="0" err="1"/>
                  <a:t>annotated</a:t>
                </a:r>
                <a:r>
                  <a:rPr lang="de-DE" dirty="0"/>
                  <a:t> </a:t>
                </a:r>
                <a:r>
                  <a:rPr lang="de-DE" dirty="0" err="1"/>
                  <a:t>images</a:t>
                </a:r>
                <a:endParaRPr lang="de-DE" dirty="0"/>
              </a:p>
              <a:p>
                <a:r>
                  <a:rPr lang="de-DE" b="1" dirty="0" err="1"/>
                  <a:t>Unsupervised</a:t>
                </a:r>
                <a:r>
                  <a:rPr lang="de-DE" b="1" dirty="0"/>
                  <a:t>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finds</a:t>
                </a:r>
                <a:r>
                  <a:rPr lang="de-DE" dirty="0"/>
                  <a:t> a </a:t>
                </a:r>
                <a:r>
                  <a:rPr lang="de-DE" dirty="0" err="1"/>
                  <a:t>structure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pattern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/>
                  <a:t>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. This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typically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form </a:t>
                </a:r>
                <a:r>
                  <a:rPr lang="de-DE" dirty="0" err="1"/>
                  <a:t>of</a:t>
                </a:r>
                <a:r>
                  <a:rPr lang="de-DE" dirty="0"/>
                  <a:t> a </a:t>
                </a:r>
                <a:r>
                  <a:rPr lang="de-DE" dirty="0" err="1"/>
                  <a:t>probability</a:t>
                </a:r>
                <a:r>
                  <a:rPr lang="de-DE" dirty="0"/>
                  <a:t> </a:t>
                </a:r>
                <a:r>
                  <a:rPr lang="de-DE" dirty="0" err="1"/>
                  <a:t>distribution</a:t>
                </a:r>
                <a:r>
                  <a:rPr lang="de-DE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</a:t>
                </a:r>
                <a:r>
                  <a:rPr lang="de-DE" dirty="0" err="1"/>
                  <a:t>Anomaly</a:t>
                </a:r>
                <a:r>
                  <a:rPr lang="de-DE" dirty="0"/>
                  <a:t> </a:t>
                </a:r>
                <a:r>
                  <a:rPr lang="de-DE" dirty="0" err="1"/>
                  <a:t>detection</a:t>
                </a:r>
                <a:r>
                  <a:rPr lang="de-DE" dirty="0"/>
                  <a:t>, i.e.,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identification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irregularities</a:t>
                </a:r>
                <a:r>
                  <a:rPr lang="de-DE" dirty="0"/>
                  <a:t> in </a:t>
                </a:r>
                <a:r>
                  <a:rPr lang="de-DE" dirty="0" err="1"/>
                  <a:t>otherwise</a:t>
                </a:r>
                <a:r>
                  <a:rPr lang="de-DE" dirty="0"/>
                  <a:t> </a:t>
                </a:r>
                <a:r>
                  <a:rPr lang="de-DE" dirty="0" err="1"/>
                  <a:t>regular</a:t>
                </a:r>
                <a:r>
                  <a:rPr lang="de-DE" dirty="0"/>
                  <a:t> </a:t>
                </a:r>
                <a:r>
                  <a:rPr lang="de-DE" dirty="0" err="1"/>
                  <a:t>patterns</a:t>
                </a:r>
                <a:r>
                  <a:rPr lang="de-DE" dirty="0"/>
                  <a:t>.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example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detection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tumors</a:t>
                </a:r>
                <a:r>
                  <a:rPr lang="de-DE" dirty="0"/>
                  <a:t> in </a:t>
                </a:r>
                <a:r>
                  <a:rPr lang="de-DE" dirty="0" err="1"/>
                  <a:t>medical</a:t>
                </a:r>
                <a:r>
                  <a:rPr lang="de-DE" dirty="0"/>
                  <a:t> </a:t>
                </a:r>
                <a:r>
                  <a:rPr lang="de-DE" dirty="0" err="1"/>
                  <a:t>imaging</a:t>
                </a:r>
                <a:endParaRPr lang="de-DE" dirty="0"/>
              </a:p>
              <a:p>
                <a:r>
                  <a:rPr lang="de-DE" b="1" dirty="0"/>
                  <a:t>Semi-</a:t>
                </a:r>
                <a:r>
                  <a:rPr lang="de-DE" b="1" dirty="0" err="1"/>
                  <a:t>supervised</a:t>
                </a:r>
                <a:r>
                  <a:rPr lang="de-DE" b="1" dirty="0"/>
                  <a:t>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Combination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supervised</a:t>
                </a:r>
                <a:r>
                  <a:rPr lang="de-DE" dirty="0"/>
                  <a:t> and </a:t>
                </a:r>
                <a:r>
                  <a:rPr lang="de-DE" dirty="0" err="1"/>
                  <a:t>unsupervised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, i.e.,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partly</a:t>
                </a:r>
                <a:r>
                  <a:rPr lang="de-DE" dirty="0"/>
                  <a:t> </a:t>
                </a:r>
                <a:r>
                  <a:rPr lang="de-DE" dirty="0" err="1"/>
                  <a:t>labeled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improve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unsupervised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The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tumor</a:t>
                </a:r>
                <a:r>
                  <a:rPr lang="de-DE" dirty="0"/>
                  <a:t> </a:t>
                </a:r>
                <a:r>
                  <a:rPr lang="de-DE" dirty="0" err="1"/>
                  <a:t>identification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improved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using</a:t>
                </a:r>
                <a:r>
                  <a:rPr lang="de-DE" dirty="0"/>
                  <a:t> </a:t>
                </a:r>
                <a:r>
                  <a:rPr lang="de-DE" dirty="0" err="1"/>
                  <a:t>some</a:t>
                </a:r>
                <a:r>
                  <a:rPr lang="de-DE" dirty="0"/>
                  <a:t> </a:t>
                </a:r>
                <a:r>
                  <a:rPr lang="de-DE" dirty="0" err="1"/>
                  <a:t>labeled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.</a:t>
                </a:r>
              </a:p>
              <a:p>
                <a:r>
                  <a:rPr lang="de-DE" b="1" dirty="0"/>
                  <a:t>Reinforcement </a:t>
                </a:r>
                <a:r>
                  <a:rPr lang="de-DE" b="1" dirty="0" err="1"/>
                  <a:t>learning</a:t>
                </a:r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Interaction </a:t>
                </a:r>
                <a:r>
                  <a:rPr lang="de-DE" dirty="0" err="1"/>
                  <a:t>between</a:t>
                </a:r>
                <a:r>
                  <a:rPr lang="de-DE" dirty="0"/>
                  <a:t> an </a:t>
                </a:r>
                <a:r>
                  <a:rPr lang="de-DE" dirty="0" err="1"/>
                  <a:t>algorithm</a:t>
                </a:r>
                <a:r>
                  <a:rPr lang="de-DE" dirty="0"/>
                  <a:t> and an</a:t>
                </a:r>
                <a:r>
                  <a:rPr lang="de-DE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environment</a:t>
                </a:r>
                <a:r>
                  <a:rPr lang="de-DE" dirty="0"/>
                  <a:t>, </a:t>
                </a:r>
                <a:r>
                  <a:rPr lang="de-DE" dirty="0" err="1"/>
                  <a:t>improving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algorithm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maximize</a:t>
                </a:r>
                <a:r>
                  <a:rPr lang="de-DE" dirty="0">
                    <a:solidFill>
                      <a:schemeClr val="bg2"/>
                    </a:solidFill>
                  </a:rPr>
                  <a:t> </a:t>
                </a:r>
                <a:r>
                  <a:rPr lang="de-DE" dirty="0"/>
                  <a:t>an </a:t>
                </a:r>
                <a:r>
                  <a:rPr lang="de-DE" dirty="0" err="1"/>
                  <a:t>expected</a:t>
                </a:r>
                <a:r>
                  <a:rPr lang="de-DE" dirty="0"/>
                  <a:t> </a:t>
                </a:r>
                <a:r>
                  <a:rPr lang="de-DE" dirty="0" err="1"/>
                  <a:t>average</a:t>
                </a:r>
                <a:r>
                  <a:rPr lang="de-DE" dirty="0"/>
                  <a:t> </a:t>
                </a:r>
                <a:r>
                  <a:rPr lang="de-DE" dirty="0" err="1">
                    <a:solidFill>
                      <a:schemeClr val="bg2"/>
                    </a:solidFill>
                  </a:rPr>
                  <a:t>reward</a:t>
                </a:r>
                <a:r>
                  <a:rPr lang="de-DE" dirty="0"/>
                  <a:t>. Common in game-like </a:t>
                </a:r>
                <a:r>
                  <a:rPr lang="de-DE" dirty="0" err="1"/>
                  <a:t>environments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: The stock </a:t>
                </a:r>
                <a:r>
                  <a:rPr lang="de-DE" dirty="0" err="1"/>
                  <a:t>market</a:t>
                </a:r>
                <a:r>
                  <a:rPr lang="de-DE" dirty="0"/>
                  <a:t>, </a:t>
                </a:r>
                <a:r>
                  <a:rPr lang="de-DE" dirty="0" err="1"/>
                  <a:t>where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actions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higher</a:t>
                </a:r>
                <a:r>
                  <a:rPr lang="de-DE" dirty="0"/>
                  <a:t> </a:t>
                </a:r>
                <a:r>
                  <a:rPr lang="de-DE" dirty="0" err="1"/>
                  <a:t>rewards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learned</a:t>
                </a: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06AE79-2F98-BA2B-D4DB-53127C059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9" t="-922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1A5868-5713-CA21-4238-EC173313F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2.3 </a:t>
            </a:r>
            <a:r>
              <a:rPr lang="de-DE" err="1"/>
              <a:t>Types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Learning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9522B-5155-1420-128D-B0DA41C8F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0E-4236-CFE2-4F5C-006735D66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FED27-5D35-C18F-C09F-335D5E471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9300" y="27999"/>
            <a:ext cx="3720163" cy="105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7B16F2-9685-79E1-7695-D93CEBBD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numerical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via a (</a:t>
            </a:r>
            <a:r>
              <a:rPr lang="de-DE" u="sng" dirty="0">
                <a:solidFill>
                  <a:schemeClr val="bg2"/>
                </a:solidFill>
              </a:rPr>
              <a:t>real-</a:t>
            </a:r>
            <a:r>
              <a:rPr lang="de-DE" u="sng" dirty="0" err="1">
                <a:solidFill>
                  <a:schemeClr val="bg2"/>
                </a:solidFill>
              </a:rPr>
              <a:t>valued</a:t>
            </a:r>
            <a:r>
              <a:rPr lang="de-DE" dirty="0"/>
              <a:t>)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</a:t>
            </a:r>
            <a:r>
              <a:rPr lang="de-DE" dirty="0" err="1"/>
              <a:t>output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house</a:t>
            </a:r>
            <a:r>
              <a:rPr lang="de-DE" dirty="0"/>
              <a:t> </a:t>
            </a:r>
            <a:r>
              <a:rPr lang="de-DE" dirty="0" err="1"/>
              <a:t>prices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 like </a:t>
            </a:r>
            <a:r>
              <a:rPr lang="de-DE" dirty="0" err="1"/>
              <a:t>area</a:t>
            </a:r>
            <a:r>
              <a:rPr lang="de-DE" dirty="0"/>
              <a:t>,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rooms</a:t>
            </a:r>
            <a:r>
              <a:rPr lang="de-DE" dirty="0"/>
              <a:t>, </a:t>
            </a:r>
            <a:r>
              <a:rPr lang="de-DE" dirty="0" err="1"/>
              <a:t>age</a:t>
            </a:r>
            <a:endParaRPr lang="de-DE" dirty="0"/>
          </a:p>
          <a:p>
            <a:r>
              <a:rPr lang="de-DE" b="1" dirty="0"/>
              <a:t>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category</a:t>
            </a:r>
            <a:r>
              <a:rPr lang="de-DE" dirty="0"/>
              <a:t> via a </a:t>
            </a:r>
            <a:r>
              <a:rPr lang="de-DE" dirty="0" err="1"/>
              <a:t>mapping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and a (</a:t>
            </a:r>
            <a:r>
              <a:rPr lang="de-DE" u="sng" dirty="0" err="1">
                <a:solidFill>
                  <a:schemeClr val="bg2"/>
                </a:solidFill>
              </a:rPr>
              <a:t>discrete</a:t>
            </a:r>
            <a:r>
              <a:rPr lang="de-DE" dirty="0"/>
              <a:t>) </a:t>
            </a:r>
            <a:r>
              <a:rPr lang="de-DE" dirty="0" err="1"/>
              <a:t>category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Classification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in </a:t>
            </a:r>
            <a:r>
              <a:rPr lang="de-DE" dirty="0" err="1"/>
              <a:t>cats</a:t>
            </a:r>
            <a:r>
              <a:rPr lang="de-DE" dirty="0"/>
              <a:t> and </a:t>
            </a:r>
            <a:r>
              <a:rPr lang="de-DE" dirty="0" err="1"/>
              <a:t>dogs</a:t>
            </a:r>
            <a:endParaRPr lang="de-DE" dirty="0"/>
          </a:p>
          <a:p>
            <a:pPr marL="461963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 indent="0">
              <a:buNone/>
            </a:pPr>
            <a:endParaRPr lang="de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438A1-D772-0724-3C7B-B0B80C35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2.4 </a:t>
            </a:r>
            <a:r>
              <a:rPr lang="de-DE" err="1"/>
              <a:t>Machine</a:t>
            </a:r>
            <a:r>
              <a:rPr lang="de-DE"/>
              <a:t> Learning Tasks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A003F-1048-C9B5-2F71-E45606FC58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CDA8-0EDC-2E27-4195-FCA5EAE4BC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831DEB-5108-B93E-6307-A269656AA20B}"/>
              </a:ext>
            </a:extLst>
          </p:cNvPr>
          <p:cNvCxnSpPr>
            <a:cxnSpLocks/>
          </p:cNvCxnSpPr>
          <p:nvPr/>
        </p:nvCxnSpPr>
        <p:spPr>
          <a:xfrm>
            <a:off x="7041030" y="1193006"/>
            <a:ext cx="0" cy="7715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2330EA-A404-2507-9299-81938F93D0B5}"/>
              </a:ext>
            </a:extLst>
          </p:cNvPr>
          <p:cNvSpPr txBox="1"/>
          <p:nvPr/>
        </p:nvSpPr>
        <p:spPr>
          <a:xfrm>
            <a:off x="7269985" y="1268971"/>
            <a:ext cx="1260794" cy="619593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>
                <a:latin typeface="+mn-lt"/>
              </a:rPr>
              <a:t>Classification </a:t>
            </a:r>
            <a:r>
              <a:rPr lang="de-DE" sz="1200" dirty="0" err="1">
                <a:latin typeface="+mn-lt"/>
              </a:rPr>
              <a:t>can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be</a:t>
            </a:r>
            <a:br>
              <a:rPr lang="de-DE" sz="1200" dirty="0">
                <a:latin typeface="+mn-lt"/>
              </a:rPr>
            </a:br>
            <a:r>
              <a:rPr lang="de-DE" sz="1200" dirty="0" err="1">
                <a:latin typeface="+mn-lt"/>
              </a:rPr>
              <a:t>regarded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as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discrete</a:t>
            </a:r>
            <a:endParaRPr lang="de-DE" sz="12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regression</a:t>
            </a:r>
            <a:r>
              <a:rPr lang="de-DE" sz="1200" dirty="0">
                <a:latin typeface="+mn-lt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4292DE-DC2C-1394-59D3-A1E80466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12"/>
          <a:stretch/>
        </p:blipFill>
        <p:spPr>
          <a:xfrm>
            <a:off x="1674192" y="2302587"/>
            <a:ext cx="2754933" cy="22779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1E45AD-473D-0F5C-3EED-D464CEB82D6A}"/>
              </a:ext>
            </a:extLst>
          </p:cNvPr>
          <p:cNvSpPr txBox="1"/>
          <p:nvPr/>
        </p:nvSpPr>
        <p:spPr>
          <a:xfrm>
            <a:off x="2648102" y="4526991"/>
            <a:ext cx="79117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>
                <a:latin typeface="+mn-lt"/>
              </a:rPr>
              <a:t>Regression</a:t>
            </a:r>
            <a:endParaRPr lang="en-DE" sz="1400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9A34F-A0B4-4F88-B04A-196C293DE13D}"/>
              </a:ext>
            </a:extLst>
          </p:cNvPr>
          <p:cNvSpPr txBox="1"/>
          <p:nvPr/>
        </p:nvSpPr>
        <p:spPr>
          <a:xfrm>
            <a:off x="5382767" y="4526991"/>
            <a:ext cx="953851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>
                <a:latin typeface="+mn-lt"/>
              </a:rPr>
              <a:t>Classification</a:t>
            </a:r>
            <a:endParaRPr lang="en-DE" sz="1400" err="1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8A5D7-8F51-03EA-7F03-0AFAB36E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488"/>
          <a:stretch/>
        </p:blipFill>
        <p:spPr>
          <a:xfrm>
            <a:off x="4429125" y="2302587"/>
            <a:ext cx="2811934" cy="22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9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B31CF-D1F2-5BCE-7BFC-BD6867278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3F2F3A-E58C-AD25-FBF0-1F52850F0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Discovers</a:t>
            </a:r>
            <a:r>
              <a:rPr lang="de-DE" dirty="0"/>
              <a:t> </a:t>
            </a:r>
            <a:r>
              <a:rPr lang="de-DE" dirty="0" err="1"/>
              <a:t>similarities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(</a:t>
            </a:r>
            <a:r>
              <a:rPr lang="de-DE" dirty="0" err="1"/>
              <a:t>unsupervised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Identification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customer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r>
              <a:rPr lang="de-DE" b="1" dirty="0"/>
              <a:t>Generative </a:t>
            </a:r>
            <a:r>
              <a:rPr lang="de-DE" b="1" dirty="0" err="1"/>
              <a:t>modeling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Generate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resemble</a:t>
            </a:r>
            <a:r>
              <a:rPr lang="de-DE" dirty="0"/>
              <a:t> a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dataset</a:t>
            </a:r>
            <a:r>
              <a:rPr lang="de-DE" dirty="0"/>
              <a:t> (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reproducing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Example</a:t>
            </a:r>
            <a:r>
              <a:rPr lang="de-DE" dirty="0"/>
              <a:t>: Generate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rim</a:t>
            </a:r>
            <a:r>
              <a:rPr lang="de-DE" dirty="0"/>
              <a:t> </a:t>
            </a:r>
            <a:r>
              <a:rPr lang="de-DE" dirty="0" err="1"/>
              <a:t>designs</a:t>
            </a:r>
            <a:r>
              <a:rPr lang="de-DE" dirty="0"/>
              <a:t> </a:t>
            </a:r>
            <a:r>
              <a:rPr lang="de-DE" dirty="0" err="1"/>
              <a:t>given</a:t>
            </a:r>
            <a:r>
              <a:rPr lang="de-DE" dirty="0"/>
              <a:t> a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rims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64D53E-0DAD-04A0-9A55-8F1B997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2.4 </a:t>
            </a:r>
            <a:r>
              <a:rPr lang="de-DE" err="1"/>
              <a:t>Machine</a:t>
            </a:r>
            <a:r>
              <a:rPr lang="de-DE"/>
              <a:t> Learning Tasks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9FE1E-A4C1-075B-D8C1-FA2ED1BD24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5815F-F6AC-ACC7-D03E-767C1605654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F4672-A92A-E921-0CB7-E9A760357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61"/>
          <a:stretch/>
        </p:blipFill>
        <p:spPr>
          <a:xfrm>
            <a:off x="1674192" y="2340565"/>
            <a:ext cx="2797796" cy="2231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F8130-CDEB-0085-DEEE-46BCC7B704AE}"/>
              </a:ext>
            </a:extLst>
          </p:cNvPr>
          <p:cNvSpPr txBox="1"/>
          <p:nvPr/>
        </p:nvSpPr>
        <p:spPr>
          <a:xfrm>
            <a:off x="2713938" y="4526991"/>
            <a:ext cx="733471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>
                <a:latin typeface="+mn-lt"/>
              </a:rPr>
              <a:t>Clustering</a:t>
            </a:r>
            <a:endParaRPr lang="en-DE" sz="1400" err="1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2D8ED3-49BC-20C4-8176-0CF721499CB6}"/>
              </a:ext>
            </a:extLst>
          </p:cNvPr>
          <p:cNvSpPr txBox="1"/>
          <p:nvPr/>
        </p:nvSpPr>
        <p:spPr>
          <a:xfrm>
            <a:off x="5090159" y="4526991"/>
            <a:ext cx="1528624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>
                <a:latin typeface="+mn-lt"/>
              </a:rPr>
              <a:t>Generative </a:t>
            </a:r>
            <a:r>
              <a:rPr lang="de-DE" sz="1400" err="1">
                <a:latin typeface="+mn-lt"/>
              </a:rPr>
              <a:t>modeling</a:t>
            </a:r>
            <a:endParaRPr lang="en-DE" sz="1400" err="1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1C5C54-E83C-12E3-5270-F16350B6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11"/>
          <a:stretch/>
        </p:blipFill>
        <p:spPr>
          <a:xfrm>
            <a:off x="4487154" y="2340565"/>
            <a:ext cx="2778241" cy="22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2084B6-ABAB-D03B-2921-92E85F63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 </a:t>
            </a:r>
            <a:endParaRPr lang="en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9E7DB9-A55F-AF53-930D-9B5CBC08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Machine</a:t>
            </a:r>
            <a:r>
              <a:rPr lang="de-DE"/>
              <a:t> Learning </a:t>
            </a:r>
            <a:r>
              <a:rPr lang="de-DE" err="1"/>
              <a:t>Algorithms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13187-11F9-AF63-A4F3-FE744B8E44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D0A89-4654-30EA-6E23-AE781B5842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Mechanics || Bauhaus-Universität Weimar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C1AE99-D4D6-E739-49DC-1CB38780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32849"/>
              </p:ext>
            </p:extLst>
          </p:nvPr>
        </p:nvGraphicFramePr>
        <p:xfrm>
          <a:off x="1271149" y="851305"/>
          <a:ext cx="7625831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188455">
                  <a:extLst>
                    <a:ext uri="{9D8B030D-6E8A-4147-A177-3AD203B41FA5}">
                      <a16:colId xmlns:a16="http://schemas.microsoft.com/office/drawing/2014/main" val="3696337167"/>
                    </a:ext>
                  </a:extLst>
                </a:gridCol>
                <a:gridCol w="3226003">
                  <a:extLst>
                    <a:ext uri="{9D8B030D-6E8A-4147-A177-3AD203B41FA5}">
                      <a16:colId xmlns:a16="http://schemas.microsoft.com/office/drawing/2014/main" val="3477484097"/>
                    </a:ext>
                  </a:extLst>
                </a:gridCol>
                <a:gridCol w="3211373">
                  <a:extLst>
                    <a:ext uri="{9D8B030D-6E8A-4147-A177-3AD203B41FA5}">
                      <a16:colId xmlns:a16="http://schemas.microsoft.com/office/drawing/2014/main" val="379833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err="1"/>
                        <a:t>Classifications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Algorithms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Tasks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63070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 err="1"/>
                        <a:t>Supervised</a:t>
                      </a:r>
                      <a:endParaRPr lang="en-DE" sz="12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Decision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trees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9361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Random </a:t>
                      </a:r>
                      <a:r>
                        <a:rPr lang="de-DE" sz="1200" err="1"/>
                        <a:t>forest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Classficiation</a:t>
                      </a:r>
                      <a:r>
                        <a:rPr lang="de-DE" sz="1200"/>
                        <a:t>, </a:t>
                      </a:r>
                      <a:r>
                        <a:rPr lang="de-DE" sz="1200" err="1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2677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Support </a:t>
                      </a:r>
                      <a:r>
                        <a:rPr lang="de-DE" sz="1200" err="1"/>
                        <a:t>vector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machines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Classification, </a:t>
                      </a:r>
                      <a:r>
                        <a:rPr lang="de-DE" sz="1200" err="1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693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K-</a:t>
                      </a:r>
                      <a:r>
                        <a:rPr lang="de-DE" sz="1200" err="1"/>
                        <a:t>nearest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neighbours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4110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Bayesian</a:t>
                      </a:r>
                      <a:r>
                        <a:rPr lang="de-DE" sz="1200"/>
                        <a:t>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9939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Gaussian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process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9955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Multi-</a:t>
                      </a:r>
                      <a:r>
                        <a:rPr lang="de-DE" sz="1200" err="1"/>
                        <a:t>gene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genetic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programming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0542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Hidden semi-Markov </a:t>
                      </a:r>
                      <a:r>
                        <a:rPr lang="de-DE" sz="1200" err="1"/>
                        <a:t>model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706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Multi-</a:t>
                      </a:r>
                      <a:r>
                        <a:rPr lang="de-DE" sz="1200" err="1"/>
                        <a:t>layer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perceptron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Classification, </a:t>
                      </a:r>
                      <a:r>
                        <a:rPr lang="de-DE" sz="1200" err="1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2071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Convolutional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neural</a:t>
                      </a:r>
                      <a:r>
                        <a:rPr lang="de-DE" sz="1200"/>
                        <a:t>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387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Recurrent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neural</a:t>
                      </a:r>
                      <a:r>
                        <a:rPr lang="de-DE" sz="1200"/>
                        <a:t>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Time </a:t>
                      </a:r>
                      <a:r>
                        <a:rPr lang="de-DE" sz="1200" err="1"/>
                        <a:t>series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prediction</a:t>
                      </a:r>
                      <a:r>
                        <a:rPr lang="de-DE" sz="1200"/>
                        <a:t> (</a:t>
                      </a:r>
                      <a:r>
                        <a:rPr lang="de-DE" sz="1200" err="1"/>
                        <a:t>regression</a:t>
                      </a:r>
                      <a:r>
                        <a:rPr lang="de-DE" sz="1200"/>
                        <a:t>)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232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Adaptive network-</a:t>
                      </a:r>
                      <a:r>
                        <a:rPr lang="de-DE" sz="1200" err="1"/>
                        <a:t>based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fuzzy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inference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system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463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Transformers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Regression, </a:t>
                      </a:r>
                      <a:r>
                        <a:rPr lang="de-DE" sz="1200" err="1"/>
                        <a:t>classification</a:t>
                      </a:r>
                      <a:r>
                        <a:rPr lang="de-DE" sz="1200"/>
                        <a:t>, generative </a:t>
                      </a:r>
                      <a:r>
                        <a:rPr lang="de-DE" sz="1200" err="1"/>
                        <a:t>modeling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332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 err="1"/>
                        <a:t>Unsupervised</a:t>
                      </a:r>
                      <a:endParaRPr lang="en-DE" sz="12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Self-</a:t>
                      </a:r>
                      <a:r>
                        <a:rPr lang="de-DE" sz="1200" err="1"/>
                        <a:t>organizing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map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Clustering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2613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Deep belief network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Classification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1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K-</a:t>
                      </a:r>
                      <a:r>
                        <a:rPr lang="de-DE" sz="1200" err="1"/>
                        <a:t>means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clustering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Clustering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3014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err="1"/>
                        <a:t>Reduced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order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modeling</a:t>
                      </a:r>
                      <a:r>
                        <a:rPr lang="de-DE" sz="1200"/>
                        <a:t> (POD)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err="1"/>
                        <a:t>Dimensionality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reduction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7719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Autoencoder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modeling</a:t>
                      </a:r>
                      <a:r>
                        <a:rPr lang="de-DE" sz="1200"/>
                        <a:t>, </a:t>
                      </a:r>
                      <a:r>
                        <a:rPr lang="de-DE" sz="1200" err="1"/>
                        <a:t>dimensionality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reduction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825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adversarial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networks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modeling</a:t>
                      </a:r>
                      <a:r>
                        <a:rPr lang="de-DE" sz="1200"/>
                        <a:t>, (</a:t>
                      </a:r>
                      <a:r>
                        <a:rPr lang="de-DE" sz="1200" err="1"/>
                        <a:t>classification</a:t>
                      </a:r>
                      <a:r>
                        <a:rPr lang="de-DE" sz="1200"/>
                        <a:t>)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404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Diffusion </a:t>
                      </a:r>
                      <a:r>
                        <a:rPr lang="de-DE" sz="1200" err="1"/>
                        <a:t>model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Generative </a:t>
                      </a:r>
                      <a:r>
                        <a:rPr lang="de-DE" sz="1200" err="1"/>
                        <a:t>modeling</a:t>
                      </a:r>
                      <a:endParaRPr lang="en-DE" sz="1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3021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b="1"/>
                        <a:t>Semi-</a:t>
                      </a:r>
                      <a:r>
                        <a:rPr lang="de-DE" sz="1200" b="1" err="1"/>
                        <a:t>supervised</a:t>
                      </a:r>
                      <a:endParaRPr lang="en-DE" sz="12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err="1"/>
                        <a:t>Gaussian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mixture</a:t>
                      </a:r>
                      <a:r>
                        <a:rPr lang="de-DE" sz="1200"/>
                        <a:t> </a:t>
                      </a:r>
                      <a:r>
                        <a:rPr lang="de-DE" sz="1200" err="1"/>
                        <a:t>model</a:t>
                      </a:r>
                      <a:endParaRPr lang="en-DE" sz="12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Clustering</a:t>
                      </a:r>
                      <a:endParaRPr lang="en-DE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2838089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AC3E588-CBCC-BE38-A7A6-EBE507AD9AE6}"/>
              </a:ext>
            </a:extLst>
          </p:cNvPr>
          <p:cNvSpPr/>
          <p:nvPr/>
        </p:nvSpPr>
        <p:spPr>
          <a:xfrm>
            <a:off x="2348180" y="1389887"/>
            <a:ext cx="2099460" cy="3803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033BB3-1785-7B35-9D61-A2742DFF3784}"/>
              </a:ext>
            </a:extLst>
          </p:cNvPr>
          <p:cNvSpPr/>
          <p:nvPr/>
        </p:nvSpPr>
        <p:spPr>
          <a:xfrm>
            <a:off x="2348179" y="2480017"/>
            <a:ext cx="2099461" cy="570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FDC2E-FC40-5A43-321D-29177B6E6557}"/>
              </a:ext>
            </a:extLst>
          </p:cNvPr>
          <p:cNvSpPr/>
          <p:nvPr/>
        </p:nvSpPr>
        <p:spPr>
          <a:xfrm>
            <a:off x="2348180" y="3760245"/>
            <a:ext cx="2099462" cy="3874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9BC4F1-EFE5-73C1-65DB-D79DA4A4A20B}"/>
              </a:ext>
            </a:extLst>
          </p:cNvPr>
          <p:cNvSpPr/>
          <p:nvPr/>
        </p:nvSpPr>
        <p:spPr>
          <a:xfrm>
            <a:off x="2348179" y="4147716"/>
            <a:ext cx="2099462" cy="5269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6B38C1-B704-4A51-335F-4C5EF6130630}"/>
              </a:ext>
            </a:extLst>
          </p:cNvPr>
          <p:cNvSpPr txBox="1"/>
          <p:nvPr/>
        </p:nvSpPr>
        <p:spPr>
          <a:xfrm>
            <a:off x="767080" y="1464281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7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31B25A-8743-0328-B08A-0EA5ED53F0C3}"/>
              </a:ext>
            </a:extLst>
          </p:cNvPr>
          <p:cNvSpPr txBox="1"/>
          <p:nvPr/>
        </p:nvSpPr>
        <p:spPr>
          <a:xfrm>
            <a:off x="767079" y="2649426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3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8FEDC-2A08-DAE6-17E4-2DAF87D8728E}"/>
              </a:ext>
            </a:extLst>
          </p:cNvPr>
          <p:cNvSpPr txBox="1"/>
          <p:nvPr/>
        </p:nvSpPr>
        <p:spPr>
          <a:xfrm>
            <a:off x="761384" y="3838180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7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91C53-C3D6-6120-D40B-E13218CC715A}"/>
              </a:ext>
            </a:extLst>
          </p:cNvPr>
          <p:cNvSpPr txBox="1"/>
          <p:nvPr/>
        </p:nvSpPr>
        <p:spPr>
          <a:xfrm>
            <a:off x="761384" y="4292195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8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E3B875-98DD-5336-FBD2-0C1E63E4606C}"/>
              </a:ext>
            </a:extLst>
          </p:cNvPr>
          <p:cNvSpPr/>
          <p:nvPr/>
        </p:nvSpPr>
        <p:spPr>
          <a:xfrm>
            <a:off x="2348179" y="3224204"/>
            <a:ext cx="2099462" cy="1747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B5D859-83E2-A462-59AD-47F6F1C79A00}"/>
              </a:ext>
            </a:extLst>
          </p:cNvPr>
          <p:cNvSpPr txBox="1"/>
          <p:nvPr/>
        </p:nvSpPr>
        <p:spPr>
          <a:xfrm>
            <a:off x="761383" y="3161671"/>
            <a:ext cx="1512209" cy="23160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400" dirty="0" err="1">
                <a:solidFill>
                  <a:schemeClr val="accent2"/>
                </a:solidFill>
                <a:latin typeface="+mn-lt"/>
              </a:rPr>
              <a:t>covered</a:t>
            </a:r>
            <a:r>
              <a:rPr lang="de-DE" sz="1400" dirty="0">
                <a:solidFill>
                  <a:schemeClr val="accent2"/>
                </a:solidFill>
                <a:latin typeface="+mn-lt"/>
              </a:rPr>
              <a:t> in Chapter 8</a:t>
            </a:r>
            <a:endParaRPr lang="en-DE" sz="1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04D96-3D59-7C12-92D9-1395F9E3D52C}"/>
              </a:ext>
            </a:extLst>
          </p:cNvPr>
          <p:cNvSpPr txBox="1"/>
          <p:nvPr/>
        </p:nvSpPr>
        <p:spPr>
          <a:xfrm>
            <a:off x="2851671" y="633942"/>
            <a:ext cx="6045309" cy="19858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a-DK" sz="1200" i="1" dirty="0">
                <a:solidFill>
                  <a:schemeClr val="accent2"/>
                </a:solidFill>
                <a:latin typeface="+mn-lt"/>
              </a:rPr>
              <a:t>Machine Learning in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Additive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 Manufacturing: State-of-the-Art and </a:t>
            </a:r>
            <a:r>
              <a:rPr lang="da-DK" sz="1200" i="1" dirty="0" err="1">
                <a:solidFill>
                  <a:schemeClr val="accent2"/>
                </a:solidFill>
                <a:latin typeface="+mn-lt"/>
              </a:rPr>
              <a:t>Perspectives</a:t>
            </a:r>
            <a:r>
              <a:rPr lang="da-DK" sz="1200" i="1" dirty="0">
                <a:solidFill>
                  <a:schemeClr val="accent2"/>
                </a:solidFill>
                <a:latin typeface="+mn-lt"/>
              </a:rPr>
              <a:t>, Wang et al. 2020</a:t>
            </a:r>
            <a:endParaRPr lang="en-DE" sz="1200" i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281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3C3884C-91EF-D8D5-90C8-D5611D42D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910" y="1948225"/>
            <a:ext cx="5629275" cy="2673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6B73F9-5FA9-D68F-4026-8C4D81975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825691"/>
                <a:ext cx="8508999" cy="255330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Target: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Ground </a:t>
                </a:r>
                <a:r>
                  <a:rPr lang="de-DE" dirty="0" err="1"/>
                  <a:t>truth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b="0" dirty="0"/>
                  <a:t> (</a:t>
                </a:r>
                <a:r>
                  <a:rPr lang="de-DE" b="0" dirty="0" err="1"/>
                  <a:t>associated</a:t>
                </a:r>
                <a:r>
                  <a:rPr lang="de-DE" b="0" dirty="0"/>
                  <a:t> </a:t>
                </a:r>
                <a:r>
                  <a:rPr lang="de-DE" b="0" dirty="0" err="1"/>
                  <a:t>with</a:t>
                </a:r>
                <a:r>
                  <a:rPr lang="de-DE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de-DE" b="0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Example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Weight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de-DE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Bias: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56B73F9-5FA9-D68F-4026-8C4D81975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825691"/>
                <a:ext cx="8508999" cy="2553304"/>
              </a:xfrm>
              <a:blipFill>
                <a:blip r:embed="rId3"/>
                <a:stretch>
                  <a:fillRect l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9EFCBB-4674-B3E1-965F-0E25B886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5691"/>
            <a:ext cx="6929897" cy="392415"/>
          </a:xfrm>
        </p:spPr>
        <p:txBody>
          <a:bodyPr/>
          <a:lstStyle/>
          <a:p>
            <a:r>
              <a:rPr lang="de-DE"/>
              <a:t>2.5 Linear Regression – </a:t>
            </a:r>
            <a:r>
              <a:rPr lang="de-DE" err="1"/>
              <a:t>Prediction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5DE7-8081-82C1-9920-A2C8D0793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FCA1-0589-B943-E1EB-460F0DE6F0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Leon Herrmann &amp; Stefan Kollmannsberger || Deep Learning in Computational </a:t>
            </a:r>
            <a:r>
              <a:rPr lang="de-DE" err="1"/>
              <a:t>Mechanics</a:t>
            </a:r>
            <a:r>
              <a:rPr lang="de-DE"/>
              <a:t> || Bauhaus-Universität Weimar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57B9E-A0F0-0E59-67BF-656B0B2E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870"/>
          <a:stretch/>
        </p:blipFill>
        <p:spPr>
          <a:xfrm>
            <a:off x="6034258" y="602375"/>
            <a:ext cx="2790652" cy="22779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2C0A3-5790-F8D0-6388-A6B98C08BF89}"/>
              </a:ext>
            </a:extLst>
          </p:cNvPr>
          <p:cNvSpPr txBox="1"/>
          <p:nvPr/>
        </p:nvSpPr>
        <p:spPr>
          <a:xfrm>
            <a:off x="3811336" y="3863509"/>
            <a:ext cx="3337206" cy="619593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b="1" dirty="0" err="1">
                <a:latin typeface="+mn-lt"/>
              </a:rPr>
              <a:t>Remember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Exercise</a:t>
            </a:r>
            <a:r>
              <a:rPr lang="de-DE" sz="1200" dirty="0">
                <a:latin typeface="+mn-lt"/>
              </a:rPr>
              <a:t> 3 (stress </a:t>
            </a:r>
            <a:r>
              <a:rPr lang="de-DE" sz="1200" dirty="0" err="1">
                <a:latin typeface="+mn-lt"/>
              </a:rPr>
              <a:t>field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from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perceptrons</a:t>
            </a:r>
            <a:r>
              <a:rPr lang="de-DE" sz="1200" dirty="0">
                <a:latin typeface="+mn-lt"/>
              </a:rPr>
              <a:t>): </a:t>
            </a:r>
          </a:p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employed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perceptron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expresses</a:t>
            </a:r>
            <a:r>
              <a:rPr lang="de-DE" sz="1200" dirty="0">
                <a:latin typeface="+mn-lt"/>
              </a:rPr>
              <a:t> a </a:t>
            </a:r>
            <a:r>
              <a:rPr lang="de-DE" sz="1200" dirty="0" err="1">
                <a:latin typeface="+mn-lt"/>
              </a:rPr>
              <a:t>similar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parametrization</a:t>
            </a:r>
            <a:r>
              <a:rPr lang="de-DE" sz="1200" dirty="0">
                <a:latin typeface="+mn-lt"/>
              </a:rPr>
              <a:t> </a:t>
            </a:r>
            <a:endParaRPr lang="en-DE" sz="1200" dirty="0">
              <a:latin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6B25F8-0ADC-CA34-11C7-701C7A7F8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515" y="3354705"/>
            <a:ext cx="1450093" cy="163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TUM_Praesentation_16_9_PARTNER_p_v1</Template>
  <TotalTime>0</TotalTime>
  <Words>1673</Words>
  <Application>Microsoft Office PowerPoint</Application>
  <PresentationFormat>On-screen Show (16:9)</PresentationFormat>
  <Paragraphs>277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Inhalt</vt:lpstr>
      <vt:lpstr>2 Fundamental Concepts of Machine Learning: Introduction</vt:lpstr>
      <vt:lpstr>Contents</vt:lpstr>
      <vt:lpstr>2.1 Definition</vt:lpstr>
      <vt:lpstr>2.2 Data Structure</vt:lpstr>
      <vt:lpstr>2.3 Types of Learning</vt:lpstr>
      <vt:lpstr>2.4 Machine Learning Tasks</vt:lpstr>
      <vt:lpstr>2.4 Machine Learning Tasks</vt:lpstr>
      <vt:lpstr>Machine Learning Algorithms</vt:lpstr>
      <vt:lpstr>2.5 Linear Regression – Prediction</vt:lpstr>
      <vt:lpstr>2.5 Linear Regression – Performance Measurement</vt:lpstr>
      <vt:lpstr>2.5 Linear Regression – Performance Measurement</vt:lpstr>
      <vt:lpstr>2.5 Linear Regression – Data Split</vt:lpstr>
      <vt:lpstr>2.5 Linear Regression – Data Split</vt:lpstr>
      <vt:lpstr>2.5 Linear Regression – Optimization</vt:lpstr>
      <vt:lpstr>2.5 Linear Regression – Example</vt:lpstr>
      <vt:lpstr>Contents</vt:lpstr>
      <vt:lpstr>2 Fundamental Concepts of Machine Learning: Introduction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Stefan Kollmannsberger</dc:creator>
  <cp:lastModifiedBy>Leon Herrmann</cp:lastModifiedBy>
  <cp:revision>441</cp:revision>
  <cp:lastPrinted>2015-07-30T14:04:45Z</cp:lastPrinted>
  <dcterms:created xsi:type="dcterms:W3CDTF">2021-07-15T11:14:40Z</dcterms:created>
  <dcterms:modified xsi:type="dcterms:W3CDTF">2025-04-28T08:32:53Z</dcterms:modified>
</cp:coreProperties>
</file>