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24"/>
  </p:notesMasterIdLst>
  <p:handoutMasterIdLst>
    <p:handoutMasterId r:id="rId25"/>
  </p:handoutMasterIdLst>
  <p:sldIdLst>
    <p:sldId id="455" r:id="rId3"/>
    <p:sldId id="456" r:id="rId4"/>
    <p:sldId id="468" r:id="rId5"/>
    <p:sldId id="474" r:id="rId6"/>
    <p:sldId id="475" r:id="rId7"/>
    <p:sldId id="488" r:id="rId8"/>
    <p:sldId id="477" r:id="rId9"/>
    <p:sldId id="478" r:id="rId10"/>
    <p:sldId id="479" r:id="rId11"/>
    <p:sldId id="480" r:id="rId12"/>
    <p:sldId id="481" r:id="rId13"/>
    <p:sldId id="482" r:id="rId14"/>
    <p:sldId id="490" r:id="rId15"/>
    <p:sldId id="483" r:id="rId16"/>
    <p:sldId id="484" r:id="rId17"/>
    <p:sldId id="485" r:id="rId18"/>
    <p:sldId id="486" r:id="rId19"/>
    <p:sldId id="487" r:id="rId20"/>
    <p:sldId id="489" r:id="rId21"/>
    <p:sldId id="473" r:id="rId22"/>
    <p:sldId id="471" r:id="rId2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0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Kollmannsberger" initials="SK" lastIdx="22" clrIdx="0">
    <p:extLst>
      <p:ext uri="{19B8F6BF-5375-455C-9EA6-DF929625EA0E}">
        <p15:presenceInfo xmlns:p15="http://schemas.microsoft.com/office/powerpoint/2012/main" userId="2fc774831f4473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8C6EA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CA44A-33ED-44ED-B039-616EC25DF3F7}" v="7" dt="2022-04-12T10:26:28.282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 autoAdjust="0"/>
    <p:restoredTop sz="86683" autoAdjust="0"/>
  </p:normalViewPr>
  <p:slideViewPr>
    <p:cSldViewPr snapToGrid="0">
      <p:cViewPr varScale="1">
        <p:scale>
          <a:sx n="134" d="100"/>
          <a:sy n="134" d="100"/>
        </p:scale>
        <p:origin x="1170" y="108"/>
      </p:cViewPr>
      <p:guideLst>
        <p:guide orient="horz" pos="2164"/>
        <p:guide pos="2880"/>
        <p:guide orient="horz" pos="30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lmannsberger, Stefan" userId="33bc9b04-ebde-45a7-8cb5-2c13f1aad7eb" providerId="ADAL" clId="{101CA44A-33ED-44ED-B039-616EC25DF3F7}"/>
    <pc:docChg chg="undo redo custSel addSld delSld modSld sldOrd modMainMaster">
      <pc:chgData name="Kollmannsberger, Stefan" userId="33bc9b04-ebde-45a7-8cb5-2c13f1aad7eb" providerId="ADAL" clId="{101CA44A-33ED-44ED-B039-616EC25DF3F7}" dt="2022-05-02T13:35:49.895" v="8965" actId="313"/>
      <pc:docMkLst>
        <pc:docMk/>
      </pc:docMkLst>
      <pc:sldChg chg="addSp modSp mod modAnim chgLayout">
        <pc:chgData name="Kollmannsberger, Stefan" userId="33bc9b04-ebde-45a7-8cb5-2c13f1aad7eb" providerId="ADAL" clId="{101CA44A-33ED-44ED-B039-616EC25DF3F7}" dt="2022-05-02T13:09:49.237" v="8627"/>
        <pc:sldMkLst>
          <pc:docMk/>
          <pc:sldMk cId="2141348576" sldId="428"/>
        </pc:sldMkLst>
        <pc:spChg chg="mod ord">
          <ac:chgData name="Kollmannsberger, Stefan" userId="33bc9b04-ebde-45a7-8cb5-2c13f1aad7eb" providerId="ADAL" clId="{101CA44A-33ED-44ED-B039-616EC25DF3F7}" dt="2022-05-02T13:08:20.077" v="8617" actId="20577"/>
          <ac:spMkLst>
            <pc:docMk/>
            <pc:sldMk cId="2141348576" sldId="428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08:45:29.846" v="295" actId="700"/>
          <ac:spMkLst>
            <pc:docMk/>
            <pc:sldMk cId="2141348576" sldId="428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5:29.846" v="295" actId="700"/>
          <ac:spMkLst>
            <pc:docMk/>
            <pc:sldMk cId="2141348576" sldId="428"/>
            <ac:spMk id="5" creationId="{E7FC2BD9-D45F-4312-A9A5-3A7CBA88F175}"/>
          </ac:spMkLst>
        </pc:spChg>
        <pc:spChg chg="mod">
          <ac:chgData name="Kollmannsberger, Stefan" userId="33bc9b04-ebde-45a7-8cb5-2c13f1aad7eb" providerId="ADAL" clId="{101CA44A-33ED-44ED-B039-616EC25DF3F7}" dt="2022-05-02T13:08:51.481" v="8621" actId="164"/>
          <ac:spMkLst>
            <pc:docMk/>
            <pc:sldMk cId="2141348576" sldId="428"/>
            <ac:spMk id="7" creationId="{00000000-0000-0000-0000-000000000000}"/>
          </ac:spMkLst>
        </pc:spChg>
        <pc:grpChg chg="add mod">
          <ac:chgData name="Kollmannsberger, Stefan" userId="33bc9b04-ebde-45a7-8cb5-2c13f1aad7eb" providerId="ADAL" clId="{101CA44A-33ED-44ED-B039-616EC25DF3F7}" dt="2022-05-02T13:08:51.481" v="8621" actId="164"/>
          <ac:grpSpMkLst>
            <pc:docMk/>
            <pc:sldMk cId="2141348576" sldId="428"/>
            <ac:grpSpMk id="4" creationId="{EEA4457D-B1EF-4B47-704B-C7D297A0D068}"/>
          </ac:grpSpMkLst>
        </pc:grpChg>
        <pc:picChg chg="mod">
          <ac:chgData name="Kollmannsberger, Stefan" userId="33bc9b04-ebde-45a7-8cb5-2c13f1aad7eb" providerId="ADAL" clId="{101CA44A-33ED-44ED-B039-616EC25DF3F7}" dt="2022-05-02T13:08:51.481" v="8621" actId="164"/>
          <ac:picMkLst>
            <pc:docMk/>
            <pc:sldMk cId="2141348576" sldId="428"/>
            <ac:picMk id="1026" creationId="{00000000-0000-0000-0000-000000000000}"/>
          </ac:picMkLst>
        </pc:picChg>
      </pc:sldChg>
      <pc:sldChg chg="modSp mod modAnim chgLayout">
        <pc:chgData name="Kollmannsberger, Stefan" userId="33bc9b04-ebde-45a7-8cb5-2c13f1aad7eb" providerId="ADAL" clId="{101CA44A-33ED-44ED-B039-616EC25DF3F7}" dt="2022-05-02T13:10:54.630" v="8630"/>
        <pc:sldMkLst>
          <pc:docMk/>
          <pc:sldMk cId="2246344052" sldId="452"/>
        </pc:sldMkLst>
        <pc:spChg chg="mod ord">
          <ac:chgData name="Kollmannsberger, Stefan" userId="33bc9b04-ebde-45a7-8cb5-2c13f1aad7eb" providerId="ADAL" clId="{101CA44A-33ED-44ED-B039-616EC25DF3F7}" dt="2022-04-12T08:45:37.742" v="296" actId="700"/>
          <ac:spMkLst>
            <pc:docMk/>
            <pc:sldMk cId="2246344052" sldId="452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08:45:37.742" v="296" actId="700"/>
          <ac:spMkLst>
            <pc:docMk/>
            <pc:sldMk cId="2246344052" sldId="452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5:37.742" v="296" actId="700"/>
          <ac:spMkLst>
            <pc:docMk/>
            <pc:sldMk cId="2246344052" sldId="452"/>
            <ac:spMk id="5" creationId="{E7FC2BD9-D45F-4312-A9A5-3A7CBA88F175}"/>
          </ac:spMkLst>
        </pc:spChg>
      </pc:sldChg>
      <pc:sldChg chg="addSp modSp mod modAnim chgLayout">
        <pc:chgData name="Kollmannsberger, Stefan" userId="33bc9b04-ebde-45a7-8cb5-2c13f1aad7eb" providerId="ADAL" clId="{101CA44A-33ED-44ED-B039-616EC25DF3F7}" dt="2022-05-02T13:12:19.812" v="8641"/>
        <pc:sldMkLst>
          <pc:docMk/>
          <pc:sldMk cId="313371543" sldId="453"/>
        </pc:sldMkLst>
        <pc:spChg chg="mod ord">
          <ac:chgData name="Kollmannsberger, Stefan" userId="33bc9b04-ebde-45a7-8cb5-2c13f1aad7eb" providerId="ADAL" clId="{101CA44A-33ED-44ED-B039-616EC25DF3F7}" dt="2022-05-02T13:11:59.540" v="8638" actId="33524"/>
          <ac:spMkLst>
            <pc:docMk/>
            <pc:sldMk cId="313371543" sldId="453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08:45:44.039" v="297" actId="700"/>
          <ac:spMkLst>
            <pc:docMk/>
            <pc:sldMk cId="313371543" sldId="453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5:44.039" v="297" actId="700"/>
          <ac:spMkLst>
            <pc:docMk/>
            <pc:sldMk cId="313371543" sldId="453"/>
            <ac:spMk id="5" creationId="{E7FC2BD9-D45F-4312-A9A5-3A7CBA88F175}"/>
          </ac:spMkLst>
        </pc:spChg>
        <pc:spChg chg="add mod">
          <ac:chgData name="Kollmannsberger, Stefan" userId="33bc9b04-ebde-45a7-8cb5-2c13f1aad7eb" providerId="ADAL" clId="{101CA44A-33ED-44ED-B039-616EC25DF3F7}" dt="2022-05-02T13:11:48.038" v="8637" actId="20577"/>
          <ac:spMkLst>
            <pc:docMk/>
            <pc:sldMk cId="313371543" sldId="453"/>
            <ac:spMk id="8" creationId="{7CB0A532-5A1E-462E-A4B2-3680C753FFCE}"/>
          </ac:spMkLst>
        </pc:spChg>
        <pc:graphicFrameChg chg="mod">
          <ac:chgData name="Kollmannsberger, Stefan" userId="33bc9b04-ebde-45a7-8cb5-2c13f1aad7eb" providerId="ADAL" clId="{101CA44A-33ED-44ED-B039-616EC25DF3F7}" dt="2022-04-12T10:44:19.269" v="1552" actId="1035"/>
          <ac:graphicFrameMkLst>
            <pc:docMk/>
            <pc:sldMk cId="313371543" sldId="453"/>
            <ac:graphicFrameMk id="4" creationId="{00000000-0000-0000-0000-000000000000}"/>
          </ac:graphicFrameMkLst>
        </pc:graphicFrameChg>
        <pc:graphicFrameChg chg="mod">
          <ac:chgData name="Kollmannsberger, Stefan" userId="33bc9b04-ebde-45a7-8cb5-2c13f1aad7eb" providerId="ADAL" clId="{101CA44A-33ED-44ED-B039-616EC25DF3F7}" dt="2022-05-02T13:11:18.175" v="8631" actId="1076"/>
          <ac:graphicFrameMkLst>
            <pc:docMk/>
            <pc:sldMk cId="313371543" sldId="453"/>
            <ac:graphicFrameMk id="7" creationId="{00000000-0000-0000-0000-000000000000}"/>
          </ac:graphicFrameMkLst>
        </pc:graphicFrameChg>
      </pc:sldChg>
      <pc:sldChg chg="addSp delSp modSp mod modAnim chgLayout">
        <pc:chgData name="Kollmannsberger, Stefan" userId="33bc9b04-ebde-45a7-8cb5-2c13f1aad7eb" providerId="ADAL" clId="{101CA44A-33ED-44ED-B039-616EC25DF3F7}" dt="2022-05-02T13:18:02.594" v="8729"/>
        <pc:sldMkLst>
          <pc:docMk/>
          <pc:sldMk cId="2344004794" sldId="454"/>
        </pc:sldMkLst>
        <pc:spChg chg="del mod ord">
          <ac:chgData name="Kollmannsberger, Stefan" userId="33bc9b04-ebde-45a7-8cb5-2c13f1aad7eb" providerId="ADAL" clId="{101CA44A-33ED-44ED-B039-616EC25DF3F7}" dt="2022-04-12T13:31:26.772" v="4450" actId="478"/>
          <ac:spMkLst>
            <pc:docMk/>
            <pc:sldMk cId="2344004794" sldId="454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12:42:48.786" v="2406" actId="20577"/>
          <ac:spMkLst>
            <pc:docMk/>
            <pc:sldMk cId="2344004794" sldId="454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7:28.140" v="351" actId="700"/>
          <ac:spMkLst>
            <pc:docMk/>
            <pc:sldMk cId="2344004794" sldId="454"/>
            <ac:spMk id="5" creationId="{E7FC2BD9-D45F-4312-A9A5-3A7CBA88F175}"/>
          </ac:spMkLst>
        </pc:spChg>
        <pc:spChg chg="add del mod">
          <ac:chgData name="Kollmannsberger, Stefan" userId="33bc9b04-ebde-45a7-8cb5-2c13f1aad7eb" providerId="ADAL" clId="{101CA44A-33ED-44ED-B039-616EC25DF3F7}" dt="2022-04-12T12:52:01.597" v="2500"/>
          <ac:spMkLst>
            <pc:docMk/>
            <pc:sldMk cId="2344004794" sldId="454"/>
            <ac:spMk id="7" creationId="{0F02EB60-7FD4-4CB9-882C-FA0B3102DFAD}"/>
          </ac:spMkLst>
        </pc:spChg>
        <pc:spChg chg="add mod">
          <ac:chgData name="Kollmannsberger, Stefan" userId="33bc9b04-ebde-45a7-8cb5-2c13f1aad7eb" providerId="ADAL" clId="{101CA44A-33ED-44ED-B039-616EC25DF3F7}" dt="2022-04-12T13:16:27.045" v="3963" actId="1038"/>
          <ac:spMkLst>
            <pc:docMk/>
            <pc:sldMk cId="2344004794" sldId="454"/>
            <ac:spMk id="8" creationId="{A14B764C-066C-4457-B3E1-D49132BE0FC1}"/>
          </ac:spMkLst>
        </pc:spChg>
        <pc:spChg chg="add mod">
          <ac:chgData name="Kollmannsberger, Stefan" userId="33bc9b04-ebde-45a7-8cb5-2c13f1aad7eb" providerId="ADAL" clId="{101CA44A-33ED-44ED-B039-616EC25DF3F7}" dt="2022-05-02T13:03:56.528" v="8578" actId="1076"/>
          <ac:spMkLst>
            <pc:docMk/>
            <pc:sldMk cId="2344004794" sldId="454"/>
            <ac:spMk id="9" creationId="{9A4A54E0-6C80-ABA3-1393-44F8617DFD94}"/>
          </ac:spMkLst>
        </pc:spChg>
        <pc:spChg chg="add del mod">
          <ac:chgData name="Kollmannsberger, Stefan" userId="33bc9b04-ebde-45a7-8cb5-2c13f1aad7eb" providerId="ADAL" clId="{101CA44A-33ED-44ED-B039-616EC25DF3F7}" dt="2022-04-12T13:31:28.316" v="4451" actId="478"/>
          <ac:spMkLst>
            <pc:docMk/>
            <pc:sldMk cId="2344004794" sldId="454"/>
            <ac:spMk id="10" creationId="{9D87B0C6-B7A4-4473-B661-AD576D31C28C}"/>
          </ac:spMkLst>
        </pc:spChg>
        <pc:spChg chg="add mod">
          <ac:chgData name="Kollmannsberger, Stefan" userId="33bc9b04-ebde-45a7-8cb5-2c13f1aad7eb" providerId="ADAL" clId="{101CA44A-33ED-44ED-B039-616EC25DF3F7}" dt="2022-05-02T13:03:56.528" v="8578" actId="1076"/>
          <ac:spMkLst>
            <pc:docMk/>
            <pc:sldMk cId="2344004794" sldId="454"/>
            <ac:spMk id="11" creationId="{472FF738-2B66-4865-AA29-8FA3DFEB34CC}"/>
          </ac:spMkLst>
        </pc:spChg>
        <pc:grpChg chg="add mod">
          <ac:chgData name="Kollmannsberger, Stefan" userId="33bc9b04-ebde-45a7-8cb5-2c13f1aad7eb" providerId="ADAL" clId="{101CA44A-33ED-44ED-B039-616EC25DF3F7}" dt="2022-05-02T13:03:56.528" v="8578" actId="1076"/>
          <ac:grpSpMkLst>
            <pc:docMk/>
            <pc:sldMk cId="2344004794" sldId="454"/>
            <ac:grpSpMk id="2" creationId="{5C47226D-BBE1-F02C-16F6-980765C0FDD1}"/>
          </ac:grpSpMkLst>
        </pc:grpChg>
        <pc:graphicFrameChg chg="mod">
          <ac:chgData name="Kollmannsberger, Stefan" userId="33bc9b04-ebde-45a7-8cb5-2c13f1aad7eb" providerId="ADAL" clId="{101CA44A-33ED-44ED-B039-616EC25DF3F7}" dt="2022-05-02T13:03:41.336" v="8576" actId="14100"/>
          <ac:graphicFrameMkLst>
            <pc:docMk/>
            <pc:sldMk cId="2344004794" sldId="454"/>
            <ac:graphicFrameMk id="6" creationId="{00000000-0000-0000-0000-000000000000}"/>
          </ac:graphicFrameMkLst>
        </pc:graphicFrameChg>
        <pc:picChg chg="add mod">
          <ac:chgData name="Kollmannsberger, Stefan" userId="33bc9b04-ebde-45a7-8cb5-2c13f1aad7eb" providerId="ADAL" clId="{101CA44A-33ED-44ED-B039-616EC25DF3F7}" dt="2022-05-02T13:03:56.528" v="8578" actId="1076"/>
          <ac:picMkLst>
            <pc:docMk/>
            <pc:sldMk cId="2344004794" sldId="454"/>
            <ac:picMk id="4100" creationId="{47AF51EF-72A5-3D86-303E-54E8163B880B}"/>
          </ac:picMkLst>
        </pc:picChg>
      </pc:sldChg>
      <pc:sldChg chg="addSp delSp modSp mod modAnim chgLayout modNotesTx">
        <pc:chgData name="Kollmannsberger, Stefan" userId="33bc9b04-ebde-45a7-8cb5-2c13f1aad7eb" providerId="ADAL" clId="{101CA44A-33ED-44ED-B039-616EC25DF3F7}" dt="2022-05-02T13:27:23.696" v="8901" actId="313"/>
        <pc:sldMkLst>
          <pc:docMk/>
          <pc:sldMk cId="267222439" sldId="455"/>
        </pc:sldMkLst>
        <pc:spChg chg="mod ord">
          <ac:chgData name="Kollmannsberger, Stefan" userId="33bc9b04-ebde-45a7-8cb5-2c13f1aad7eb" providerId="ADAL" clId="{101CA44A-33ED-44ED-B039-616EC25DF3F7}" dt="2022-04-12T13:22:03.084" v="4316" actId="20577"/>
          <ac:spMkLst>
            <pc:docMk/>
            <pc:sldMk cId="267222439" sldId="455"/>
            <ac:spMk id="2" creationId="{00000000-0000-0000-0000-000000000000}"/>
          </ac:spMkLst>
        </pc:spChg>
        <pc:spChg chg="mod ord">
          <ac:chgData name="Kollmannsberger, Stefan" userId="33bc9b04-ebde-45a7-8cb5-2c13f1aad7eb" providerId="ADAL" clId="{101CA44A-33ED-44ED-B039-616EC25DF3F7}" dt="2022-04-30T13:49:22.558" v="5038" actId="207"/>
          <ac:spMkLst>
            <pc:docMk/>
            <pc:sldMk cId="267222439" sldId="455"/>
            <ac:spMk id="3" creationId="{00000000-0000-0000-0000-000000000000}"/>
          </ac:spMkLst>
        </pc:spChg>
        <pc:spChg chg="mod ord">
          <ac:chgData name="Kollmannsberger, Stefan" userId="33bc9b04-ebde-45a7-8cb5-2c13f1aad7eb" providerId="ADAL" clId="{101CA44A-33ED-44ED-B039-616EC25DF3F7}" dt="2022-04-12T13:12:09.960" v="3600" actId="700"/>
          <ac:spMkLst>
            <pc:docMk/>
            <pc:sldMk cId="267222439" sldId="455"/>
            <ac:spMk id="4" creationId="{00000000-0000-0000-0000-000000000000}"/>
          </ac:spMkLst>
        </pc:spChg>
        <pc:spChg chg="del mod">
          <ac:chgData name="Kollmannsberger, Stefan" userId="33bc9b04-ebde-45a7-8cb5-2c13f1aad7eb" providerId="ADAL" clId="{101CA44A-33ED-44ED-B039-616EC25DF3F7}" dt="2022-04-12T13:20:05.936" v="4169" actId="478"/>
          <ac:spMkLst>
            <pc:docMk/>
            <pc:sldMk cId="267222439" sldId="455"/>
            <ac:spMk id="6" creationId="{00000000-0000-0000-0000-000000000000}"/>
          </ac:spMkLst>
        </pc:spChg>
        <pc:spChg chg="add mod">
          <ac:chgData name="Kollmannsberger, Stefan" userId="33bc9b04-ebde-45a7-8cb5-2c13f1aad7eb" providerId="ADAL" clId="{101CA44A-33ED-44ED-B039-616EC25DF3F7}" dt="2022-04-12T13:19:40.689" v="4167" actId="1036"/>
          <ac:spMkLst>
            <pc:docMk/>
            <pc:sldMk cId="267222439" sldId="455"/>
            <ac:spMk id="7" creationId="{E0B12FCF-C821-42E7-B543-AFF1C08C88E0}"/>
          </ac:spMkLst>
        </pc:spChg>
        <pc:spChg chg="add mod">
          <ac:chgData name="Kollmannsberger, Stefan" userId="33bc9b04-ebde-45a7-8cb5-2c13f1aad7eb" providerId="ADAL" clId="{101CA44A-33ED-44ED-B039-616EC25DF3F7}" dt="2022-04-30T14:05:09.411" v="5454" actId="1076"/>
          <ac:spMkLst>
            <pc:docMk/>
            <pc:sldMk cId="267222439" sldId="455"/>
            <ac:spMk id="8" creationId="{FD5D0DED-6C52-42F9-AA45-30E40EE807CB}"/>
          </ac:spMkLst>
        </pc:spChg>
        <pc:graphicFrameChg chg="del mod">
          <ac:chgData name="Kollmannsberger, Stefan" userId="33bc9b04-ebde-45a7-8cb5-2c13f1aad7eb" providerId="ADAL" clId="{101CA44A-33ED-44ED-B039-616EC25DF3F7}" dt="2022-04-12T13:24:57.463" v="4415" actId="478"/>
          <ac:graphicFrameMkLst>
            <pc:docMk/>
            <pc:sldMk cId="267222439" sldId="455"/>
            <ac:graphicFrameMk id="5" creationId="{00000000-0000-0000-0000-000000000000}"/>
          </ac:graphicFrameMkLst>
        </pc:graphicFrameChg>
        <pc:picChg chg="add mod ord">
          <ac:chgData name="Kollmannsberger, Stefan" userId="33bc9b04-ebde-45a7-8cb5-2c13f1aad7eb" providerId="ADAL" clId="{101CA44A-33ED-44ED-B039-616EC25DF3F7}" dt="2022-04-30T14:04:38.240" v="5427" actId="1076"/>
          <ac:picMkLst>
            <pc:docMk/>
            <pc:sldMk cId="267222439" sldId="455"/>
            <ac:picMk id="9" creationId="{017E02A7-A8F2-4A5C-8595-BFE9F2DDA3CF}"/>
          </ac:picMkLst>
        </pc:picChg>
        <pc:picChg chg="add del">
          <ac:chgData name="Kollmannsberger, Stefan" userId="33bc9b04-ebde-45a7-8cb5-2c13f1aad7eb" providerId="ADAL" clId="{101CA44A-33ED-44ED-B039-616EC25DF3F7}" dt="2022-04-12T13:25:58.394" v="4423" actId="22"/>
          <ac:picMkLst>
            <pc:docMk/>
            <pc:sldMk cId="267222439" sldId="455"/>
            <ac:picMk id="11" creationId="{8A0F2119-5425-4A5D-8F85-883687AC51D3}"/>
          </ac:picMkLst>
        </pc:picChg>
        <pc:picChg chg="add del">
          <ac:chgData name="Kollmannsberger, Stefan" userId="33bc9b04-ebde-45a7-8cb5-2c13f1aad7eb" providerId="ADAL" clId="{101CA44A-33ED-44ED-B039-616EC25DF3F7}" dt="2022-04-12T13:26:03.019" v="4425" actId="22"/>
          <ac:picMkLst>
            <pc:docMk/>
            <pc:sldMk cId="267222439" sldId="455"/>
            <ac:picMk id="13" creationId="{5F2128FD-C203-4E84-AFE5-09AC983C6210}"/>
          </ac:picMkLst>
        </pc:picChg>
      </pc:sldChg>
      <pc:sldChg chg="addSp delSp modSp mod modAnim chgLayout">
        <pc:chgData name="Kollmannsberger, Stefan" userId="33bc9b04-ebde-45a7-8cb5-2c13f1aad7eb" providerId="ADAL" clId="{101CA44A-33ED-44ED-B039-616EC25DF3F7}" dt="2022-05-02T13:27:49.795" v="8902"/>
        <pc:sldMkLst>
          <pc:docMk/>
          <pc:sldMk cId="657115825" sldId="456"/>
        </pc:sldMkLst>
        <pc:spChg chg="mod ord">
          <ac:chgData name="Kollmannsberger, Stefan" userId="33bc9b04-ebde-45a7-8cb5-2c13f1aad7eb" providerId="ADAL" clId="{101CA44A-33ED-44ED-B039-616EC25DF3F7}" dt="2022-04-30T14:08:29.493" v="5584" actId="20577"/>
          <ac:spMkLst>
            <pc:docMk/>
            <pc:sldMk cId="657115825" sldId="456"/>
            <ac:spMk id="2" creationId="{00000000-0000-0000-0000-000000000000}"/>
          </ac:spMkLst>
        </pc:spChg>
        <pc:spChg chg="mod ord">
          <ac:chgData name="Kollmannsberger, Stefan" userId="33bc9b04-ebde-45a7-8cb5-2c13f1aad7eb" providerId="ADAL" clId="{101CA44A-33ED-44ED-B039-616EC25DF3F7}" dt="2022-04-30T14:05:39.144" v="5460" actId="20577"/>
          <ac:spMkLst>
            <pc:docMk/>
            <pc:sldMk cId="657115825" sldId="456"/>
            <ac:spMk id="3" creationId="{00000000-0000-0000-0000-000000000000}"/>
          </ac:spMkLst>
        </pc:spChg>
        <pc:spChg chg="mod ord">
          <ac:chgData name="Kollmannsberger, Stefan" userId="33bc9b04-ebde-45a7-8cb5-2c13f1aad7eb" providerId="ADAL" clId="{101CA44A-33ED-44ED-B039-616EC25DF3F7}" dt="2022-04-12T13:30:22.722" v="4434" actId="700"/>
          <ac:spMkLst>
            <pc:docMk/>
            <pc:sldMk cId="657115825" sldId="456"/>
            <ac:spMk id="4" creationId="{00000000-0000-0000-0000-000000000000}"/>
          </ac:spMkLst>
        </pc:spChg>
        <pc:spChg chg="del mod">
          <ac:chgData name="Kollmannsberger, Stefan" userId="33bc9b04-ebde-45a7-8cb5-2c13f1aad7eb" providerId="ADAL" clId="{101CA44A-33ED-44ED-B039-616EC25DF3F7}" dt="2022-04-12T13:35:08.500" v="4543" actId="478"/>
          <ac:spMkLst>
            <pc:docMk/>
            <pc:sldMk cId="657115825" sldId="456"/>
            <ac:spMk id="6" creationId="{00000000-0000-0000-0000-000000000000}"/>
          </ac:spMkLst>
        </pc:spChg>
        <pc:spChg chg="add mod">
          <ac:chgData name="Kollmannsberger, Stefan" userId="33bc9b04-ebde-45a7-8cb5-2c13f1aad7eb" providerId="ADAL" clId="{101CA44A-33ED-44ED-B039-616EC25DF3F7}" dt="2022-04-30T14:17:54.696" v="5800" actId="14100"/>
          <ac:spMkLst>
            <pc:docMk/>
            <pc:sldMk cId="657115825" sldId="456"/>
            <ac:spMk id="14" creationId="{EDC2EA70-6F99-4FD8-99F3-4CC99F63E76E}"/>
          </ac:spMkLst>
        </pc:spChg>
        <pc:picChg chg="add mod ord">
          <ac:chgData name="Kollmannsberger, Stefan" userId="33bc9b04-ebde-45a7-8cb5-2c13f1aad7eb" providerId="ADAL" clId="{101CA44A-33ED-44ED-B039-616EC25DF3F7}" dt="2022-04-30T14:18:45.061" v="5866" actId="1076"/>
          <ac:picMkLst>
            <pc:docMk/>
            <pc:sldMk cId="657115825" sldId="456"/>
            <ac:picMk id="6" creationId="{DE7EBD97-CC9E-4249-AC31-F83ED732AE8F}"/>
          </ac:picMkLst>
        </pc:picChg>
        <pc:picChg chg="add mod">
          <ac:chgData name="Kollmannsberger, Stefan" userId="33bc9b04-ebde-45a7-8cb5-2c13f1aad7eb" providerId="ADAL" clId="{101CA44A-33ED-44ED-B039-616EC25DF3F7}" dt="2022-04-30T14:18:51.615" v="5944" actId="1038"/>
          <ac:picMkLst>
            <pc:docMk/>
            <pc:sldMk cId="657115825" sldId="456"/>
            <ac:picMk id="8" creationId="{9AD8CB03-E795-4EFA-AC55-81FC83746ADF}"/>
          </ac:picMkLst>
        </pc:picChg>
        <pc:picChg chg="add del mod">
          <ac:chgData name="Kollmannsberger, Stefan" userId="33bc9b04-ebde-45a7-8cb5-2c13f1aad7eb" providerId="ADAL" clId="{101CA44A-33ED-44ED-B039-616EC25DF3F7}" dt="2022-04-30T14:17:30.856" v="5784" actId="478"/>
          <ac:picMkLst>
            <pc:docMk/>
            <pc:sldMk cId="657115825" sldId="456"/>
            <ac:picMk id="10" creationId="{D73311D7-CE65-42E4-A3BF-519D653D84D5}"/>
          </ac:picMkLst>
        </pc:picChg>
        <pc:picChg chg="add mod">
          <ac:chgData name="Kollmannsberger, Stefan" userId="33bc9b04-ebde-45a7-8cb5-2c13f1aad7eb" providerId="ADAL" clId="{101CA44A-33ED-44ED-B039-616EC25DF3F7}" dt="2022-04-30T14:18:45.061" v="5866" actId="1076"/>
          <ac:picMkLst>
            <pc:docMk/>
            <pc:sldMk cId="657115825" sldId="456"/>
            <ac:picMk id="12" creationId="{C86A6D25-2735-4951-87E2-BEE3E14AA159}"/>
          </ac:picMkLst>
        </pc:picChg>
      </pc:sldChg>
      <pc:sldChg chg="addSp delSp modSp add mod ord modAnim chgLayout">
        <pc:chgData name="Kollmannsberger, Stefan" userId="33bc9b04-ebde-45a7-8cb5-2c13f1aad7eb" providerId="ADAL" clId="{101CA44A-33ED-44ED-B039-616EC25DF3F7}" dt="2022-05-02T13:15:23.635" v="8661"/>
        <pc:sldMkLst>
          <pc:docMk/>
          <pc:sldMk cId="402797165" sldId="457"/>
        </pc:sldMkLst>
        <pc:spChg chg="mod ord">
          <ac:chgData name="Kollmannsberger, Stefan" userId="33bc9b04-ebde-45a7-8cb5-2c13f1aad7eb" providerId="ADAL" clId="{101CA44A-33ED-44ED-B039-616EC25DF3F7}" dt="2022-04-12T08:45:49.815" v="298" actId="700"/>
          <ac:spMkLst>
            <pc:docMk/>
            <pc:sldMk cId="402797165" sldId="457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08:45:49.815" v="298" actId="700"/>
          <ac:spMkLst>
            <pc:docMk/>
            <pc:sldMk cId="402797165" sldId="457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5:49.815" v="298" actId="700"/>
          <ac:spMkLst>
            <pc:docMk/>
            <pc:sldMk cId="402797165" sldId="457"/>
            <ac:spMk id="5" creationId="{E7FC2BD9-D45F-4312-A9A5-3A7CBA88F175}"/>
          </ac:spMkLst>
        </pc:spChg>
        <pc:spChg chg="add mod">
          <ac:chgData name="Kollmannsberger, Stefan" userId="33bc9b04-ebde-45a7-8cb5-2c13f1aad7eb" providerId="ADAL" clId="{101CA44A-33ED-44ED-B039-616EC25DF3F7}" dt="2022-05-02T12:51:14.753" v="8395" actId="1036"/>
          <ac:spMkLst>
            <pc:docMk/>
            <pc:sldMk cId="402797165" sldId="457"/>
            <ac:spMk id="6" creationId="{C2DF57FD-DA61-DAB7-9019-CAEF33FB97A2}"/>
          </ac:spMkLst>
        </pc:spChg>
        <pc:spChg chg="add del mod">
          <ac:chgData name="Kollmannsberger, Stefan" userId="33bc9b04-ebde-45a7-8cb5-2c13f1aad7eb" providerId="ADAL" clId="{101CA44A-33ED-44ED-B039-616EC25DF3F7}" dt="2022-05-02T12:47:34.023" v="8315" actId="478"/>
          <ac:spMkLst>
            <pc:docMk/>
            <pc:sldMk cId="402797165" sldId="457"/>
            <ac:spMk id="7" creationId="{A18DBE60-70A3-4DED-A6E3-15E209DB59D4}"/>
          </ac:spMkLst>
        </pc:spChg>
        <pc:spChg chg="add del mod">
          <ac:chgData name="Kollmannsberger, Stefan" userId="33bc9b04-ebde-45a7-8cb5-2c13f1aad7eb" providerId="ADAL" clId="{101CA44A-33ED-44ED-B039-616EC25DF3F7}" dt="2022-04-12T08:34:50.516" v="83" actId="478"/>
          <ac:spMkLst>
            <pc:docMk/>
            <pc:sldMk cId="402797165" sldId="457"/>
            <ac:spMk id="8" creationId="{FCD8C5FA-8712-47FE-B141-BA6728837825}"/>
          </ac:spMkLst>
        </pc:spChg>
        <pc:spChg chg="add del mod">
          <ac:chgData name="Kollmannsberger, Stefan" userId="33bc9b04-ebde-45a7-8cb5-2c13f1aad7eb" providerId="ADAL" clId="{101CA44A-33ED-44ED-B039-616EC25DF3F7}" dt="2022-04-12T08:42:34.535" v="236" actId="478"/>
          <ac:spMkLst>
            <pc:docMk/>
            <pc:sldMk cId="402797165" sldId="457"/>
            <ac:spMk id="10" creationId="{97F8A841-3A4A-42E4-8231-E6488D775078}"/>
          </ac:spMkLst>
        </pc:spChg>
        <pc:spChg chg="add mod">
          <ac:chgData name="Kollmannsberger, Stefan" userId="33bc9b04-ebde-45a7-8cb5-2c13f1aad7eb" providerId="ADAL" clId="{101CA44A-33ED-44ED-B039-616EC25DF3F7}" dt="2022-05-02T12:51:14.753" v="8395" actId="1036"/>
          <ac:spMkLst>
            <pc:docMk/>
            <pc:sldMk cId="402797165" sldId="457"/>
            <ac:spMk id="11" creationId="{5BF13930-5677-87FD-1BF6-7374F206DD2D}"/>
          </ac:spMkLst>
        </pc:spChg>
        <pc:spChg chg="add del mod">
          <ac:chgData name="Kollmannsberger, Stefan" userId="33bc9b04-ebde-45a7-8cb5-2c13f1aad7eb" providerId="ADAL" clId="{101CA44A-33ED-44ED-B039-616EC25DF3F7}" dt="2022-05-02T12:47:45.187" v="8320" actId="478"/>
          <ac:spMkLst>
            <pc:docMk/>
            <pc:sldMk cId="402797165" sldId="457"/>
            <ac:spMk id="13" creationId="{BCC6226C-7EB5-4A76-979B-E9985FBC3C1B}"/>
          </ac:spMkLst>
        </pc:spChg>
        <pc:graphicFrameChg chg="del">
          <ac:chgData name="Kollmannsberger, Stefan" userId="33bc9b04-ebde-45a7-8cb5-2c13f1aad7eb" providerId="ADAL" clId="{101CA44A-33ED-44ED-B039-616EC25DF3F7}" dt="2022-04-12T08:31:21.873" v="73" actId="478"/>
          <ac:graphicFrameMkLst>
            <pc:docMk/>
            <pc:sldMk cId="402797165" sldId="457"/>
            <ac:graphicFrameMk id="4" creationId="{00000000-0000-0000-0000-000000000000}"/>
          </ac:graphicFrameMkLst>
        </pc:graphicFrameChg>
        <pc:graphicFrameChg chg="add mod">
          <ac:chgData name="Kollmannsberger, Stefan" userId="33bc9b04-ebde-45a7-8cb5-2c13f1aad7eb" providerId="ADAL" clId="{101CA44A-33ED-44ED-B039-616EC25DF3F7}" dt="2022-05-02T12:51:52.693" v="8397" actId="1076"/>
          <ac:graphicFrameMkLst>
            <pc:docMk/>
            <pc:sldMk cId="402797165" sldId="457"/>
            <ac:graphicFrameMk id="4" creationId="{87A6DD08-00B9-4491-2A74-E53D1215F539}"/>
          </ac:graphicFrameMkLst>
        </pc:graphicFrameChg>
        <pc:graphicFrameChg chg="del">
          <ac:chgData name="Kollmannsberger, Stefan" userId="33bc9b04-ebde-45a7-8cb5-2c13f1aad7eb" providerId="ADAL" clId="{101CA44A-33ED-44ED-B039-616EC25DF3F7}" dt="2022-04-12T08:31:26.289" v="74" actId="478"/>
          <ac:graphicFrameMkLst>
            <pc:docMk/>
            <pc:sldMk cId="402797165" sldId="457"/>
            <ac:graphicFrameMk id="7" creationId="{00000000-0000-0000-0000-000000000000}"/>
          </ac:graphicFrameMkLst>
        </pc:graphicFrameChg>
        <pc:graphicFrameChg chg="add mod">
          <ac:chgData name="Kollmannsberger, Stefan" userId="33bc9b04-ebde-45a7-8cb5-2c13f1aad7eb" providerId="ADAL" clId="{101CA44A-33ED-44ED-B039-616EC25DF3F7}" dt="2022-05-02T12:50:57.804" v="8366" actId="1076"/>
          <ac:graphicFrameMkLst>
            <pc:docMk/>
            <pc:sldMk cId="402797165" sldId="457"/>
            <ac:graphicFrameMk id="8" creationId="{DA47B647-4B6D-BFA1-3F24-96EDF74A2629}"/>
          </ac:graphicFrameMkLst>
        </pc:graphicFrameChg>
        <pc:picChg chg="add del">
          <ac:chgData name="Kollmannsberger, Stefan" userId="33bc9b04-ebde-45a7-8cb5-2c13f1aad7eb" providerId="ADAL" clId="{101CA44A-33ED-44ED-B039-616EC25DF3F7}" dt="2022-04-12T10:26:19.200" v="403" actId="478"/>
          <ac:picMkLst>
            <pc:docMk/>
            <pc:sldMk cId="402797165" sldId="457"/>
            <ac:picMk id="6" creationId="{F3F00B86-59D9-401E-8384-D41362BA076F}"/>
          </ac:picMkLst>
        </pc:picChg>
        <pc:picChg chg="add del mod">
          <ac:chgData name="Kollmannsberger, Stefan" userId="33bc9b04-ebde-45a7-8cb5-2c13f1aad7eb" providerId="ADAL" clId="{101CA44A-33ED-44ED-B039-616EC25DF3F7}" dt="2022-05-02T12:45:41.413" v="8251" actId="478"/>
          <ac:picMkLst>
            <pc:docMk/>
            <pc:sldMk cId="402797165" sldId="457"/>
            <ac:picMk id="12" creationId="{CAB6BDE8-2261-4D52-92C1-447FAC7BFB5E}"/>
          </ac:picMkLst>
        </pc:picChg>
        <pc:picChg chg="add mod">
          <ac:chgData name="Kollmannsberger, Stefan" userId="33bc9b04-ebde-45a7-8cb5-2c13f1aad7eb" providerId="ADAL" clId="{101CA44A-33ED-44ED-B039-616EC25DF3F7}" dt="2022-05-02T12:51:06.876" v="8370" actId="1076"/>
          <ac:picMkLst>
            <pc:docMk/>
            <pc:sldMk cId="402797165" sldId="457"/>
            <ac:picMk id="1026" creationId="{C3532903-9C4B-829B-DC9F-697B3E2BE656}"/>
          </ac:picMkLst>
        </pc:picChg>
        <pc:picChg chg="add">
          <ac:chgData name="Kollmannsberger, Stefan" userId="33bc9b04-ebde-45a7-8cb5-2c13f1aad7eb" providerId="ADAL" clId="{101CA44A-33ED-44ED-B039-616EC25DF3F7}" dt="2022-05-02T12:51:44.567" v="8396"/>
          <ac:picMkLst>
            <pc:docMk/>
            <pc:sldMk cId="402797165" sldId="457"/>
            <ac:picMk id="1028" creationId="{11E775DA-0C8D-9738-9A9F-A40493D6ECD4}"/>
          </ac:picMkLst>
        </pc:picChg>
        <pc:picChg chg="add del mod">
          <ac:chgData name="Kollmannsberger, Stefan" userId="33bc9b04-ebde-45a7-8cb5-2c13f1aad7eb" providerId="ADAL" clId="{101CA44A-33ED-44ED-B039-616EC25DF3F7}" dt="2022-05-02T12:53:43.583" v="8400"/>
          <ac:picMkLst>
            <pc:docMk/>
            <pc:sldMk cId="402797165" sldId="457"/>
            <ac:picMk id="1030" creationId="{A0D986A4-07A6-2C0B-09D0-8721C5A8C503}"/>
          </ac:picMkLst>
        </pc:picChg>
      </pc:sldChg>
      <pc:sldChg chg="addSp delSp modSp add mod chgLayout modNotesTx">
        <pc:chgData name="Kollmannsberger, Stefan" userId="33bc9b04-ebde-45a7-8cb5-2c13f1aad7eb" providerId="ADAL" clId="{101CA44A-33ED-44ED-B039-616EC25DF3F7}" dt="2022-05-02T13:17:22.575" v="8725"/>
        <pc:sldMkLst>
          <pc:docMk/>
          <pc:sldMk cId="4058277212" sldId="458"/>
        </pc:sldMkLst>
        <pc:spChg chg="mod ord">
          <ac:chgData name="Kollmannsberger, Stefan" userId="33bc9b04-ebde-45a7-8cb5-2c13f1aad7eb" providerId="ADAL" clId="{101CA44A-33ED-44ED-B039-616EC25DF3F7}" dt="2022-04-12T08:46:00.984" v="299" actId="700"/>
          <ac:spMkLst>
            <pc:docMk/>
            <pc:sldMk cId="4058277212" sldId="458"/>
            <ac:spMk id="2" creationId="{8D26780F-0988-438B-A234-333AC641C96E}"/>
          </ac:spMkLst>
        </pc:spChg>
        <pc:spChg chg="del mod ord">
          <ac:chgData name="Kollmannsberger, Stefan" userId="33bc9b04-ebde-45a7-8cb5-2c13f1aad7eb" providerId="ADAL" clId="{101CA44A-33ED-44ED-B039-616EC25DF3F7}" dt="2022-05-02T13:17:19.520" v="8723" actId="478"/>
          <ac:spMkLst>
            <pc:docMk/>
            <pc:sldMk cId="4058277212" sldId="458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6:00.984" v="299" actId="700"/>
          <ac:spMkLst>
            <pc:docMk/>
            <pc:sldMk cId="4058277212" sldId="458"/>
            <ac:spMk id="5" creationId="{E7FC2BD9-D45F-4312-A9A5-3A7CBA88F175}"/>
          </ac:spMkLst>
        </pc:spChg>
        <pc:spChg chg="add del mod">
          <ac:chgData name="Kollmannsberger, Stefan" userId="33bc9b04-ebde-45a7-8cb5-2c13f1aad7eb" providerId="ADAL" clId="{101CA44A-33ED-44ED-B039-616EC25DF3F7}" dt="2022-05-02T13:17:22.260" v="8724" actId="478"/>
          <ac:spMkLst>
            <pc:docMk/>
            <pc:sldMk cId="4058277212" sldId="458"/>
            <ac:spMk id="7" creationId="{C956F3E8-B861-7E07-805A-BC024808EAE8}"/>
          </ac:spMkLst>
        </pc:spChg>
        <pc:spChg chg="add mod">
          <ac:chgData name="Kollmannsberger, Stefan" userId="33bc9b04-ebde-45a7-8cb5-2c13f1aad7eb" providerId="ADAL" clId="{101CA44A-33ED-44ED-B039-616EC25DF3F7}" dt="2022-05-02T13:17:22.575" v="8725"/>
          <ac:spMkLst>
            <pc:docMk/>
            <pc:sldMk cId="4058277212" sldId="458"/>
            <ac:spMk id="9" creationId="{D2671C95-295D-02EE-FC35-F55BCFE6C061}"/>
          </ac:spMkLst>
        </pc:spChg>
        <pc:spChg chg="mod">
          <ac:chgData name="Kollmannsberger, Stefan" userId="33bc9b04-ebde-45a7-8cb5-2c13f1aad7eb" providerId="ADAL" clId="{101CA44A-33ED-44ED-B039-616EC25DF3F7}" dt="2022-04-12T08:46:57.034" v="349" actId="1037"/>
          <ac:spMkLst>
            <pc:docMk/>
            <pc:sldMk cId="4058277212" sldId="458"/>
            <ac:spMk id="10" creationId="{97F8A841-3A4A-42E4-8231-E6488D775078}"/>
          </ac:spMkLst>
        </pc:spChg>
        <pc:picChg chg="add mod">
          <ac:chgData name="Kollmannsberger, Stefan" userId="33bc9b04-ebde-45a7-8cb5-2c13f1aad7eb" providerId="ADAL" clId="{101CA44A-33ED-44ED-B039-616EC25DF3F7}" dt="2022-04-12T08:46:50.802" v="335" actId="1035"/>
          <ac:picMkLst>
            <pc:docMk/>
            <pc:sldMk cId="4058277212" sldId="458"/>
            <ac:picMk id="6" creationId="{6E040ADB-369C-4CAE-A038-EA4AC69B3662}"/>
          </ac:picMkLst>
        </pc:picChg>
        <pc:picChg chg="del">
          <ac:chgData name="Kollmannsberger, Stefan" userId="33bc9b04-ebde-45a7-8cb5-2c13f1aad7eb" providerId="ADAL" clId="{101CA44A-33ED-44ED-B039-616EC25DF3F7}" dt="2022-04-12T08:40:23.267" v="111" actId="478"/>
          <ac:picMkLst>
            <pc:docMk/>
            <pc:sldMk cId="4058277212" sldId="458"/>
            <ac:picMk id="12" creationId="{CAB6BDE8-2261-4D52-92C1-447FAC7BFB5E}"/>
          </ac:picMkLst>
        </pc:picChg>
      </pc:sldChg>
      <pc:sldChg chg="addSp delSp modSp add mod chgLayout modNotesTx">
        <pc:chgData name="Kollmannsberger, Stefan" userId="33bc9b04-ebde-45a7-8cb5-2c13f1aad7eb" providerId="ADAL" clId="{101CA44A-33ED-44ED-B039-616EC25DF3F7}" dt="2022-04-12T10:35:13.129" v="606" actId="20577"/>
        <pc:sldMkLst>
          <pc:docMk/>
          <pc:sldMk cId="1962228168" sldId="459"/>
        </pc:sldMkLst>
        <pc:spChg chg="del mod ord">
          <ac:chgData name="Kollmannsberger, Stefan" userId="33bc9b04-ebde-45a7-8cb5-2c13f1aad7eb" providerId="ADAL" clId="{101CA44A-33ED-44ED-B039-616EC25DF3F7}" dt="2022-04-12T10:30:49.034" v="494" actId="478"/>
          <ac:spMkLst>
            <pc:docMk/>
            <pc:sldMk cId="1962228168" sldId="459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08:46:08.005" v="300" actId="700"/>
          <ac:spMkLst>
            <pc:docMk/>
            <pc:sldMk cId="1962228168" sldId="459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6:08.005" v="300" actId="700"/>
          <ac:spMkLst>
            <pc:docMk/>
            <pc:sldMk cId="1962228168" sldId="459"/>
            <ac:spMk id="5" creationId="{E7FC2BD9-D45F-4312-A9A5-3A7CBA88F175}"/>
          </ac:spMkLst>
        </pc:spChg>
        <pc:spChg chg="add del mod">
          <ac:chgData name="Kollmannsberger, Stefan" userId="33bc9b04-ebde-45a7-8cb5-2c13f1aad7eb" providerId="ADAL" clId="{101CA44A-33ED-44ED-B039-616EC25DF3F7}" dt="2022-04-12T10:30:53.105" v="495" actId="478"/>
          <ac:spMkLst>
            <pc:docMk/>
            <pc:sldMk cId="1962228168" sldId="459"/>
            <ac:spMk id="6" creationId="{ED7A1C99-0712-4544-8CD8-88F51BC10299}"/>
          </ac:spMkLst>
        </pc:spChg>
        <pc:spChg chg="add mod">
          <ac:chgData name="Kollmannsberger, Stefan" userId="33bc9b04-ebde-45a7-8cb5-2c13f1aad7eb" providerId="ADAL" clId="{101CA44A-33ED-44ED-B039-616EC25DF3F7}" dt="2022-04-12T10:32:13.229" v="521" actId="1076"/>
          <ac:spMkLst>
            <pc:docMk/>
            <pc:sldMk cId="1962228168" sldId="459"/>
            <ac:spMk id="11" creationId="{3DB9A127-E965-46E4-8DB7-D156FA20FA77}"/>
          </ac:spMkLst>
        </pc:spChg>
        <pc:spChg chg="add mod">
          <ac:chgData name="Kollmannsberger, Stefan" userId="33bc9b04-ebde-45a7-8cb5-2c13f1aad7eb" providerId="ADAL" clId="{101CA44A-33ED-44ED-B039-616EC25DF3F7}" dt="2022-04-12T10:32:46.015" v="537" actId="14100"/>
          <ac:spMkLst>
            <pc:docMk/>
            <pc:sldMk cId="1962228168" sldId="459"/>
            <ac:spMk id="12" creationId="{0407CD5D-29B6-4D89-B365-67CFD784BDA2}"/>
          </ac:spMkLst>
        </pc:spChg>
        <pc:spChg chg="add mod">
          <ac:chgData name="Kollmannsberger, Stefan" userId="33bc9b04-ebde-45a7-8cb5-2c13f1aad7eb" providerId="ADAL" clId="{101CA44A-33ED-44ED-B039-616EC25DF3F7}" dt="2022-04-12T10:33:29.873" v="566" actId="20577"/>
          <ac:spMkLst>
            <pc:docMk/>
            <pc:sldMk cId="1962228168" sldId="459"/>
            <ac:spMk id="13" creationId="{6E4B8AF2-AED1-41FE-B886-2EA557B4C385}"/>
          </ac:spMkLst>
        </pc:spChg>
        <pc:spChg chg="add mod">
          <ac:chgData name="Kollmannsberger, Stefan" userId="33bc9b04-ebde-45a7-8cb5-2c13f1aad7eb" providerId="ADAL" clId="{101CA44A-33ED-44ED-B039-616EC25DF3F7}" dt="2022-04-12T10:34:24.793" v="595" actId="20577"/>
          <ac:spMkLst>
            <pc:docMk/>
            <pc:sldMk cId="1962228168" sldId="459"/>
            <ac:spMk id="14" creationId="{1AF3B805-99C8-4DCB-B795-81F48898D9AB}"/>
          </ac:spMkLst>
        </pc:spChg>
        <pc:picChg chg="del">
          <ac:chgData name="Kollmannsberger, Stefan" userId="33bc9b04-ebde-45a7-8cb5-2c13f1aad7eb" providerId="ADAL" clId="{101CA44A-33ED-44ED-B039-616EC25DF3F7}" dt="2022-04-12T08:42:57.858" v="255" actId="478"/>
          <ac:picMkLst>
            <pc:docMk/>
            <pc:sldMk cId="1962228168" sldId="459"/>
            <ac:picMk id="6" creationId="{6E040ADB-369C-4CAE-A038-EA4AC69B3662}"/>
          </ac:picMkLst>
        </pc:picChg>
        <pc:picChg chg="add mod">
          <ac:chgData name="Kollmannsberger, Stefan" userId="33bc9b04-ebde-45a7-8cb5-2c13f1aad7eb" providerId="ADAL" clId="{101CA44A-33ED-44ED-B039-616EC25DF3F7}" dt="2022-04-12T08:46:39.080" v="318" actId="1037"/>
          <ac:picMkLst>
            <pc:docMk/>
            <pc:sldMk cId="1962228168" sldId="459"/>
            <ac:picMk id="7" creationId="{ED94F1EA-D593-4406-9C89-70EA31785E2C}"/>
          </ac:picMkLst>
        </pc:picChg>
      </pc:sldChg>
      <pc:sldChg chg="addSp delSp modSp add mod">
        <pc:chgData name="Kollmannsberger, Stefan" userId="33bc9b04-ebde-45a7-8cb5-2c13f1aad7eb" providerId="ADAL" clId="{101CA44A-33ED-44ED-B039-616EC25DF3F7}" dt="2022-05-02T13:17:54.659" v="8728"/>
        <pc:sldMkLst>
          <pc:docMk/>
          <pc:sldMk cId="1367436238" sldId="460"/>
        </pc:sldMkLst>
        <pc:spChg chg="del">
          <ac:chgData name="Kollmannsberger, Stefan" userId="33bc9b04-ebde-45a7-8cb5-2c13f1aad7eb" providerId="ADAL" clId="{101CA44A-33ED-44ED-B039-616EC25DF3F7}" dt="2022-05-02T13:17:51.044" v="8726" actId="478"/>
          <ac:spMkLst>
            <pc:docMk/>
            <pc:sldMk cId="1367436238" sldId="460"/>
            <ac:spMk id="3" creationId="{B47C15A1-D146-4322-BEC6-A1F49E001BC2}"/>
          </ac:spMkLst>
        </pc:spChg>
        <pc:spChg chg="add del mod">
          <ac:chgData name="Kollmannsberger, Stefan" userId="33bc9b04-ebde-45a7-8cb5-2c13f1aad7eb" providerId="ADAL" clId="{101CA44A-33ED-44ED-B039-616EC25DF3F7}" dt="2022-05-02T13:17:53.977" v="8727" actId="478"/>
          <ac:spMkLst>
            <pc:docMk/>
            <pc:sldMk cId="1367436238" sldId="460"/>
            <ac:spMk id="7" creationId="{F2189F32-C816-D795-C07E-578FBB59DD9A}"/>
          </ac:spMkLst>
        </pc:spChg>
        <pc:spChg chg="add del">
          <ac:chgData name="Kollmannsberger, Stefan" userId="33bc9b04-ebde-45a7-8cb5-2c13f1aad7eb" providerId="ADAL" clId="{101CA44A-33ED-44ED-B039-616EC25DF3F7}" dt="2022-04-12T10:35:45.244" v="614" actId="22"/>
          <ac:spMkLst>
            <pc:docMk/>
            <pc:sldMk cId="1367436238" sldId="460"/>
            <ac:spMk id="12" creationId="{99FFCA7B-7C3F-46EB-8812-FF07432DF985}"/>
          </ac:spMkLst>
        </pc:spChg>
        <pc:spChg chg="add mod">
          <ac:chgData name="Kollmannsberger, Stefan" userId="33bc9b04-ebde-45a7-8cb5-2c13f1aad7eb" providerId="ADAL" clId="{101CA44A-33ED-44ED-B039-616EC25DF3F7}" dt="2022-05-02T13:17:54.659" v="8728"/>
          <ac:spMkLst>
            <pc:docMk/>
            <pc:sldMk cId="1367436238" sldId="460"/>
            <ac:spMk id="12" creationId="{9CAD6151-3CDF-9E11-D5D6-4D3B89DD03FB}"/>
          </ac:spMkLst>
        </pc:spChg>
        <pc:spChg chg="add mod">
          <ac:chgData name="Kollmannsberger, Stefan" userId="33bc9b04-ebde-45a7-8cb5-2c13f1aad7eb" providerId="ADAL" clId="{101CA44A-33ED-44ED-B039-616EC25DF3F7}" dt="2022-04-12T10:52:36.788" v="2303" actId="1037"/>
          <ac:spMkLst>
            <pc:docMk/>
            <pc:sldMk cId="1367436238" sldId="460"/>
            <ac:spMk id="14" creationId="{0539BAF5-680F-4E16-A6B8-C5D19D68F2C5}"/>
          </ac:spMkLst>
        </pc:spChg>
        <pc:spChg chg="add mod">
          <ac:chgData name="Kollmannsberger, Stefan" userId="33bc9b04-ebde-45a7-8cb5-2c13f1aad7eb" providerId="ADAL" clId="{101CA44A-33ED-44ED-B039-616EC25DF3F7}" dt="2022-05-02T12:58:19.450" v="8523" actId="20577"/>
          <ac:spMkLst>
            <pc:docMk/>
            <pc:sldMk cId="1367436238" sldId="460"/>
            <ac:spMk id="15" creationId="{BE6806B3-ECD2-43EB-9451-A4018E33656F}"/>
          </ac:spMkLst>
        </pc:spChg>
        <pc:picChg chg="add mod">
          <ac:chgData name="Kollmannsberger, Stefan" userId="33bc9b04-ebde-45a7-8cb5-2c13f1aad7eb" providerId="ADAL" clId="{101CA44A-33ED-44ED-B039-616EC25DF3F7}" dt="2022-04-12T10:23:25.341" v="356" actId="1076"/>
          <ac:picMkLst>
            <pc:docMk/>
            <pc:sldMk cId="1367436238" sldId="460"/>
            <ac:picMk id="6" creationId="{37C88B4F-9AA1-4B2B-8D07-A9168CE9EBB7}"/>
          </ac:picMkLst>
        </pc:picChg>
        <pc:picChg chg="del">
          <ac:chgData name="Kollmannsberger, Stefan" userId="33bc9b04-ebde-45a7-8cb5-2c13f1aad7eb" providerId="ADAL" clId="{101CA44A-33ED-44ED-B039-616EC25DF3F7}" dt="2022-04-12T10:21:19.595" v="353" actId="478"/>
          <ac:picMkLst>
            <pc:docMk/>
            <pc:sldMk cId="1367436238" sldId="460"/>
            <ac:picMk id="7" creationId="{ED94F1EA-D593-4406-9C89-70EA31785E2C}"/>
          </ac:picMkLst>
        </pc:picChg>
        <pc:picChg chg="add mod">
          <ac:chgData name="Kollmannsberger, Stefan" userId="33bc9b04-ebde-45a7-8cb5-2c13f1aad7eb" providerId="ADAL" clId="{101CA44A-33ED-44ED-B039-616EC25DF3F7}" dt="2022-04-12T10:23:38.281" v="359" actId="14100"/>
          <ac:picMkLst>
            <pc:docMk/>
            <pc:sldMk cId="1367436238" sldId="460"/>
            <ac:picMk id="9" creationId="{6AACD312-C4DE-457C-B6EC-4D30622423EC}"/>
          </ac:picMkLst>
        </pc:picChg>
      </pc:sldChg>
      <pc:sldChg chg="add del">
        <pc:chgData name="Kollmannsberger, Stefan" userId="33bc9b04-ebde-45a7-8cb5-2c13f1aad7eb" providerId="ADAL" clId="{101CA44A-33ED-44ED-B039-616EC25DF3F7}" dt="2022-04-12T12:51:51.606" v="2495" actId="2890"/>
        <pc:sldMkLst>
          <pc:docMk/>
          <pc:sldMk cId="3124720249" sldId="461"/>
        </pc:sldMkLst>
      </pc:sldChg>
      <pc:sldChg chg="delSp modSp add del mod">
        <pc:chgData name="Kollmannsberger, Stefan" userId="33bc9b04-ebde-45a7-8cb5-2c13f1aad7eb" providerId="ADAL" clId="{101CA44A-33ED-44ED-B039-616EC25DF3F7}" dt="2022-04-12T10:41:50.050" v="1093" actId="47"/>
        <pc:sldMkLst>
          <pc:docMk/>
          <pc:sldMk cId="3444261836" sldId="461"/>
        </pc:sldMkLst>
        <pc:spChg chg="del mod">
          <ac:chgData name="Kollmannsberger, Stefan" userId="33bc9b04-ebde-45a7-8cb5-2c13f1aad7eb" providerId="ADAL" clId="{101CA44A-33ED-44ED-B039-616EC25DF3F7}" dt="2022-04-12T10:40:30.276" v="1085" actId="478"/>
          <ac:spMkLst>
            <pc:docMk/>
            <pc:sldMk cId="3444261836" sldId="461"/>
            <ac:spMk id="14" creationId="{0539BAF5-680F-4E16-A6B8-C5D19D68F2C5}"/>
          </ac:spMkLst>
        </pc:spChg>
        <pc:picChg chg="del">
          <ac:chgData name="Kollmannsberger, Stefan" userId="33bc9b04-ebde-45a7-8cb5-2c13f1aad7eb" providerId="ADAL" clId="{101CA44A-33ED-44ED-B039-616EC25DF3F7}" dt="2022-04-12T10:39:15.001" v="901" actId="478"/>
          <ac:picMkLst>
            <pc:docMk/>
            <pc:sldMk cId="3444261836" sldId="461"/>
            <ac:picMk id="6" creationId="{37C88B4F-9AA1-4B2B-8D07-A9168CE9EBB7}"/>
          </ac:picMkLst>
        </pc:picChg>
        <pc:picChg chg="del">
          <ac:chgData name="Kollmannsberger, Stefan" userId="33bc9b04-ebde-45a7-8cb5-2c13f1aad7eb" providerId="ADAL" clId="{101CA44A-33ED-44ED-B039-616EC25DF3F7}" dt="2022-04-12T10:39:18.061" v="902" actId="478"/>
          <ac:picMkLst>
            <pc:docMk/>
            <pc:sldMk cId="3444261836" sldId="461"/>
            <ac:picMk id="9" creationId="{6AACD312-C4DE-457C-B6EC-4D30622423EC}"/>
          </ac:picMkLst>
        </pc:picChg>
      </pc:sldChg>
      <pc:sldChg chg="addSp delSp modSp add mod modAnim">
        <pc:chgData name="Kollmannsberger, Stefan" userId="33bc9b04-ebde-45a7-8cb5-2c13f1aad7eb" providerId="ADAL" clId="{101CA44A-33ED-44ED-B039-616EC25DF3F7}" dt="2022-05-02T13:07:08.822" v="8597"/>
        <pc:sldMkLst>
          <pc:docMk/>
          <pc:sldMk cId="4167901986" sldId="461"/>
        </pc:sldMkLst>
        <pc:spChg chg="mod">
          <ac:chgData name="Kollmannsberger, Stefan" userId="33bc9b04-ebde-45a7-8cb5-2c13f1aad7eb" providerId="ADAL" clId="{101CA44A-33ED-44ED-B039-616EC25DF3F7}" dt="2022-04-12T13:44:15.792" v="4987" actId="114"/>
          <ac:spMkLst>
            <pc:docMk/>
            <pc:sldMk cId="4167901986" sldId="461"/>
            <ac:spMk id="2" creationId="{8D26780F-0988-438B-A234-333AC641C96E}"/>
          </ac:spMkLst>
        </pc:spChg>
        <pc:spChg chg="mod">
          <ac:chgData name="Kollmannsberger, Stefan" userId="33bc9b04-ebde-45a7-8cb5-2c13f1aad7eb" providerId="ADAL" clId="{101CA44A-33ED-44ED-B039-616EC25DF3F7}" dt="2022-04-30T13:49:07.498" v="5036" actId="207"/>
          <ac:spMkLst>
            <pc:docMk/>
            <pc:sldMk cId="4167901986" sldId="461"/>
            <ac:spMk id="3" creationId="{B47C15A1-D146-4322-BEC6-A1F49E001BC2}"/>
          </ac:spMkLst>
        </pc:spChg>
        <pc:spChg chg="add del mod">
          <ac:chgData name="Kollmannsberger, Stefan" userId="33bc9b04-ebde-45a7-8cb5-2c13f1aad7eb" providerId="ADAL" clId="{101CA44A-33ED-44ED-B039-616EC25DF3F7}" dt="2022-04-12T12:52:45.576" v="2504"/>
          <ac:spMkLst>
            <pc:docMk/>
            <pc:sldMk cId="4167901986" sldId="461"/>
            <ac:spMk id="7" creationId="{57C99D40-08BC-4E53-85F0-C65BEE22FCB6}"/>
          </ac:spMkLst>
        </pc:spChg>
        <pc:spChg chg="add mod">
          <ac:chgData name="Kollmannsberger, Stefan" userId="33bc9b04-ebde-45a7-8cb5-2c13f1aad7eb" providerId="ADAL" clId="{101CA44A-33ED-44ED-B039-616EC25DF3F7}" dt="2022-05-02T13:04:34.482" v="8591" actId="20577"/>
          <ac:spMkLst>
            <pc:docMk/>
            <pc:sldMk cId="4167901986" sldId="461"/>
            <ac:spMk id="11" creationId="{6BDCD803-407E-47A0-A703-A7AA2B3881B4}"/>
          </ac:spMkLst>
        </pc:spChg>
        <pc:spChg chg="add del mod">
          <ac:chgData name="Kollmannsberger, Stefan" userId="33bc9b04-ebde-45a7-8cb5-2c13f1aad7eb" providerId="ADAL" clId="{101CA44A-33ED-44ED-B039-616EC25DF3F7}" dt="2022-04-12T13:00:12.679" v="3133" actId="478"/>
          <ac:spMkLst>
            <pc:docMk/>
            <pc:sldMk cId="4167901986" sldId="461"/>
            <ac:spMk id="12" creationId="{9ABA5D80-EAF4-4CA9-8369-69924612A83D}"/>
          </ac:spMkLst>
        </pc:spChg>
        <pc:spChg chg="add del mod">
          <ac:chgData name="Kollmannsberger, Stefan" userId="33bc9b04-ebde-45a7-8cb5-2c13f1aad7eb" providerId="ADAL" clId="{101CA44A-33ED-44ED-B039-616EC25DF3F7}" dt="2022-04-12T13:00:26.910" v="3138" actId="478"/>
          <ac:spMkLst>
            <pc:docMk/>
            <pc:sldMk cId="4167901986" sldId="461"/>
            <ac:spMk id="13" creationId="{5EB35750-4080-4451-AA2D-F47D6E69B829}"/>
          </ac:spMkLst>
        </pc:spChg>
        <pc:spChg chg="add mod">
          <ac:chgData name="Kollmannsberger, Stefan" userId="33bc9b04-ebde-45a7-8cb5-2c13f1aad7eb" providerId="ADAL" clId="{101CA44A-33ED-44ED-B039-616EC25DF3F7}" dt="2022-04-12T13:16:35.188" v="3964"/>
          <ac:spMkLst>
            <pc:docMk/>
            <pc:sldMk cId="4167901986" sldId="461"/>
            <ac:spMk id="18" creationId="{A4831317-EDEF-41AD-98B4-C5B7F0DF6229}"/>
          </ac:spMkLst>
        </pc:spChg>
        <pc:graphicFrameChg chg="del">
          <ac:chgData name="Kollmannsberger, Stefan" userId="33bc9b04-ebde-45a7-8cb5-2c13f1aad7eb" providerId="ADAL" clId="{101CA44A-33ED-44ED-B039-616EC25DF3F7}" dt="2022-04-12T12:52:17.652" v="2502" actId="478"/>
          <ac:graphicFrameMkLst>
            <pc:docMk/>
            <pc:sldMk cId="4167901986" sldId="461"/>
            <ac:graphicFrameMk id="6" creationId="{00000000-0000-0000-0000-000000000000}"/>
          </ac:graphicFrameMkLst>
        </pc:graphicFrameChg>
        <pc:picChg chg="add del mod">
          <ac:chgData name="Kollmannsberger, Stefan" userId="33bc9b04-ebde-45a7-8cb5-2c13f1aad7eb" providerId="ADAL" clId="{101CA44A-33ED-44ED-B039-616EC25DF3F7}" dt="2022-04-12T12:54:11.461" v="2571" actId="478"/>
          <ac:picMkLst>
            <pc:docMk/>
            <pc:sldMk cId="4167901986" sldId="461"/>
            <ac:picMk id="8" creationId="{01322B1D-7D54-4C26-AF23-D41A2A5D791F}"/>
          </ac:picMkLst>
        </pc:picChg>
        <pc:picChg chg="add mod">
          <ac:chgData name="Kollmannsberger, Stefan" userId="33bc9b04-ebde-45a7-8cb5-2c13f1aad7eb" providerId="ADAL" clId="{101CA44A-33ED-44ED-B039-616EC25DF3F7}" dt="2022-04-12T13:17:10.638" v="3999" actId="14100"/>
          <ac:picMkLst>
            <pc:docMk/>
            <pc:sldMk cId="4167901986" sldId="461"/>
            <ac:picMk id="10" creationId="{77F342F4-1D1F-47C4-A872-35C5817EC74D}"/>
          </ac:picMkLst>
        </pc:picChg>
        <pc:picChg chg="add mod ord">
          <ac:chgData name="Kollmannsberger, Stefan" userId="33bc9b04-ebde-45a7-8cb5-2c13f1aad7eb" providerId="ADAL" clId="{101CA44A-33ED-44ED-B039-616EC25DF3F7}" dt="2022-05-02T13:06:34.183" v="8594" actId="1076"/>
          <ac:picMkLst>
            <pc:docMk/>
            <pc:sldMk cId="4167901986" sldId="461"/>
            <ac:picMk id="15" creationId="{3E5BFC08-B523-4A01-83CE-110FF502C498}"/>
          </ac:picMkLst>
        </pc:picChg>
        <pc:picChg chg="add del mod">
          <ac:chgData name="Kollmannsberger, Stefan" userId="33bc9b04-ebde-45a7-8cb5-2c13f1aad7eb" providerId="ADAL" clId="{101CA44A-33ED-44ED-B039-616EC25DF3F7}" dt="2022-04-12T13:04:20.581" v="3255" actId="478"/>
          <ac:picMkLst>
            <pc:docMk/>
            <pc:sldMk cId="4167901986" sldId="461"/>
            <ac:picMk id="17" creationId="{19B873C1-40EE-45DD-875F-7896814F05C1}"/>
          </ac:picMkLst>
        </pc:picChg>
      </pc:sldChg>
      <pc:sldChg chg="addSp delSp modSp add mod ord modAnim">
        <pc:chgData name="Kollmannsberger, Stefan" userId="33bc9b04-ebde-45a7-8cb5-2c13f1aad7eb" providerId="ADAL" clId="{101CA44A-33ED-44ED-B039-616EC25DF3F7}" dt="2022-05-02T13:26:12.059" v="8894" actId="20577"/>
        <pc:sldMkLst>
          <pc:docMk/>
          <pc:sldMk cId="3984339890" sldId="462"/>
        </pc:sldMkLst>
        <pc:spChg chg="mod">
          <ac:chgData name="Kollmannsberger, Stefan" userId="33bc9b04-ebde-45a7-8cb5-2c13f1aad7eb" providerId="ADAL" clId="{101CA44A-33ED-44ED-B039-616EC25DF3F7}" dt="2022-05-02T13:19:28.057" v="8735" actId="255"/>
          <ac:spMkLst>
            <pc:docMk/>
            <pc:sldMk cId="3984339890" sldId="462"/>
            <ac:spMk id="2" creationId="{00000000-0000-0000-0000-000000000000}"/>
          </ac:spMkLst>
        </pc:spChg>
        <pc:spChg chg="mod">
          <ac:chgData name="Kollmannsberger, Stefan" userId="33bc9b04-ebde-45a7-8cb5-2c13f1aad7eb" providerId="ADAL" clId="{101CA44A-33ED-44ED-B039-616EC25DF3F7}" dt="2022-05-02T13:05:43.515" v="8593" actId="790"/>
          <ac:spMkLst>
            <pc:docMk/>
            <pc:sldMk cId="3984339890" sldId="462"/>
            <ac:spMk id="3" creationId="{00000000-0000-0000-0000-000000000000}"/>
          </ac:spMkLst>
        </pc:spChg>
        <pc:spChg chg="mod">
          <ac:chgData name="Kollmannsberger, Stefan" userId="33bc9b04-ebde-45a7-8cb5-2c13f1aad7eb" providerId="ADAL" clId="{101CA44A-33ED-44ED-B039-616EC25DF3F7}" dt="2022-05-02T13:05:43.515" v="8593" actId="790"/>
          <ac:spMkLst>
            <pc:docMk/>
            <pc:sldMk cId="3984339890" sldId="462"/>
            <ac:spMk id="4" creationId="{00000000-0000-0000-0000-000000000000}"/>
          </ac:spMkLst>
        </pc:spChg>
        <pc:spChg chg="del mod">
          <ac:chgData name="Kollmannsberger, Stefan" userId="33bc9b04-ebde-45a7-8cb5-2c13f1aad7eb" providerId="ADAL" clId="{101CA44A-33ED-44ED-B039-616EC25DF3F7}" dt="2022-05-02T13:20:53.925" v="8738" actId="478"/>
          <ac:spMkLst>
            <pc:docMk/>
            <pc:sldMk cId="3984339890" sldId="462"/>
            <ac:spMk id="7" creationId="{E0B12FCF-C821-42E7-B543-AFF1C08C88E0}"/>
          </ac:spMkLst>
        </pc:spChg>
        <pc:spChg chg="add mod">
          <ac:chgData name="Kollmannsberger, Stefan" userId="33bc9b04-ebde-45a7-8cb5-2c13f1aad7eb" providerId="ADAL" clId="{101CA44A-33ED-44ED-B039-616EC25DF3F7}" dt="2022-05-02T13:22:47.086" v="8830" actId="20577"/>
          <ac:spMkLst>
            <pc:docMk/>
            <pc:sldMk cId="3984339890" sldId="462"/>
            <ac:spMk id="9" creationId="{2CE2B2E2-D481-28B9-D4D9-55B8B6DECB98}"/>
          </ac:spMkLst>
        </pc:spChg>
        <pc:spChg chg="add mod">
          <ac:chgData name="Kollmannsberger, Stefan" userId="33bc9b04-ebde-45a7-8cb5-2c13f1aad7eb" providerId="ADAL" clId="{101CA44A-33ED-44ED-B039-616EC25DF3F7}" dt="2022-05-02T13:26:12.059" v="8894" actId="20577"/>
          <ac:spMkLst>
            <pc:docMk/>
            <pc:sldMk cId="3984339890" sldId="462"/>
            <ac:spMk id="11" creationId="{C56B8FCF-621F-7E86-E2CD-43AFB286D3DB}"/>
          </ac:spMkLst>
        </pc:spChg>
        <pc:grpChg chg="add mod">
          <ac:chgData name="Kollmannsberger, Stefan" userId="33bc9b04-ebde-45a7-8cb5-2c13f1aad7eb" providerId="ADAL" clId="{101CA44A-33ED-44ED-B039-616EC25DF3F7}" dt="2022-05-02T13:25:49.187" v="8882" actId="164"/>
          <ac:grpSpMkLst>
            <pc:docMk/>
            <pc:sldMk cId="3984339890" sldId="462"/>
            <ac:grpSpMk id="8" creationId="{B8DA0F4E-EDD0-1332-5439-5999353FDDD8}"/>
          </ac:grpSpMkLst>
        </pc:grpChg>
        <pc:picChg chg="add mod">
          <ac:chgData name="Kollmannsberger, Stefan" userId="33bc9b04-ebde-45a7-8cb5-2c13f1aad7eb" providerId="ADAL" clId="{101CA44A-33ED-44ED-B039-616EC25DF3F7}" dt="2022-04-12T13:27:07.966" v="4429" actId="1076"/>
          <ac:picMkLst>
            <pc:docMk/>
            <pc:sldMk cId="3984339890" sldId="462"/>
            <ac:picMk id="6" creationId="{CBE3E622-12C3-461B-AC42-AF65B485E608}"/>
          </ac:picMkLst>
        </pc:picChg>
        <pc:picChg chg="del">
          <ac:chgData name="Kollmannsberger, Stefan" userId="33bc9b04-ebde-45a7-8cb5-2c13f1aad7eb" providerId="ADAL" clId="{101CA44A-33ED-44ED-B039-616EC25DF3F7}" dt="2022-04-12T13:26:15.650" v="4427" actId="478"/>
          <ac:picMkLst>
            <pc:docMk/>
            <pc:sldMk cId="3984339890" sldId="462"/>
            <ac:picMk id="9" creationId="{017E02A7-A8F2-4A5C-8595-BFE9F2DDA3CF}"/>
          </ac:picMkLst>
        </pc:picChg>
        <pc:picChg chg="add mod">
          <ac:chgData name="Kollmannsberger, Stefan" userId="33bc9b04-ebde-45a7-8cb5-2c13f1aad7eb" providerId="ADAL" clId="{101CA44A-33ED-44ED-B039-616EC25DF3F7}" dt="2022-05-02T13:25:49.187" v="8882" actId="164"/>
          <ac:picMkLst>
            <pc:docMk/>
            <pc:sldMk cId="3984339890" sldId="462"/>
            <ac:picMk id="10" creationId="{A426E36D-730B-4410-9463-0BA04ED53715}"/>
          </ac:picMkLst>
        </pc:picChg>
      </pc:sldChg>
      <pc:sldChg chg="addSp delSp modSp new mod modAnim">
        <pc:chgData name="Kollmannsberger, Stefan" userId="33bc9b04-ebde-45a7-8cb5-2c13f1aad7eb" providerId="ADAL" clId="{101CA44A-33ED-44ED-B039-616EC25DF3F7}" dt="2022-05-02T13:19:15.002" v="8734"/>
        <pc:sldMkLst>
          <pc:docMk/>
          <pc:sldMk cId="258752027" sldId="463"/>
        </pc:sldMkLst>
        <pc:spChg chg="add del mod">
          <ac:chgData name="Kollmannsberger, Stefan" userId="33bc9b04-ebde-45a7-8cb5-2c13f1aad7eb" providerId="ADAL" clId="{101CA44A-33ED-44ED-B039-616EC25DF3F7}" dt="2022-05-02T13:18:38.412" v="8732" actId="255"/>
          <ac:spMkLst>
            <pc:docMk/>
            <pc:sldMk cId="258752027" sldId="463"/>
            <ac:spMk id="2" creationId="{7F3A731E-F48B-4B81-B46F-6832A754EDFB}"/>
          </ac:spMkLst>
        </pc:spChg>
        <pc:spChg chg="mod">
          <ac:chgData name="Kollmannsberger, Stefan" userId="33bc9b04-ebde-45a7-8cb5-2c13f1aad7eb" providerId="ADAL" clId="{101CA44A-33ED-44ED-B039-616EC25DF3F7}" dt="2022-05-02T13:05:28.054" v="8592" actId="790"/>
          <ac:spMkLst>
            <pc:docMk/>
            <pc:sldMk cId="258752027" sldId="463"/>
            <ac:spMk id="3" creationId="{87CF9C2F-248A-4D93-993B-A06B2EB6A464}"/>
          </ac:spMkLst>
        </pc:spChg>
        <pc:spChg chg="mod">
          <ac:chgData name="Kollmannsberger, Stefan" userId="33bc9b04-ebde-45a7-8cb5-2c13f1aad7eb" providerId="ADAL" clId="{101CA44A-33ED-44ED-B039-616EC25DF3F7}" dt="2022-05-02T13:05:28.054" v="8592" actId="790"/>
          <ac:spMkLst>
            <pc:docMk/>
            <pc:sldMk cId="258752027" sldId="463"/>
            <ac:spMk id="4" creationId="{08192A97-8603-42CE-9038-2DE655218BD9}"/>
          </ac:spMkLst>
        </pc:spChg>
        <pc:spChg chg="add mod">
          <ac:chgData name="Kollmannsberger, Stefan" userId="33bc9b04-ebde-45a7-8cb5-2c13f1aad7eb" providerId="ADAL" clId="{101CA44A-33ED-44ED-B039-616EC25DF3F7}" dt="2022-05-02T13:05:28.054" v="8592" actId="790"/>
          <ac:spMkLst>
            <pc:docMk/>
            <pc:sldMk cId="258752027" sldId="463"/>
            <ac:spMk id="9" creationId="{30C71C30-5350-4A68-905A-6452D0728154}"/>
          </ac:spMkLst>
        </pc:spChg>
        <pc:spChg chg="add mod">
          <ac:chgData name="Kollmannsberger, Stefan" userId="33bc9b04-ebde-45a7-8cb5-2c13f1aad7eb" providerId="ADAL" clId="{101CA44A-33ED-44ED-B039-616EC25DF3F7}" dt="2022-05-02T13:19:05.648" v="8733" actId="164"/>
          <ac:spMkLst>
            <pc:docMk/>
            <pc:sldMk cId="258752027" sldId="463"/>
            <ac:spMk id="10" creationId="{C51C6389-3C88-4831-B1A9-168BE13CABD4}"/>
          </ac:spMkLst>
        </pc:spChg>
        <pc:spChg chg="add mod">
          <ac:chgData name="Kollmannsberger, Stefan" userId="33bc9b04-ebde-45a7-8cb5-2c13f1aad7eb" providerId="ADAL" clId="{101CA44A-33ED-44ED-B039-616EC25DF3F7}" dt="2022-05-02T13:05:28.054" v="8592" actId="790"/>
          <ac:spMkLst>
            <pc:docMk/>
            <pc:sldMk cId="258752027" sldId="463"/>
            <ac:spMk id="11" creationId="{81BD96D0-2460-4CBB-B6DB-E0FF2072393D}"/>
          </ac:spMkLst>
        </pc:spChg>
        <pc:grpChg chg="add mod">
          <ac:chgData name="Kollmannsberger, Stefan" userId="33bc9b04-ebde-45a7-8cb5-2c13f1aad7eb" providerId="ADAL" clId="{101CA44A-33ED-44ED-B039-616EC25DF3F7}" dt="2022-05-02T13:19:05.648" v="8733" actId="164"/>
          <ac:grpSpMkLst>
            <pc:docMk/>
            <pc:sldMk cId="258752027" sldId="463"/>
            <ac:grpSpMk id="5" creationId="{282508F8-C9CF-3040-BE30-DCDB5352B9F2}"/>
          </ac:grpSpMkLst>
        </pc:grpChg>
        <pc:picChg chg="add mod">
          <ac:chgData name="Kollmannsberger, Stefan" userId="33bc9b04-ebde-45a7-8cb5-2c13f1aad7eb" providerId="ADAL" clId="{101CA44A-33ED-44ED-B039-616EC25DF3F7}" dt="2022-04-12T13:42:05.373" v="4901" actId="14100"/>
          <ac:picMkLst>
            <pc:docMk/>
            <pc:sldMk cId="258752027" sldId="463"/>
            <ac:picMk id="6" creationId="{294CC791-F79B-4614-B5BC-1927B422D190}"/>
          </ac:picMkLst>
        </pc:picChg>
        <pc:picChg chg="add mod">
          <ac:chgData name="Kollmannsberger, Stefan" userId="33bc9b04-ebde-45a7-8cb5-2c13f1aad7eb" providerId="ADAL" clId="{101CA44A-33ED-44ED-B039-616EC25DF3F7}" dt="2022-05-02T13:19:05.648" v="8733" actId="164"/>
          <ac:picMkLst>
            <pc:docMk/>
            <pc:sldMk cId="258752027" sldId="463"/>
            <ac:picMk id="8" creationId="{730ED858-0BD1-4287-B9A4-09F01641E51E}"/>
          </ac:picMkLst>
        </pc:picChg>
      </pc:sldChg>
      <pc:sldChg chg="addSp delSp modSp new mod ord">
        <pc:chgData name="Kollmannsberger, Stefan" userId="33bc9b04-ebde-45a7-8cb5-2c13f1aad7eb" providerId="ADAL" clId="{101CA44A-33ED-44ED-B039-616EC25DF3F7}" dt="2022-04-30T13:54:07.024" v="5149"/>
        <pc:sldMkLst>
          <pc:docMk/>
          <pc:sldMk cId="4044912545" sldId="464"/>
        </pc:sldMkLst>
        <pc:spChg chg="del">
          <ac:chgData name="Kollmannsberger, Stefan" userId="33bc9b04-ebde-45a7-8cb5-2c13f1aad7eb" providerId="ADAL" clId="{101CA44A-33ED-44ED-B039-616EC25DF3F7}" dt="2022-04-12T13:47:32.113" v="4989" actId="478"/>
          <ac:spMkLst>
            <pc:docMk/>
            <pc:sldMk cId="4044912545" sldId="464"/>
            <ac:spMk id="2" creationId="{80B0C0E0-1A2B-4C2E-A95E-CC15B897165F}"/>
          </ac:spMkLst>
        </pc:spChg>
        <pc:spChg chg="mod">
          <ac:chgData name="Kollmannsberger, Stefan" userId="33bc9b04-ebde-45a7-8cb5-2c13f1aad7eb" providerId="ADAL" clId="{101CA44A-33ED-44ED-B039-616EC25DF3F7}" dt="2022-04-12T13:47:40.895" v="5003" actId="20577"/>
          <ac:spMkLst>
            <pc:docMk/>
            <pc:sldMk cId="4044912545" sldId="464"/>
            <ac:spMk id="3" creationId="{4285E94A-605D-4AC6-8CF1-FD557ED02D54}"/>
          </ac:spMkLst>
        </pc:spChg>
        <pc:picChg chg="add">
          <ac:chgData name="Kollmannsberger, Stefan" userId="33bc9b04-ebde-45a7-8cb5-2c13f1aad7eb" providerId="ADAL" clId="{101CA44A-33ED-44ED-B039-616EC25DF3F7}" dt="2022-04-12T13:47:33.708" v="4990" actId="22"/>
          <ac:picMkLst>
            <pc:docMk/>
            <pc:sldMk cId="4044912545" sldId="464"/>
            <ac:picMk id="6" creationId="{547B3F9B-C020-42EC-904F-D98F1A3467AB}"/>
          </ac:picMkLst>
        </pc:picChg>
      </pc:sldChg>
      <pc:sldChg chg="modSp new del mod ord">
        <pc:chgData name="Kollmannsberger, Stefan" userId="33bc9b04-ebde-45a7-8cb5-2c13f1aad7eb" providerId="ADAL" clId="{101CA44A-33ED-44ED-B039-616EC25DF3F7}" dt="2022-05-02T13:35:29.555" v="8962" actId="47"/>
        <pc:sldMkLst>
          <pc:docMk/>
          <pc:sldMk cId="782359219" sldId="465"/>
        </pc:sldMkLst>
        <pc:spChg chg="mod">
          <ac:chgData name="Kollmannsberger, Stefan" userId="33bc9b04-ebde-45a7-8cb5-2c13f1aad7eb" providerId="ADAL" clId="{101CA44A-33ED-44ED-B039-616EC25DF3F7}" dt="2022-05-02T13:35:25.298" v="8961" actId="20577"/>
          <ac:spMkLst>
            <pc:docMk/>
            <pc:sldMk cId="782359219" sldId="465"/>
            <ac:spMk id="3" creationId="{0D6D9D17-3799-48CB-BF8B-4EF7A4E17C31}"/>
          </ac:spMkLst>
        </pc:spChg>
      </pc:sldChg>
      <pc:sldChg chg="add del">
        <pc:chgData name="Kollmannsberger, Stefan" userId="33bc9b04-ebde-45a7-8cb5-2c13f1aad7eb" providerId="ADAL" clId="{101CA44A-33ED-44ED-B039-616EC25DF3F7}" dt="2022-04-30T13:51:47.150" v="5112" actId="47"/>
        <pc:sldMkLst>
          <pc:docMk/>
          <pc:sldMk cId="2503423538" sldId="465"/>
        </pc:sldMkLst>
      </pc:sldChg>
      <pc:sldChg chg="addSp delSp modSp add mod">
        <pc:chgData name="Kollmannsberger, Stefan" userId="33bc9b04-ebde-45a7-8cb5-2c13f1aad7eb" providerId="ADAL" clId="{101CA44A-33ED-44ED-B039-616EC25DF3F7}" dt="2022-04-30T14:37:45.978" v="6811" actId="255"/>
        <pc:sldMkLst>
          <pc:docMk/>
          <pc:sldMk cId="316594514" sldId="466"/>
        </pc:sldMkLst>
        <pc:spChg chg="del">
          <ac:chgData name="Kollmannsberger, Stefan" userId="33bc9b04-ebde-45a7-8cb5-2c13f1aad7eb" providerId="ADAL" clId="{101CA44A-33ED-44ED-B039-616EC25DF3F7}" dt="2022-04-30T14:19:15.468" v="5951" actId="478"/>
          <ac:spMkLst>
            <pc:docMk/>
            <pc:sldMk cId="316594514" sldId="466"/>
            <ac:spMk id="2" creationId="{00000000-0000-0000-0000-000000000000}"/>
          </ac:spMkLst>
        </pc:spChg>
        <pc:spChg chg="add del mod">
          <ac:chgData name="Kollmannsberger, Stefan" userId="33bc9b04-ebde-45a7-8cb5-2c13f1aad7eb" providerId="ADAL" clId="{101CA44A-33ED-44ED-B039-616EC25DF3F7}" dt="2022-04-30T14:19:18.183" v="5952" actId="478"/>
          <ac:spMkLst>
            <pc:docMk/>
            <pc:sldMk cId="316594514" sldId="466"/>
            <ac:spMk id="7" creationId="{07D9DE54-5BE7-4067-8C0A-7CDC3577E4B8}"/>
          </ac:spMkLst>
        </pc:spChg>
        <pc:spChg chg="add del">
          <ac:chgData name="Kollmannsberger, Stefan" userId="33bc9b04-ebde-45a7-8cb5-2c13f1aad7eb" providerId="ADAL" clId="{101CA44A-33ED-44ED-B039-616EC25DF3F7}" dt="2022-04-30T14:19:08.601" v="5950" actId="478"/>
          <ac:spMkLst>
            <pc:docMk/>
            <pc:sldMk cId="316594514" sldId="466"/>
            <ac:spMk id="14" creationId="{EDC2EA70-6F99-4FD8-99F3-4CC99F63E76E}"/>
          </ac:spMkLst>
        </pc:spChg>
        <pc:spChg chg="add mod">
          <ac:chgData name="Kollmannsberger, Stefan" userId="33bc9b04-ebde-45a7-8cb5-2c13f1aad7eb" providerId="ADAL" clId="{101CA44A-33ED-44ED-B039-616EC25DF3F7}" dt="2022-04-30T14:37:45.978" v="6811" actId="255"/>
          <ac:spMkLst>
            <pc:docMk/>
            <pc:sldMk cId="316594514" sldId="466"/>
            <ac:spMk id="15" creationId="{72C2A8A7-F09C-4E4C-A709-858284BC14A5}"/>
          </ac:spMkLst>
        </pc:spChg>
        <pc:picChg chg="del">
          <ac:chgData name="Kollmannsberger, Stefan" userId="33bc9b04-ebde-45a7-8cb5-2c13f1aad7eb" providerId="ADAL" clId="{101CA44A-33ED-44ED-B039-616EC25DF3F7}" dt="2022-04-30T14:19:01.127" v="5946" actId="478"/>
          <ac:picMkLst>
            <pc:docMk/>
            <pc:sldMk cId="316594514" sldId="466"/>
            <ac:picMk id="6" creationId="{DE7EBD97-CC9E-4249-AC31-F83ED732AE8F}"/>
          </ac:picMkLst>
        </pc:picChg>
        <pc:picChg chg="del">
          <ac:chgData name="Kollmannsberger, Stefan" userId="33bc9b04-ebde-45a7-8cb5-2c13f1aad7eb" providerId="ADAL" clId="{101CA44A-33ED-44ED-B039-616EC25DF3F7}" dt="2022-04-30T14:19:03.509" v="5948" actId="478"/>
          <ac:picMkLst>
            <pc:docMk/>
            <pc:sldMk cId="316594514" sldId="466"/>
            <ac:picMk id="8" creationId="{9AD8CB03-E795-4EFA-AC55-81FC83746ADF}"/>
          </ac:picMkLst>
        </pc:picChg>
        <pc:picChg chg="add mod">
          <ac:chgData name="Kollmannsberger, Stefan" userId="33bc9b04-ebde-45a7-8cb5-2c13f1aad7eb" providerId="ADAL" clId="{101CA44A-33ED-44ED-B039-616EC25DF3F7}" dt="2022-04-30T14:20:53.669" v="5956" actId="1035"/>
          <ac:picMkLst>
            <pc:docMk/>
            <pc:sldMk cId="316594514" sldId="466"/>
            <ac:picMk id="10" creationId="{639AD4A2-9AD4-49D5-B9D8-AF89787FBF26}"/>
          </ac:picMkLst>
        </pc:picChg>
        <pc:picChg chg="del">
          <ac:chgData name="Kollmannsberger, Stefan" userId="33bc9b04-ebde-45a7-8cb5-2c13f1aad7eb" providerId="ADAL" clId="{101CA44A-33ED-44ED-B039-616EC25DF3F7}" dt="2022-04-30T14:19:02.236" v="5947" actId="478"/>
          <ac:picMkLst>
            <pc:docMk/>
            <pc:sldMk cId="316594514" sldId="466"/>
            <ac:picMk id="12" creationId="{C86A6D25-2735-4951-87E2-BEE3E14AA159}"/>
          </ac:picMkLst>
        </pc:picChg>
        <pc:picChg chg="add del mod">
          <ac:chgData name="Kollmannsberger, Stefan" userId="33bc9b04-ebde-45a7-8cb5-2c13f1aad7eb" providerId="ADAL" clId="{101CA44A-33ED-44ED-B039-616EC25DF3F7}" dt="2022-04-30T14:27:14.949" v="6187" actId="478"/>
          <ac:picMkLst>
            <pc:docMk/>
            <pc:sldMk cId="316594514" sldId="466"/>
            <ac:picMk id="16" creationId="{3D84D11E-D53A-48C5-8A0B-ABB07C5BEED5}"/>
          </ac:picMkLst>
        </pc:picChg>
      </pc:sldChg>
      <pc:sldChg chg="modSp add mod">
        <pc:chgData name="Kollmannsberger, Stefan" userId="33bc9b04-ebde-45a7-8cb5-2c13f1aad7eb" providerId="ADAL" clId="{101CA44A-33ED-44ED-B039-616EC25DF3F7}" dt="2022-04-30T14:37:54.491" v="6812" actId="255"/>
        <pc:sldMkLst>
          <pc:docMk/>
          <pc:sldMk cId="336659923" sldId="467"/>
        </pc:sldMkLst>
        <pc:spChg chg="mod">
          <ac:chgData name="Kollmannsberger, Stefan" userId="33bc9b04-ebde-45a7-8cb5-2c13f1aad7eb" providerId="ADAL" clId="{101CA44A-33ED-44ED-B039-616EC25DF3F7}" dt="2022-04-30T14:37:54.491" v="6812" actId="255"/>
          <ac:spMkLst>
            <pc:docMk/>
            <pc:sldMk cId="336659923" sldId="467"/>
            <ac:spMk id="15" creationId="{72C2A8A7-F09C-4E4C-A709-858284BC14A5}"/>
          </ac:spMkLst>
        </pc:spChg>
        <pc:picChg chg="mod">
          <ac:chgData name="Kollmannsberger, Stefan" userId="33bc9b04-ebde-45a7-8cb5-2c13f1aad7eb" providerId="ADAL" clId="{101CA44A-33ED-44ED-B039-616EC25DF3F7}" dt="2022-04-30T14:28:00.409" v="6291" actId="1035"/>
          <ac:picMkLst>
            <pc:docMk/>
            <pc:sldMk cId="336659923" sldId="467"/>
            <ac:picMk id="16" creationId="{3D84D11E-D53A-48C5-8A0B-ABB07C5BEED5}"/>
          </ac:picMkLst>
        </pc:picChg>
      </pc:sldChg>
      <pc:sldChg chg="addSp modSp add mod">
        <pc:chgData name="Kollmannsberger, Stefan" userId="33bc9b04-ebde-45a7-8cb5-2c13f1aad7eb" providerId="ADAL" clId="{101CA44A-33ED-44ED-B039-616EC25DF3F7}" dt="2022-04-30T14:38:13.513" v="6820" actId="1036"/>
        <pc:sldMkLst>
          <pc:docMk/>
          <pc:sldMk cId="602189038" sldId="468"/>
        </pc:sldMkLst>
        <pc:spChg chg="mod">
          <ac:chgData name="Kollmannsberger, Stefan" userId="33bc9b04-ebde-45a7-8cb5-2c13f1aad7eb" providerId="ADAL" clId="{101CA44A-33ED-44ED-B039-616EC25DF3F7}" dt="2022-04-30T14:38:13.513" v="6820" actId="1036"/>
          <ac:spMkLst>
            <pc:docMk/>
            <pc:sldMk cId="602189038" sldId="468"/>
            <ac:spMk id="15" creationId="{72C2A8A7-F09C-4E4C-A709-858284BC14A5}"/>
          </ac:spMkLst>
        </pc:spChg>
        <pc:picChg chg="add mod">
          <ac:chgData name="Kollmannsberger, Stefan" userId="33bc9b04-ebde-45a7-8cb5-2c13f1aad7eb" providerId="ADAL" clId="{101CA44A-33ED-44ED-B039-616EC25DF3F7}" dt="2022-04-30T14:34:04.749" v="6709" actId="1035"/>
          <ac:picMkLst>
            <pc:docMk/>
            <pc:sldMk cId="602189038" sldId="468"/>
            <ac:picMk id="5" creationId="{C8B83F5E-1F90-44E7-86F2-4CC679271452}"/>
          </ac:picMkLst>
        </pc:picChg>
      </pc:sldChg>
      <pc:sldChg chg="addSp modSp add mod">
        <pc:chgData name="Kollmannsberger, Stefan" userId="33bc9b04-ebde-45a7-8cb5-2c13f1aad7eb" providerId="ADAL" clId="{101CA44A-33ED-44ED-B039-616EC25DF3F7}" dt="2022-04-30T14:38:25.986" v="6822" actId="20577"/>
        <pc:sldMkLst>
          <pc:docMk/>
          <pc:sldMk cId="1609026192" sldId="469"/>
        </pc:sldMkLst>
        <pc:spChg chg="mod">
          <ac:chgData name="Kollmannsberger, Stefan" userId="33bc9b04-ebde-45a7-8cb5-2c13f1aad7eb" providerId="ADAL" clId="{101CA44A-33ED-44ED-B039-616EC25DF3F7}" dt="2022-04-30T14:38:25.986" v="6822" actId="20577"/>
          <ac:spMkLst>
            <pc:docMk/>
            <pc:sldMk cId="1609026192" sldId="469"/>
            <ac:spMk id="15" creationId="{72C2A8A7-F09C-4E4C-A709-858284BC14A5}"/>
          </ac:spMkLst>
        </pc:spChg>
        <pc:picChg chg="add mod">
          <ac:chgData name="Kollmannsberger, Stefan" userId="33bc9b04-ebde-45a7-8cb5-2c13f1aad7eb" providerId="ADAL" clId="{101CA44A-33ED-44ED-B039-616EC25DF3F7}" dt="2022-04-30T14:34:38.025" v="6712" actId="1076"/>
          <ac:picMkLst>
            <pc:docMk/>
            <pc:sldMk cId="1609026192" sldId="469"/>
            <ac:picMk id="6" creationId="{D721F22D-1C4E-4530-8BB4-19055C53983A}"/>
          </ac:picMkLst>
        </pc:picChg>
      </pc:sldChg>
      <pc:sldChg chg="addSp modSp add mod modNotesTx">
        <pc:chgData name="Kollmannsberger, Stefan" userId="33bc9b04-ebde-45a7-8cb5-2c13f1aad7eb" providerId="ADAL" clId="{101CA44A-33ED-44ED-B039-616EC25DF3F7}" dt="2022-04-30T14:43:13.361" v="7365" actId="20577"/>
        <pc:sldMkLst>
          <pc:docMk/>
          <pc:sldMk cId="329748033" sldId="470"/>
        </pc:sldMkLst>
        <pc:spChg chg="mod">
          <ac:chgData name="Kollmannsberger, Stefan" userId="33bc9b04-ebde-45a7-8cb5-2c13f1aad7eb" providerId="ADAL" clId="{101CA44A-33ED-44ED-B039-616EC25DF3F7}" dt="2022-04-30T14:41:01.250" v="6887" actId="20577"/>
          <ac:spMkLst>
            <pc:docMk/>
            <pc:sldMk cId="329748033" sldId="470"/>
            <ac:spMk id="15" creationId="{72C2A8A7-F09C-4E4C-A709-858284BC14A5}"/>
          </ac:spMkLst>
        </pc:spChg>
        <pc:picChg chg="add mod">
          <ac:chgData name="Kollmannsberger, Stefan" userId="33bc9b04-ebde-45a7-8cb5-2c13f1aad7eb" providerId="ADAL" clId="{101CA44A-33ED-44ED-B039-616EC25DF3F7}" dt="2022-04-30T14:39:25.586" v="6825" actId="1076"/>
          <ac:picMkLst>
            <pc:docMk/>
            <pc:sldMk cId="329748033" sldId="470"/>
            <ac:picMk id="7" creationId="{379C4895-77A0-4A8F-82CB-89A8CBC81FF3}"/>
          </ac:picMkLst>
        </pc:picChg>
      </pc:sldChg>
      <pc:sldChg chg="addSp modSp new mod">
        <pc:chgData name="Kollmannsberger, Stefan" userId="33bc9b04-ebde-45a7-8cb5-2c13f1aad7eb" providerId="ADAL" clId="{101CA44A-33ED-44ED-B039-616EC25DF3F7}" dt="2022-04-30T15:00:59.422" v="7597" actId="14100"/>
        <pc:sldMkLst>
          <pc:docMk/>
          <pc:sldMk cId="425137606" sldId="471"/>
        </pc:sldMkLst>
        <pc:spChg chg="mod">
          <ac:chgData name="Kollmannsberger, Stefan" userId="33bc9b04-ebde-45a7-8cb5-2c13f1aad7eb" providerId="ADAL" clId="{101CA44A-33ED-44ED-B039-616EC25DF3F7}" dt="2022-04-30T15:00:59.422" v="7597" actId="14100"/>
          <ac:spMkLst>
            <pc:docMk/>
            <pc:sldMk cId="425137606" sldId="471"/>
            <ac:spMk id="2" creationId="{5DEE2876-3B20-4975-9A90-51186CDFED02}"/>
          </ac:spMkLst>
        </pc:spChg>
        <pc:spChg chg="mod">
          <ac:chgData name="Kollmannsberger, Stefan" userId="33bc9b04-ebde-45a7-8cb5-2c13f1aad7eb" providerId="ADAL" clId="{101CA44A-33ED-44ED-B039-616EC25DF3F7}" dt="2022-04-30T14:47:39.030" v="7425" actId="20577"/>
          <ac:spMkLst>
            <pc:docMk/>
            <pc:sldMk cId="425137606" sldId="471"/>
            <ac:spMk id="3" creationId="{0E76BD87-43A1-46CE-8838-CEC88ED8F4C1}"/>
          </ac:spMkLst>
        </pc:spChg>
        <pc:spChg chg="add mod">
          <ac:chgData name="Kollmannsberger, Stefan" userId="33bc9b04-ebde-45a7-8cb5-2c13f1aad7eb" providerId="ADAL" clId="{101CA44A-33ED-44ED-B039-616EC25DF3F7}" dt="2022-04-30T15:00:32.562" v="7571" actId="21"/>
          <ac:spMkLst>
            <pc:docMk/>
            <pc:sldMk cId="425137606" sldId="471"/>
            <ac:spMk id="7" creationId="{D9BB61F5-FDA2-4478-9DA6-278CFB9EF2FB}"/>
          </ac:spMkLst>
        </pc:spChg>
        <pc:spChg chg="add mod">
          <ac:chgData name="Kollmannsberger, Stefan" userId="33bc9b04-ebde-45a7-8cb5-2c13f1aad7eb" providerId="ADAL" clId="{101CA44A-33ED-44ED-B039-616EC25DF3F7}" dt="2022-04-30T14:59:54.238" v="7540" actId="14100"/>
          <ac:spMkLst>
            <pc:docMk/>
            <pc:sldMk cId="425137606" sldId="471"/>
            <ac:spMk id="9" creationId="{ACA72F50-3958-48B4-BE92-20239E2493A5}"/>
          </ac:spMkLst>
        </pc:spChg>
        <pc:picChg chg="add mod">
          <ac:chgData name="Kollmannsberger, Stefan" userId="33bc9b04-ebde-45a7-8cb5-2c13f1aad7eb" providerId="ADAL" clId="{101CA44A-33ED-44ED-B039-616EC25DF3F7}" dt="2022-04-30T15:00:40.902" v="7572" actId="14100"/>
          <ac:picMkLst>
            <pc:docMk/>
            <pc:sldMk cId="425137606" sldId="471"/>
            <ac:picMk id="6" creationId="{1ED46A38-D556-4CA6-B91C-67079722CBDB}"/>
          </ac:picMkLst>
        </pc:picChg>
      </pc:sldChg>
      <pc:sldChg chg="addSp delSp modSp add mod modNotesTx">
        <pc:chgData name="Kollmannsberger, Stefan" userId="33bc9b04-ebde-45a7-8cb5-2c13f1aad7eb" providerId="ADAL" clId="{101CA44A-33ED-44ED-B039-616EC25DF3F7}" dt="2022-04-30T15:08:02.744" v="7710" actId="20577"/>
        <pc:sldMkLst>
          <pc:docMk/>
          <pc:sldMk cId="2774932163" sldId="472"/>
        </pc:sldMkLst>
        <pc:spChg chg="del">
          <ac:chgData name="Kollmannsberger, Stefan" userId="33bc9b04-ebde-45a7-8cb5-2c13f1aad7eb" providerId="ADAL" clId="{101CA44A-33ED-44ED-B039-616EC25DF3F7}" dt="2022-04-30T15:01:27.848" v="7627" actId="478"/>
          <ac:spMkLst>
            <pc:docMk/>
            <pc:sldMk cId="2774932163" sldId="472"/>
            <ac:spMk id="2" creationId="{5DEE2876-3B20-4975-9A90-51186CDFED02}"/>
          </ac:spMkLst>
        </pc:spChg>
        <pc:spChg chg="mod">
          <ac:chgData name="Kollmannsberger, Stefan" userId="33bc9b04-ebde-45a7-8cb5-2c13f1aad7eb" providerId="ADAL" clId="{101CA44A-33ED-44ED-B039-616EC25DF3F7}" dt="2022-04-30T15:01:22.696" v="7626" actId="20577"/>
          <ac:spMkLst>
            <pc:docMk/>
            <pc:sldMk cId="2774932163" sldId="472"/>
            <ac:spMk id="7" creationId="{D9BB61F5-FDA2-4478-9DA6-278CFB9EF2FB}"/>
          </ac:spMkLst>
        </pc:spChg>
        <pc:spChg chg="add del mod">
          <ac:chgData name="Kollmannsberger, Stefan" userId="33bc9b04-ebde-45a7-8cb5-2c13f1aad7eb" providerId="ADAL" clId="{101CA44A-33ED-44ED-B039-616EC25DF3F7}" dt="2022-04-30T15:01:30.445" v="7628" actId="478"/>
          <ac:spMkLst>
            <pc:docMk/>
            <pc:sldMk cId="2774932163" sldId="472"/>
            <ac:spMk id="8" creationId="{E66B0363-A978-49EA-B7AC-E5F35720849F}"/>
          </ac:spMkLst>
        </pc:spChg>
        <pc:graphicFrameChg chg="add mod">
          <ac:chgData name="Kollmannsberger, Stefan" userId="33bc9b04-ebde-45a7-8cb5-2c13f1aad7eb" providerId="ADAL" clId="{101CA44A-33ED-44ED-B039-616EC25DF3F7}" dt="2022-04-30T15:07:40.454" v="7631" actId="1076"/>
          <ac:graphicFrameMkLst>
            <pc:docMk/>
            <pc:sldMk cId="2774932163" sldId="472"/>
            <ac:graphicFrameMk id="10" creationId="{4B66C3C7-4950-461F-BD8C-7009A6EC6815}"/>
          </ac:graphicFrameMkLst>
        </pc:graphicFrameChg>
        <pc:picChg chg="del">
          <ac:chgData name="Kollmannsberger, Stefan" userId="33bc9b04-ebde-45a7-8cb5-2c13f1aad7eb" providerId="ADAL" clId="{101CA44A-33ED-44ED-B039-616EC25DF3F7}" dt="2022-04-30T15:01:13.938" v="7599" actId="478"/>
          <ac:picMkLst>
            <pc:docMk/>
            <pc:sldMk cId="2774932163" sldId="472"/>
            <ac:picMk id="6" creationId="{1ED46A38-D556-4CA6-B91C-67079722CBDB}"/>
          </ac:picMkLst>
        </pc:picChg>
      </pc:sldChg>
      <pc:sldChg chg="addSp delSp modSp add mod">
        <pc:chgData name="Kollmannsberger, Stefan" userId="33bc9b04-ebde-45a7-8cb5-2c13f1aad7eb" providerId="ADAL" clId="{101CA44A-33ED-44ED-B039-616EC25DF3F7}" dt="2022-05-02T13:28:58.478" v="8904" actId="313"/>
        <pc:sldMkLst>
          <pc:docMk/>
          <pc:sldMk cId="3993411997" sldId="473"/>
        </pc:sldMkLst>
        <pc:spChg chg="mod">
          <ac:chgData name="Kollmannsberger, Stefan" userId="33bc9b04-ebde-45a7-8cb5-2c13f1aad7eb" providerId="ADAL" clId="{101CA44A-33ED-44ED-B039-616EC25DF3F7}" dt="2022-04-30T15:23:58.907" v="8074" actId="790"/>
          <ac:spMkLst>
            <pc:docMk/>
            <pc:sldMk cId="3993411997" sldId="473"/>
            <ac:spMk id="3" creationId="{0E76BD87-43A1-46CE-8838-CEC88ED8F4C1}"/>
          </ac:spMkLst>
        </pc:spChg>
        <pc:spChg chg="mod">
          <ac:chgData name="Kollmannsberger, Stefan" userId="33bc9b04-ebde-45a7-8cb5-2c13f1aad7eb" providerId="ADAL" clId="{101CA44A-33ED-44ED-B039-616EC25DF3F7}" dt="2022-04-30T15:23:58.907" v="8074" actId="790"/>
          <ac:spMkLst>
            <pc:docMk/>
            <pc:sldMk cId="3993411997" sldId="473"/>
            <ac:spMk id="4" creationId="{DE7DF257-630E-4776-AE54-401B0EED49A9}"/>
          </ac:spMkLst>
        </pc:spChg>
        <pc:spChg chg="mod">
          <ac:chgData name="Kollmannsberger, Stefan" userId="33bc9b04-ebde-45a7-8cb5-2c13f1aad7eb" providerId="ADAL" clId="{101CA44A-33ED-44ED-B039-616EC25DF3F7}" dt="2022-05-02T13:28:58.478" v="8904" actId="313"/>
          <ac:spMkLst>
            <pc:docMk/>
            <pc:sldMk cId="3993411997" sldId="473"/>
            <ac:spMk id="7" creationId="{D9BB61F5-FDA2-4478-9DA6-278CFB9EF2FB}"/>
          </ac:spMkLst>
        </pc:spChg>
        <pc:spChg chg="add mod">
          <ac:chgData name="Kollmannsberger, Stefan" userId="33bc9b04-ebde-45a7-8cb5-2c13f1aad7eb" providerId="ADAL" clId="{101CA44A-33ED-44ED-B039-616EC25DF3F7}" dt="2022-04-30T15:24:38.348" v="8120" actId="20577"/>
          <ac:spMkLst>
            <pc:docMk/>
            <pc:sldMk cId="3993411997" sldId="473"/>
            <ac:spMk id="8" creationId="{85312DB2-3B72-4B4A-8DA5-03DBA26BE36E}"/>
          </ac:spMkLst>
        </pc:spChg>
        <pc:spChg chg="mod">
          <ac:chgData name="Kollmannsberger, Stefan" userId="33bc9b04-ebde-45a7-8cb5-2c13f1aad7eb" providerId="ADAL" clId="{101CA44A-33ED-44ED-B039-616EC25DF3F7}" dt="2022-04-30T15:25:01.551" v="8122" actId="20577"/>
          <ac:spMkLst>
            <pc:docMk/>
            <pc:sldMk cId="3993411997" sldId="473"/>
            <ac:spMk id="9" creationId="{ACA72F50-3958-48B4-BE92-20239E2493A5}"/>
          </ac:spMkLst>
        </pc:spChg>
        <pc:spChg chg="add mod">
          <ac:chgData name="Kollmannsberger, Stefan" userId="33bc9b04-ebde-45a7-8cb5-2c13f1aad7eb" providerId="ADAL" clId="{101CA44A-33ED-44ED-B039-616EC25DF3F7}" dt="2022-04-30T15:25:53.381" v="8165" actId="20577"/>
          <ac:spMkLst>
            <pc:docMk/>
            <pc:sldMk cId="3993411997" sldId="473"/>
            <ac:spMk id="11" creationId="{D0B51F51-6E0F-4422-A47D-BB08CEFF3CCA}"/>
          </ac:spMkLst>
        </pc:spChg>
        <pc:graphicFrameChg chg="del">
          <ac:chgData name="Kollmannsberger, Stefan" userId="33bc9b04-ebde-45a7-8cb5-2c13f1aad7eb" providerId="ADAL" clId="{101CA44A-33ED-44ED-B039-616EC25DF3F7}" dt="2022-04-30T15:08:10.677" v="7712" actId="478"/>
          <ac:graphicFrameMkLst>
            <pc:docMk/>
            <pc:sldMk cId="3993411997" sldId="473"/>
            <ac:graphicFrameMk id="10" creationId="{4B66C3C7-4950-461F-BD8C-7009A6EC6815}"/>
          </ac:graphicFrameMkLst>
        </pc:graphicFrameChg>
      </pc:sldChg>
      <pc:sldChg chg="delSp modSp add mod modAnim">
        <pc:chgData name="Kollmannsberger, Stefan" userId="33bc9b04-ebde-45a7-8cb5-2c13f1aad7eb" providerId="ADAL" clId="{101CA44A-33ED-44ED-B039-616EC25DF3F7}" dt="2022-05-02T13:35:49.895" v="8965" actId="313"/>
        <pc:sldMkLst>
          <pc:docMk/>
          <pc:sldMk cId="3439942829" sldId="474"/>
        </pc:sldMkLst>
        <pc:spChg chg="mod">
          <ac:chgData name="Kollmannsberger, Stefan" userId="33bc9b04-ebde-45a7-8cb5-2c13f1aad7eb" providerId="ADAL" clId="{101CA44A-33ED-44ED-B039-616EC25DF3F7}" dt="2022-05-02T13:29:23.266" v="8906" actId="313"/>
          <ac:spMkLst>
            <pc:docMk/>
            <pc:sldMk cId="3439942829" sldId="474"/>
            <ac:spMk id="7" creationId="{D9BB61F5-FDA2-4478-9DA6-278CFB9EF2FB}"/>
          </ac:spMkLst>
        </pc:spChg>
        <pc:spChg chg="mod">
          <ac:chgData name="Kollmannsberger, Stefan" userId="33bc9b04-ebde-45a7-8cb5-2c13f1aad7eb" providerId="ADAL" clId="{101CA44A-33ED-44ED-B039-616EC25DF3F7}" dt="2022-05-02T13:35:49.895" v="8965" actId="313"/>
          <ac:spMkLst>
            <pc:docMk/>
            <pc:sldMk cId="3439942829" sldId="474"/>
            <ac:spMk id="8" creationId="{85312DB2-3B72-4B4A-8DA5-03DBA26BE36E}"/>
          </ac:spMkLst>
        </pc:spChg>
        <pc:spChg chg="del">
          <ac:chgData name="Kollmannsberger, Stefan" userId="33bc9b04-ebde-45a7-8cb5-2c13f1aad7eb" providerId="ADAL" clId="{101CA44A-33ED-44ED-B039-616EC25DF3F7}" dt="2022-05-02T13:29:37.708" v="8909" actId="478"/>
          <ac:spMkLst>
            <pc:docMk/>
            <pc:sldMk cId="3439942829" sldId="474"/>
            <ac:spMk id="9" creationId="{ACA72F50-3958-48B4-BE92-20239E2493A5}"/>
          </ac:spMkLst>
        </pc:spChg>
      </pc:sldChg>
      <pc:sldChg chg="addSp delSp modSp add mod modAnim modNotesTx">
        <pc:chgData name="Kollmannsberger, Stefan" userId="33bc9b04-ebde-45a7-8cb5-2c13f1aad7eb" providerId="ADAL" clId="{101CA44A-33ED-44ED-B039-616EC25DF3F7}" dt="2022-05-02T13:35:01.814" v="8934"/>
        <pc:sldMkLst>
          <pc:docMk/>
          <pc:sldMk cId="392544169" sldId="475"/>
        </pc:sldMkLst>
        <pc:spChg chg="mod">
          <ac:chgData name="Kollmannsberger, Stefan" userId="33bc9b04-ebde-45a7-8cb5-2c13f1aad7eb" providerId="ADAL" clId="{101CA44A-33ED-44ED-B039-616EC25DF3F7}" dt="2022-04-30T15:26:59.152" v="8188" actId="20577"/>
          <ac:spMkLst>
            <pc:docMk/>
            <pc:sldMk cId="392544169" sldId="475"/>
            <ac:spMk id="3" creationId="{0E76BD87-43A1-46CE-8838-CEC88ED8F4C1}"/>
          </ac:spMkLst>
        </pc:spChg>
        <pc:spChg chg="del">
          <ac:chgData name="Kollmannsberger, Stefan" userId="33bc9b04-ebde-45a7-8cb5-2c13f1aad7eb" providerId="ADAL" clId="{101CA44A-33ED-44ED-B039-616EC25DF3F7}" dt="2022-04-30T15:32:31.121" v="8191" actId="478"/>
          <ac:spMkLst>
            <pc:docMk/>
            <pc:sldMk cId="392544169" sldId="475"/>
            <ac:spMk id="7" creationId="{D9BB61F5-FDA2-4478-9DA6-278CFB9EF2FB}"/>
          </ac:spMkLst>
        </pc:spChg>
        <pc:spChg chg="del">
          <ac:chgData name="Kollmannsberger, Stefan" userId="33bc9b04-ebde-45a7-8cb5-2c13f1aad7eb" providerId="ADAL" clId="{101CA44A-33ED-44ED-B039-616EC25DF3F7}" dt="2022-04-30T15:27:05.288" v="8189" actId="478"/>
          <ac:spMkLst>
            <pc:docMk/>
            <pc:sldMk cId="392544169" sldId="475"/>
            <ac:spMk id="8" creationId="{85312DB2-3B72-4B4A-8DA5-03DBA26BE36E}"/>
          </ac:spMkLst>
        </pc:spChg>
        <pc:spChg chg="del">
          <ac:chgData name="Kollmannsberger, Stefan" userId="33bc9b04-ebde-45a7-8cb5-2c13f1aad7eb" providerId="ADAL" clId="{101CA44A-33ED-44ED-B039-616EC25DF3F7}" dt="2022-04-30T15:33:17.743" v="8194" actId="478"/>
          <ac:spMkLst>
            <pc:docMk/>
            <pc:sldMk cId="392544169" sldId="475"/>
            <ac:spMk id="9" creationId="{ACA72F50-3958-48B4-BE92-20239E2493A5}"/>
          </ac:spMkLst>
        </pc:spChg>
        <pc:spChg chg="add del">
          <ac:chgData name="Kollmannsberger, Stefan" userId="33bc9b04-ebde-45a7-8cb5-2c13f1aad7eb" providerId="ADAL" clId="{101CA44A-33ED-44ED-B039-616EC25DF3F7}" dt="2022-04-30T15:32:37.894" v="8193" actId="478"/>
          <ac:spMkLst>
            <pc:docMk/>
            <pc:sldMk cId="392544169" sldId="475"/>
            <ac:spMk id="10" creationId="{6AB8BBA4-7D31-43D2-B2F9-D2A8360EB782}"/>
          </ac:spMkLst>
        </pc:spChg>
        <pc:spChg chg="del">
          <ac:chgData name="Kollmannsberger, Stefan" userId="33bc9b04-ebde-45a7-8cb5-2c13f1aad7eb" providerId="ADAL" clId="{101CA44A-33ED-44ED-B039-616EC25DF3F7}" dt="2022-04-30T15:27:07.432" v="8190" actId="478"/>
          <ac:spMkLst>
            <pc:docMk/>
            <pc:sldMk cId="392544169" sldId="475"/>
            <ac:spMk id="11" creationId="{D0B51F51-6E0F-4422-A47D-BB08CEFF3CCA}"/>
          </ac:spMkLst>
        </pc:spChg>
        <pc:spChg chg="add del">
          <ac:chgData name="Kollmannsberger, Stefan" userId="33bc9b04-ebde-45a7-8cb5-2c13f1aad7eb" providerId="ADAL" clId="{101CA44A-33ED-44ED-B039-616EC25DF3F7}" dt="2022-04-30T15:33:24.718" v="8196" actId="22"/>
          <ac:spMkLst>
            <pc:docMk/>
            <pc:sldMk cId="392544169" sldId="475"/>
            <ac:spMk id="12" creationId="{C5014FD4-656A-402B-BB32-B5641750619B}"/>
          </ac:spMkLst>
        </pc:spChg>
        <pc:spChg chg="add mod">
          <ac:chgData name="Kollmannsberger, Stefan" userId="33bc9b04-ebde-45a7-8cb5-2c13f1aad7eb" providerId="ADAL" clId="{101CA44A-33ED-44ED-B039-616EC25DF3F7}" dt="2022-05-02T13:30:59.507" v="8932" actId="20577"/>
          <ac:spMkLst>
            <pc:docMk/>
            <pc:sldMk cId="392544169" sldId="475"/>
            <ac:spMk id="13" creationId="{DAAF2898-5E96-476B-89F0-F7181DE5CDEA}"/>
          </ac:spMkLst>
        </pc:spChg>
      </pc:sldChg>
      <pc:sldChg chg="addSp delSp modSp add mod">
        <pc:chgData name="Kollmannsberger, Stefan" userId="33bc9b04-ebde-45a7-8cb5-2c13f1aad7eb" providerId="ADAL" clId="{101CA44A-33ED-44ED-B039-616EC25DF3F7}" dt="2022-05-02T13:17:06.491" v="8722" actId="20577"/>
        <pc:sldMkLst>
          <pc:docMk/>
          <pc:sldMk cId="2922592589" sldId="476"/>
        </pc:sldMkLst>
        <pc:spChg chg="mod">
          <ac:chgData name="Kollmannsberger, Stefan" userId="33bc9b04-ebde-45a7-8cb5-2c13f1aad7eb" providerId="ADAL" clId="{101CA44A-33ED-44ED-B039-616EC25DF3F7}" dt="2022-05-02T13:17:06.491" v="8722" actId="20577"/>
          <ac:spMkLst>
            <pc:docMk/>
            <pc:sldMk cId="2922592589" sldId="476"/>
            <ac:spMk id="3" creationId="{B47C15A1-D146-4322-BEC6-A1F49E001BC2}"/>
          </ac:spMkLst>
        </pc:spChg>
        <pc:spChg chg="add del">
          <ac:chgData name="Kollmannsberger, Stefan" userId="33bc9b04-ebde-45a7-8cb5-2c13f1aad7eb" providerId="ADAL" clId="{101CA44A-33ED-44ED-B039-616EC25DF3F7}" dt="2022-05-02T12:54:43.700" v="8402" actId="478"/>
          <ac:spMkLst>
            <pc:docMk/>
            <pc:sldMk cId="2922592589" sldId="476"/>
            <ac:spMk id="7" creationId="{A18DBE60-70A3-4DED-A6E3-15E209DB59D4}"/>
          </ac:spMkLst>
        </pc:spChg>
        <pc:spChg chg="add mod">
          <ac:chgData name="Kollmannsberger, Stefan" userId="33bc9b04-ebde-45a7-8cb5-2c13f1aad7eb" providerId="ADAL" clId="{101CA44A-33ED-44ED-B039-616EC25DF3F7}" dt="2022-05-02T13:14:43.053" v="8657" actId="1076"/>
          <ac:spMkLst>
            <pc:docMk/>
            <pc:sldMk cId="2922592589" sldId="476"/>
            <ac:spMk id="14" creationId="{6E75AF1C-8411-80C1-D424-48A64B0735F7}"/>
          </ac:spMkLst>
        </pc:spChg>
        <pc:graphicFrameChg chg="add mod">
          <ac:chgData name="Kollmannsberger, Stefan" userId="33bc9b04-ebde-45a7-8cb5-2c13f1aad7eb" providerId="ADAL" clId="{101CA44A-33ED-44ED-B039-616EC25DF3F7}" dt="2022-05-02T13:14:50.581" v="8660" actId="14100"/>
          <ac:graphicFrameMkLst>
            <pc:docMk/>
            <pc:sldMk cId="2922592589" sldId="476"/>
            <ac:graphicFrameMk id="4" creationId="{CCCA9DD7-63D1-AF27-7F16-E31363221713}"/>
          </ac:graphicFrameMkLst>
        </pc:graphicFrameChg>
        <pc:graphicFrameChg chg="add mod">
          <ac:chgData name="Kollmannsberger, Stefan" userId="33bc9b04-ebde-45a7-8cb5-2c13f1aad7eb" providerId="ADAL" clId="{101CA44A-33ED-44ED-B039-616EC25DF3F7}" dt="2022-05-02T13:14:48.077" v="8659" actId="1076"/>
          <ac:graphicFrameMkLst>
            <pc:docMk/>
            <pc:sldMk cId="2922592589" sldId="476"/>
            <ac:graphicFrameMk id="6" creationId="{B9B67243-3442-97B2-B26B-6E74DC37ABE1}"/>
          </ac:graphicFrameMkLst>
        </pc:graphicFrameChg>
        <pc:picChg chg="mod">
          <ac:chgData name="Kollmannsberger, Stefan" userId="33bc9b04-ebde-45a7-8cb5-2c13f1aad7eb" providerId="ADAL" clId="{101CA44A-33ED-44ED-B039-616EC25DF3F7}" dt="2022-05-02T13:14:31.085" v="8656" actId="1076"/>
          <ac:picMkLst>
            <pc:docMk/>
            <pc:sldMk cId="2922592589" sldId="476"/>
            <ac:picMk id="12" creationId="{CAB6BDE8-2261-4D52-92C1-447FAC7BFB5E}"/>
          </ac:picMkLst>
        </pc:picChg>
        <pc:picChg chg="add mod">
          <ac:chgData name="Kollmannsberger, Stefan" userId="33bc9b04-ebde-45a7-8cb5-2c13f1aad7eb" providerId="ADAL" clId="{101CA44A-33ED-44ED-B039-616EC25DF3F7}" dt="2022-05-02T13:14:21.733" v="8654" actId="1076"/>
          <ac:picMkLst>
            <pc:docMk/>
            <pc:sldMk cId="2922592589" sldId="476"/>
            <ac:picMk id="6146" creationId="{07A64134-6638-61E8-E14A-E481D56C2118}"/>
          </ac:picMkLst>
        </pc:picChg>
      </pc:sldChg>
      <pc:sldChg chg="new del">
        <pc:chgData name="Kollmannsberger, Stefan" userId="33bc9b04-ebde-45a7-8cb5-2c13f1aad7eb" providerId="ADAL" clId="{101CA44A-33ED-44ED-B039-616EC25DF3F7}" dt="2022-04-30T15:34:03.094" v="8203" actId="47"/>
        <pc:sldMkLst>
          <pc:docMk/>
          <pc:sldMk cId="4267218910" sldId="476"/>
        </pc:sldMkLst>
      </pc:sldChg>
      <pc:sldChg chg="add">
        <pc:chgData name="Kollmannsberger, Stefan" userId="33bc9b04-ebde-45a7-8cb5-2c13f1aad7eb" providerId="ADAL" clId="{101CA44A-33ED-44ED-B039-616EC25DF3F7}" dt="2022-05-02T13:35:42.568" v="8963"/>
        <pc:sldMkLst>
          <pc:docMk/>
          <pc:sldMk cId="2087571781" sldId="477"/>
        </pc:sldMkLst>
      </pc:sldChg>
      <pc:sldMasterChg chg="modSldLayout">
        <pc:chgData name="Kollmannsberger, Stefan" userId="33bc9b04-ebde-45a7-8cb5-2c13f1aad7eb" providerId="ADAL" clId="{101CA44A-33ED-44ED-B039-616EC25DF3F7}" dt="2022-04-12T08:44:11.452" v="294" actId="14100"/>
        <pc:sldMasterMkLst>
          <pc:docMk/>
          <pc:sldMasterMk cId="0" sldId="2147483648"/>
        </pc:sldMasterMkLst>
        <pc:sldLayoutChg chg="modSp mod">
          <pc:chgData name="Kollmannsberger, Stefan" userId="33bc9b04-ebde-45a7-8cb5-2c13f1aad7eb" providerId="ADAL" clId="{101CA44A-33ED-44ED-B039-616EC25DF3F7}" dt="2022-04-12T08:44:11.452" v="294" actId="14100"/>
          <pc:sldLayoutMkLst>
            <pc:docMk/>
            <pc:sldMasterMk cId="0" sldId="2147483648"/>
            <pc:sldLayoutMk cId="2183948741" sldId="2147483654"/>
          </pc:sldLayoutMkLst>
          <pc:spChg chg="mod">
            <ac:chgData name="Kollmannsberger, Stefan" userId="33bc9b04-ebde-45a7-8cb5-2c13f1aad7eb" providerId="ADAL" clId="{101CA44A-33ED-44ED-B039-616EC25DF3F7}" dt="2022-04-12T08:44:11.452" v="294" actId="14100"/>
            <ac:spMkLst>
              <pc:docMk/>
              <pc:sldMasterMk cId="0" sldId="2147483648"/>
              <pc:sldLayoutMk cId="2183948741" sldId="2147483654"/>
              <ac:spMk id="3" creationId="{00000000-0000-0000-0000-000000000000}"/>
            </ac:spMkLst>
          </pc:spChg>
          <pc:spChg chg="mod">
            <ac:chgData name="Kollmannsberger, Stefan" userId="33bc9b04-ebde-45a7-8cb5-2c13f1aad7eb" providerId="ADAL" clId="{101CA44A-33ED-44ED-B039-616EC25DF3F7}" dt="2022-04-12T08:44:06.725" v="293" actId="1035"/>
            <ac:spMkLst>
              <pc:docMk/>
              <pc:sldMasterMk cId="0" sldId="2147483648"/>
              <pc:sldLayoutMk cId="2183948741" sldId="2147483654"/>
              <ac:spMk id="1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28/04/2025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28/04/2025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65140D-76E0-83F9-AB39-3CACFC15A3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897858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929B2B-2E5F-17DB-9EEC-221FFA57025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19088" y="1409897"/>
            <a:ext cx="8508999" cy="16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Leon Herrmann</a:t>
            </a:r>
            <a:br>
              <a:rPr lang="de-DE" noProof="0" dirty="0"/>
            </a:br>
            <a:r>
              <a:rPr lang="de-DE" noProof="0" dirty="0"/>
              <a:t>Stefan Kollmannsberger</a:t>
            </a:r>
          </a:p>
          <a:p>
            <a:pPr lvl="0"/>
            <a:r>
              <a:rPr lang="de-DE" noProof="0" dirty="0"/>
              <a:t>Chair </a:t>
            </a:r>
            <a:r>
              <a:rPr lang="de-DE" noProof="0" dirty="0" err="1"/>
              <a:t>of</a:t>
            </a:r>
            <a:r>
              <a:rPr lang="de-DE" noProof="0" dirty="0"/>
              <a:t> Data Science in </a:t>
            </a:r>
            <a:r>
              <a:rPr lang="de-DE" noProof="0" dirty="0" err="1"/>
              <a:t>Civil</a:t>
            </a:r>
            <a:r>
              <a:rPr lang="de-DE" noProof="0" dirty="0"/>
              <a:t> Engineering</a:t>
            </a:r>
          </a:p>
          <a:p>
            <a:pPr lvl="0"/>
            <a:r>
              <a:rPr lang="de-DE" noProof="0" dirty="0"/>
              <a:t>Bauhaus-Universität Weimar</a:t>
            </a:r>
          </a:p>
          <a:p>
            <a:pPr lvl="0"/>
            <a:r>
              <a:rPr lang="de-DE" noProof="0" dirty="0"/>
              <a:t>Weimar, </a:t>
            </a:r>
            <a:r>
              <a:rPr lang="de-DE" noProof="0" dirty="0" err="1"/>
              <a:t>January</a:t>
            </a:r>
            <a:r>
              <a:rPr lang="de-DE" noProof="0" dirty="0"/>
              <a:t> 2025</a:t>
            </a:r>
          </a:p>
        </p:txBody>
      </p:sp>
      <p:pic>
        <p:nvPicPr>
          <p:cNvPr id="4" name="Grafik 8">
            <a:extLst>
              <a:ext uri="{FF2B5EF4-FFF2-40B4-BE49-F238E27FC236}">
                <a16:creationId xmlns:a16="http://schemas.microsoft.com/office/drawing/2014/main" id="{27B3F6EB-B24D-4BE3-A66A-8E1733F18D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669" y="1409897"/>
            <a:ext cx="3410935" cy="2281729"/>
          </a:xfrm>
          <a:prstGeom prst="rect">
            <a:avLst/>
          </a:prstGeom>
        </p:spPr>
      </p:pic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91A0C4B9-8D9B-2593-A8B7-34D812F4C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66" y="4853446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i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792064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F02862-4E3B-7284-1BAC-F7360C38EA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5691"/>
            <a:ext cx="6923719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F32AB3F5-5030-A6B8-73EC-ADD617F51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66" y="4853446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i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825690"/>
            <a:ext cx="8508999" cy="396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5691"/>
            <a:ext cx="6929897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1" y="4854985"/>
            <a:ext cx="7677481" cy="2738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830734"/>
            <a:ext cx="4180910" cy="394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6098" y="830733"/>
            <a:ext cx="4180910" cy="394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>
          <a:xfrm>
            <a:off x="311161" y="4854985"/>
            <a:ext cx="7677481" cy="2738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13BFF3-9173-8680-CC61-B356B03E1AC3}"/>
              </a:ext>
            </a:extLst>
          </p:cNvPr>
          <p:cNvSpPr txBox="1">
            <a:spLocks/>
          </p:cNvSpPr>
          <p:nvPr userDrawn="1"/>
        </p:nvSpPr>
        <p:spPr>
          <a:xfrm>
            <a:off x="311163" y="295691"/>
            <a:ext cx="6936075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err="1"/>
              <a:t>Titel</a:t>
            </a:r>
            <a:r>
              <a:rPr lang="en-US"/>
              <a:t> </a:t>
            </a:r>
            <a:r>
              <a:rPr lang="en-US" err="1"/>
              <a:t>durch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 i="1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6F16DC1-48B9-61AF-6619-1AF748CAEC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7FA8FA2C-CE6E-FC7B-6B02-EFDDE09EB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66" y="4853446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i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 i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09DE0D4D-F232-F9D5-92BE-5085A4786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66" y="4853446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i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0D34451-0B3E-B783-28FD-DB81814312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657" r:id="rId3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A65D-0E61-B622-79FD-60F6350D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Fundamental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Learning: Learning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5194-6178-9C62-BE48-3D27B018A80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409896"/>
            <a:ext cx="8508999" cy="1611909"/>
          </a:xfrm>
        </p:spPr>
        <p:txBody>
          <a:bodyPr/>
          <a:lstStyle/>
          <a:p>
            <a:r>
              <a:rPr lang="de-DE" dirty="0"/>
              <a:t>Leon Herrmann</a:t>
            </a:r>
          </a:p>
          <a:p>
            <a:r>
              <a:rPr lang="de-DE" dirty="0"/>
              <a:t>Stefan Kollmannsberger </a:t>
            </a:r>
          </a:p>
          <a:p>
            <a:r>
              <a:rPr lang="de-DE" dirty="0"/>
              <a:t>Chair </a:t>
            </a:r>
            <a:r>
              <a:rPr lang="de-DE" dirty="0" err="1"/>
              <a:t>of</a:t>
            </a:r>
            <a:r>
              <a:rPr lang="de-DE" dirty="0"/>
              <a:t> Data Engineering in Construction</a:t>
            </a:r>
          </a:p>
          <a:p>
            <a:r>
              <a:rPr lang="de-DE" dirty="0"/>
              <a:t>Bauhaus-Universität Weimar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3C629-2187-E133-A069-37D522DC0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36A21-D526-1C8E-0295-E4EA3409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36B40-8074-E53A-15D8-DE11B8C381BC}"/>
              </a:ext>
            </a:extLst>
          </p:cNvPr>
          <p:cNvSpPr txBox="1"/>
          <p:nvPr/>
        </p:nvSpPr>
        <p:spPr>
          <a:xfrm>
            <a:off x="317066" y="3260414"/>
            <a:ext cx="4323812" cy="4090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>
                <a:solidFill>
                  <a:schemeClr val="accent3"/>
                </a:solidFill>
                <a:latin typeface="+mn-lt"/>
              </a:rPr>
              <a:t>Deep Learning in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Computational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Mechanics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– an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introductory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course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, </a:t>
            </a:r>
            <a:br>
              <a:rPr lang="da-DK" sz="1200" i="1" dirty="0">
                <a:solidFill>
                  <a:schemeClr val="accent3"/>
                </a:solidFill>
                <a:latin typeface="+mn-lt"/>
              </a:rPr>
            </a:br>
            <a:r>
              <a:rPr lang="da-DK" sz="1200" i="1" dirty="0">
                <a:solidFill>
                  <a:schemeClr val="accent3"/>
                </a:solidFill>
                <a:latin typeface="+mn-lt"/>
              </a:rPr>
              <a:t>Herrmann et al. 2025</a:t>
            </a:r>
            <a:endParaRPr lang="en-DE" sz="1200" i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3FAE0-C7A8-2AFB-26D9-A21583668EF2}"/>
              </a:ext>
            </a:extLst>
          </p:cNvPr>
          <p:cNvSpPr txBox="1"/>
          <p:nvPr/>
        </p:nvSpPr>
        <p:spPr>
          <a:xfrm>
            <a:off x="2083540" y="4677893"/>
            <a:ext cx="571054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website</a:t>
            </a:r>
            <a:endParaRPr lang="en-US" sz="1400" dirty="0" err="1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5DCAA-1AC3-A1CD-86B2-E6DBBE6BB69C}"/>
              </a:ext>
            </a:extLst>
          </p:cNvPr>
          <p:cNvSpPr txBox="1"/>
          <p:nvPr/>
        </p:nvSpPr>
        <p:spPr>
          <a:xfrm>
            <a:off x="3721316" y="4677893"/>
            <a:ext cx="365485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book</a:t>
            </a:r>
            <a:endParaRPr lang="en-US" sz="1400" dirty="0" err="1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BFABA-AF3A-726F-4EFA-C2FEA02D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9067" y="3472101"/>
            <a:ext cx="1260000" cy="12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308330-8F3F-2223-D1E7-B62BAE8929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74058" y="3472101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C79A59-1AA3-07A8-F363-0CE6F0C9D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AdaGrad</a:t>
                </a:r>
                <a:r>
                  <a:rPr lang="de-DE" dirty="0"/>
                  <a:t> </a:t>
                </a:r>
                <a:r>
                  <a:rPr lang="de-DE" dirty="0" err="1"/>
                  <a:t>introduces</a:t>
                </a:r>
                <a:r>
                  <a:rPr lang="de-DE" dirty="0"/>
                  <a:t> an adaptive </a:t>
                </a:r>
                <a:r>
                  <a:rPr lang="de-DE" dirty="0" err="1"/>
                  <a:t>learning</a:t>
                </a:r>
                <a:r>
                  <a:rPr lang="de-DE" dirty="0"/>
                  <a:t> rate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better</a:t>
                </a:r>
                <a:r>
                  <a:rPr lang="de-DE" dirty="0"/>
                  <a:t> </a:t>
                </a:r>
                <a:r>
                  <a:rPr lang="de-DE" dirty="0" err="1"/>
                  <a:t>reach</a:t>
                </a:r>
                <a:r>
                  <a:rPr lang="de-DE" dirty="0"/>
                  <a:t> </a:t>
                </a:r>
                <a:r>
                  <a:rPr lang="de-DE" dirty="0" err="1"/>
                  <a:t>optima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Achieved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tracking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accumulated</a:t>
                </a:r>
                <a:r>
                  <a:rPr lang="de-DE" dirty="0"/>
                  <a:t> </a:t>
                </a:r>
                <a:r>
                  <a:rPr lang="de-DE" dirty="0" err="1"/>
                  <a:t>squared</a:t>
                </a:r>
                <a:r>
                  <a:rPr lang="de-DE" dirty="0"/>
                  <a:t> </a:t>
                </a:r>
                <a:r>
                  <a:rPr lang="de-DE" dirty="0" err="1"/>
                  <a:t>gradients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b="0" i="0" dirty="0" smtClean="0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de-DE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𝚯</m:t>
                                          </m:r>
                                        </m:e>
                                        <m:sub>
                                          <m:r>
                                            <a:rPr lang="de-DE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de-DE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𝚯</m:t>
                                          </m:r>
                                        </m:e>
                                        <m:sub>
                                          <m:r>
                                            <a:rPr lang="de-DE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1" i="1" smtClean="0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(</a:t>
                </a:r>
                <a:r>
                  <a:rPr lang="de-DE" dirty="0" err="1"/>
                  <a:t>Consistently</a:t>
                </a:r>
                <a:r>
                  <a:rPr lang="de-DE" dirty="0"/>
                  <a:t>) </a:t>
                </a:r>
                <a:r>
                  <a:rPr lang="de-DE" dirty="0" err="1"/>
                  <a:t>small</a:t>
                </a:r>
                <a:r>
                  <a:rPr lang="de-DE" dirty="0"/>
                  <a:t> </a:t>
                </a:r>
                <a:r>
                  <a:rPr lang="de-DE" dirty="0" err="1"/>
                  <a:t>gradients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amplified</a:t>
                </a:r>
                <a:r>
                  <a:rPr lang="de-DE" dirty="0"/>
                  <a:t> (</a:t>
                </a:r>
                <a:r>
                  <a:rPr lang="de-DE" dirty="0" err="1"/>
                  <a:t>indicates</a:t>
                </a:r>
                <a:r>
                  <a:rPr lang="de-DE" dirty="0"/>
                  <a:t> </a:t>
                </a:r>
                <a:r>
                  <a:rPr lang="de-DE" dirty="0" err="1"/>
                  <a:t>closeness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optimum</a:t>
                </a:r>
                <a:r>
                  <a:rPr lang="de-DE" dirty="0"/>
                  <a:t>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(</a:t>
                </a:r>
                <a:r>
                  <a:rPr lang="de-DE" dirty="0" err="1"/>
                  <a:t>Consistently</a:t>
                </a:r>
                <a:r>
                  <a:rPr lang="de-DE" dirty="0"/>
                  <a:t>) large </a:t>
                </a:r>
                <a:r>
                  <a:rPr lang="de-DE" dirty="0" err="1"/>
                  <a:t>gradients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supressed</a:t>
                </a:r>
                <a:r>
                  <a:rPr lang="de-DE" dirty="0"/>
                  <a:t> (</a:t>
                </a:r>
                <a:r>
                  <a:rPr lang="de-DE" dirty="0" err="1"/>
                  <a:t>indicates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optimum</a:t>
                </a:r>
                <a:r>
                  <a:rPr lang="de-DE" dirty="0"/>
                  <a:t>, </a:t>
                </a:r>
                <a:r>
                  <a:rPr lang="de-DE" dirty="0" err="1"/>
                  <a:t>instability</a:t>
                </a:r>
                <a:r>
                  <a:rPr lang="de-DE" dirty="0"/>
                  <a:t>, </a:t>
                </a:r>
                <a:r>
                  <a:rPr lang="de-DE" dirty="0" err="1"/>
                  <a:t>overshooting</a:t>
                </a:r>
                <a:r>
                  <a:rPr lang="de-DE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C79A59-1AA3-07A8-F363-0CE6F0C9D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B58A2D-7736-32C7-A702-890839FF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- </a:t>
            </a:r>
            <a:r>
              <a:rPr lang="de-DE" dirty="0" err="1"/>
              <a:t>AdaGrad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6D9B5-F0BE-1B42-86CC-D526079B65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1065B-1E2C-4827-C4B1-C690307D02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DD779-CE5A-22FF-EDCD-6D84395B9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29" y="3013024"/>
            <a:ext cx="6045542" cy="19205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8F243A-1A7B-E550-A759-6E7C88C16D56}"/>
                  </a:ext>
                </a:extLst>
              </p:cNvPr>
              <p:cNvSpPr txBox="1"/>
              <p:nvPr/>
            </p:nvSpPr>
            <p:spPr>
              <a:xfrm>
                <a:off x="733187" y="3804002"/>
                <a:ext cx="721993" cy="619593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200" dirty="0">
                    <a:latin typeface="+mn-lt"/>
                  </a:rPr>
                  <a:t>Too </a:t>
                </a:r>
                <a:r>
                  <a:rPr lang="de-DE" sz="1200" dirty="0" err="1">
                    <a:latin typeface="+mn-lt"/>
                  </a:rPr>
                  <a:t>small</a:t>
                </a:r>
                <a:r>
                  <a:rPr lang="de-DE" sz="1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de-DE" sz="1200" b="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200" dirty="0">
                    <a:latin typeface="+mn-lt"/>
                  </a:rPr>
                  <a:t>Too large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de-DE" sz="1200" b="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200" dirty="0" err="1">
                    <a:latin typeface="+mn-lt"/>
                  </a:rPr>
                  <a:t>AdaGrad</a:t>
                </a:r>
                <a:endParaRPr lang="en-US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8F243A-1A7B-E550-A759-6E7C88C16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87" y="3804002"/>
                <a:ext cx="721993" cy="619593"/>
              </a:xfrm>
              <a:prstGeom prst="rect">
                <a:avLst/>
              </a:prstGeom>
              <a:blipFill>
                <a:blip r:embed="rId4"/>
                <a:stretch>
                  <a:fillRect l="-12605" t="-4902" r="-3361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1F70C9B-D2DC-89A3-FF08-5492F256DA29}"/>
              </a:ext>
            </a:extLst>
          </p:cNvPr>
          <p:cNvSpPr txBox="1"/>
          <p:nvPr/>
        </p:nvSpPr>
        <p:spPr>
          <a:xfrm>
            <a:off x="6286262" y="1820067"/>
            <a:ext cx="2286010" cy="198581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Each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parameter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is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scaled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individually</a:t>
            </a:r>
            <a:endParaRPr lang="en-US" sz="12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7B2312-67B9-0C73-8DA9-4C3B13A8E6D6}"/>
                  </a:ext>
                </a:extLst>
              </p:cNvPr>
              <p:cNvSpPr txBox="1"/>
              <p:nvPr/>
            </p:nvSpPr>
            <p:spPr>
              <a:xfrm>
                <a:off x="6286262" y="2130476"/>
                <a:ext cx="2416174" cy="198068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de-DE" sz="1200" b="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200" dirty="0">
                    <a:latin typeface="+mn-lt"/>
                  </a:rPr>
                  <a:t> is small and prevents division by zero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7B2312-67B9-0C73-8DA9-4C3B13A8E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262" y="2130476"/>
                <a:ext cx="2416174" cy="198068"/>
              </a:xfrm>
              <a:prstGeom prst="rect">
                <a:avLst/>
              </a:prstGeom>
              <a:blipFill>
                <a:blip r:embed="rId5"/>
                <a:stretch>
                  <a:fillRect l="-1511" t="-15152" r="-2771" b="-48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92ACB74-CFD0-DBBA-6311-76618D2CCCFC}"/>
              </a:ext>
            </a:extLst>
          </p:cNvPr>
          <p:cNvSpPr txBox="1"/>
          <p:nvPr/>
        </p:nvSpPr>
        <p:spPr>
          <a:xfrm>
            <a:off x="5995382" y="514697"/>
            <a:ext cx="3148618" cy="4090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>
                <a:solidFill>
                  <a:schemeClr val="accent2"/>
                </a:solidFill>
                <a:latin typeface="+mn-lt"/>
              </a:rPr>
              <a:t>Adaptive Subgradient Methods for Online Learning and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Stochastic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Optimization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,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Duchi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et al. 2011</a:t>
            </a:r>
            <a:endParaRPr lang="en-DE" sz="1200" i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217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2C2C7D-65F6-64E2-87A5-E9D87AB1C4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AdaGrad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lead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a fast </a:t>
                </a:r>
                <a:r>
                  <a:rPr lang="de-DE" dirty="0" err="1"/>
                  <a:t>reduction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learning</a:t>
                </a:r>
                <a:r>
                  <a:rPr lang="de-DE" dirty="0"/>
                  <a:t> rate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can prevent convergence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RMSprop</a:t>
                </a:r>
                <a:r>
                  <a:rPr lang="en-US" dirty="0"/>
                  <a:t> relies on a moving average of the squared gradients (via exponentially decaying average)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dirty="0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dirty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1" i="0" dirty="0" smtClean="0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</m:e>
                                    <m:sub>
                                      <m:r>
                                        <a:rPr lang="de-DE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1" i="0" dirty="0" smtClean="0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</m:e>
                                    <m:sub>
                                      <m:r>
                                        <a:rPr lang="de-DE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1" i="1" smtClean="0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a hyperparameter controlling the decay rate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Again each parameter is scaled individually, effectively yielding an individual learning rate for each parameter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2C2C7D-65F6-64E2-87A5-E9D87AB1C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5BF1D2C-B78B-D8CB-7A91-0DDFDBA8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2.8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– </a:t>
            </a:r>
            <a:r>
              <a:rPr lang="de-DE" dirty="0" err="1"/>
              <a:t>RMSprop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0F2D2-9EB8-B102-D59A-DE86337E34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2527-2CD4-3545-A762-FC867799C1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BF3E3B-67F0-F351-35D7-D88349CABB89}"/>
                  </a:ext>
                </a:extLst>
              </p:cNvPr>
              <p:cNvSpPr txBox="1"/>
              <p:nvPr/>
            </p:nvSpPr>
            <p:spPr>
              <a:xfrm>
                <a:off x="6286262" y="2130476"/>
                <a:ext cx="2416174" cy="198068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de-DE" sz="1200" b="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200" dirty="0">
                    <a:latin typeface="+mn-lt"/>
                  </a:rPr>
                  <a:t> is small and prevents division by zero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BF3E3B-67F0-F351-35D7-D88349CAB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262" y="2130476"/>
                <a:ext cx="2416174" cy="198068"/>
              </a:xfrm>
              <a:prstGeom prst="rect">
                <a:avLst/>
              </a:prstGeom>
              <a:blipFill>
                <a:blip r:embed="rId3"/>
                <a:stretch>
                  <a:fillRect l="-1511" t="-15152" r="-2771" b="-48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74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C58F1A1-8F54-CBD5-8BFC-619D12E28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Adam</a:t>
                </a:r>
                <a:r>
                  <a:rPr lang="de-DE" dirty="0"/>
                  <a:t> </a:t>
                </a:r>
                <a:r>
                  <a:rPr lang="de-DE" dirty="0" err="1"/>
                  <a:t>combines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strengths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b="1" dirty="0" err="1"/>
                  <a:t>gradient</a:t>
                </a:r>
                <a:r>
                  <a:rPr lang="de-DE" b="1" dirty="0"/>
                  <a:t> </a:t>
                </a:r>
                <a:r>
                  <a:rPr lang="de-DE" b="1" dirty="0" err="1"/>
                  <a:t>descent</a:t>
                </a:r>
                <a:r>
                  <a:rPr lang="de-DE" b="1" dirty="0"/>
                  <a:t> </a:t>
                </a:r>
                <a:r>
                  <a:rPr lang="de-DE" b="1" dirty="0" err="1"/>
                  <a:t>with</a:t>
                </a:r>
                <a:r>
                  <a:rPr lang="de-DE" b="1" dirty="0"/>
                  <a:t> </a:t>
                </a:r>
                <a:r>
                  <a:rPr lang="de-DE" b="1" dirty="0" err="1"/>
                  <a:t>momentum</a:t>
                </a:r>
                <a:r>
                  <a:rPr lang="de-DE" dirty="0"/>
                  <a:t> and </a:t>
                </a:r>
                <a:r>
                  <a:rPr lang="de-DE" b="1" dirty="0" err="1"/>
                  <a:t>RMSprop</a:t>
                </a: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Momentum via </a:t>
                </a:r>
                <a:r>
                  <a:rPr lang="de-DE" dirty="0" err="1"/>
                  <a:t>first</a:t>
                </a:r>
                <a:r>
                  <a:rPr lang="de-DE" dirty="0"/>
                  <a:t> </a:t>
                </a:r>
                <a:r>
                  <a:rPr lang="de-DE" dirty="0" err="1"/>
                  <a:t>statistical</a:t>
                </a:r>
                <a:r>
                  <a:rPr lang="de-DE" dirty="0"/>
                  <a:t> </a:t>
                </a:r>
                <a:r>
                  <a:rPr lang="de-DE" dirty="0" err="1"/>
                  <a:t>moment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Moving </a:t>
                </a:r>
                <a:r>
                  <a:rPr lang="de-DE" dirty="0" err="1"/>
                  <a:t>average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squared</a:t>
                </a:r>
                <a:r>
                  <a:rPr lang="de-DE" dirty="0"/>
                  <a:t> </a:t>
                </a:r>
                <a:r>
                  <a:rPr lang="de-DE" dirty="0" err="1"/>
                  <a:t>gradients</a:t>
                </a:r>
                <a:r>
                  <a:rPr lang="de-DE" dirty="0"/>
                  <a:t> via </a:t>
                </a:r>
                <a:r>
                  <a:rPr lang="de-DE" dirty="0" err="1"/>
                  <a:t>second</a:t>
                </a:r>
                <a:r>
                  <a:rPr lang="de-DE" dirty="0"/>
                  <a:t> </a:t>
                </a:r>
                <a:r>
                  <a:rPr lang="de-DE" dirty="0" err="1"/>
                  <a:t>statistical</a:t>
                </a:r>
                <a:r>
                  <a:rPr lang="de-DE" dirty="0"/>
                  <a:t> </a:t>
                </a:r>
                <a:r>
                  <a:rPr lang="de-DE" dirty="0" err="1"/>
                  <a:t>moment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1" i="0" smtClean="0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1" i="0" smtClean="0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Bias </a:t>
                </a:r>
                <a:r>
                  <a:rPr lang="de-DE" dirty="0" err="1"/>
                  <a:t>correction</a:t>
                </a:r>
                <a:r>
                  <a:rPr lang="de-DE" dirty="0"/>
                  <a:t> due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initialization</a:t>
                </a:r>
                <a:r>
                  <a:rPr lang="de-DE" dirty="0"/>
                  <a:t> 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acc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dirty="0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Gradient update via corrected statistical moments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ad>
                                <m:radPr>
                                  <m:deg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de-DE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</m:acc>
                                </m:e>
                              </m:rad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hyperparameters, typically chosen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=0.9,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=0.999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C58F1A1-8F54-CBD5-8BFC-619D12E28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15EFFD-CED9-B04C-3309-4B459F48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2.8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– Adam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40BEE-FF5B-A034-3BBA-E21E9C137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3B5C0-8813-A92E-C055-97F4A58310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8D8F3-3597-1A90-A413-A24090D9C984}"/>
              </a:ext>
            </a:extLst>
          </p:cNvPr>
          <p:cNvSpPr txBox="1"/>
          <p:nvPr/>
        </p:nvSpPr>
        <p:spPr>
          <a:xfrm>
            <a:off x="5062185" y="627109"/>
            <a:ext cx="4016164" cy="1985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>
                <a:solidFill>
                  <a:schemeClr val="accent2"/>
                </a:solidFill>
                <a:latin typeface="+mn-lt"/>
              </a:rPr>
              <a:t>Adam: A Method for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Stochastic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Optimization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,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Kingma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et al. 2014</a:t>
            </a:r>
            <a:endParaRPr lang="en-DE" sz="1200" i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23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4C5A1-28E5-542E-6F6F-5EB91C759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CA8CFB-7536-8897-F09A-BB46F490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E.6 Adam Optimizer (C)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Implement </a:t>
            </a:r>
            <a:r>
              <a:rPr lang="de-DE" dirty="0" err="1"/>
              <a:t>the</a:t>
            </a:r>
            <a:r>
              <a:rPr lang="de-DE" dirty="0"/>
              <a:t> Adam </a:t>
            </a:r>
            <a:r>
              <a:rPr lang="de-DE" dirty="0" err="1"/>
              <a:t>optimizer</a:t>
            </a:r>
            <a:r>
              <a:rPr lang="de-DE" dirty="0"/>
              <a:t>  and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optimum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Rosenbrock </a:t>
            </a:r>
            <a:r>
              <a:rPr lang="de-DE" dirty="0" err="1"/>
              <a:t>function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4BD918-D045-B8D2-0016-6A3F838F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Exercises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8B6C1-69B4-113D-224E-EEBF501ADC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170C-804B-F82A-E13E-B7C27A0DD3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0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E8C644-5380-FF58-3528-20927289C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Underfitting</a:t>
            </a:r>
            <a:r>
              <a:rPr lang="de-DE" dirty="0"/>
              <a:t>: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Unable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b="1" dirty="0" err="1"/>
              <a:t>Overfitting</a:t>
            </a:r>
            <a:r>
              <a:rPr lang="de-DE" dirty="0"/>
              <a:t>: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Unable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generalize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monitored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(and </a:t>
            </a:r>
            <a:r>
              <a:rPr lang="de-DE" dirty="0" err="1"/>
              <a:t>tuning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C925F-E9FA-12A3-80EE-CE855CFC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2.6 </a:t>
            </a:r>
            <a:r>
              <a:rPr lang="de-DE" dirty="0" err="1"/>
              <a:t>Overfitting</a:t>
            </a:r>
            <a:r>
              <a:rPr lang="de-DE" dirty="0"/>
              <a:t> Versus </a:t>
            </a:r>
            <a:r>
              <a:rPr lang="de-DE" dirty="0" err="1"/>
              <a:t>Underfitting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0E49A-2D7F-7B4C-4201-41DC4352D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D7BB-0BEB-3357-6AE9-50BCD0D447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65511-18D8-1972-8C82-52232C4A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7313"/>
          <a:stretch/>
        </p:blipFill>
        <p:spPr>
          <a:xfrm>
            <a:off x="610791" y="2045022"/>
            <a:ext cx="2589610" cy="2596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A1CD6-D3EC-78C9-4906-ED3C1A944CC6}"/>
              </a:ext>
            </a:extLst>
          </p:cNvPr>
          <p:cNvSpPr txBox="1"/>
          <p:nvPr/>
        </p:nvSpPr>
        <p:spPr>
          <a:xfrm>
            <a:off x="1388521" y="4561115"/>
            <a:ext cx="893514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Underfitting</a:t>
            </a:r>
            <a:endParaRPr lang="en-DE" sz="14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EB336-BEA4-5054-48EE-C8485E4AF791}"/>
              </a:ext>
            </a:extLst>
          </p:cNvPr>
          <p:cNvSpPr txBox="1"/>
          <p:nvPr/>
        </p:nvSpPr>
        <p:spPr>
          <a:xfrm>
            <a:off x="4125242" y="4561115"/>
            <a:ext cx="834203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Ideal </a:t>
            </a:r>
            <a:r>
              <a:rPr lang="de-DE" sz="1400" dirty="0" err="1">
                <a:latin typeface="+mn-lt"/>
              </a:rPr>
              <a:t>fitting</a:t>
            </a:r>
            <a:endParaRPr lang="en-DE" sz="14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D2113-4369-C637-F56D-895312E41F0D}"/>
              </a:ext>
            </a:extLst>
          </p:cNvPr>
          <p:cNvSpPr txBox="1"/>
          <p:nvPr/>
        </p:nvSpPr>
        <p:spPr>
          <a:xfrm>
            <a:off x="6802652" y="4561115"/>
            <a:ext cx="787588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Overfitting</a:t>
            </a:r>
            <a:endParaRPr lang="en-DE" sz="1400" dirty="0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07B563-D300-5E40-0EAA-9AC67A9E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87" r="33318"/>
          <a:stretch/>
        </p:blipFill>
        <p:spPr>
          <a:xfrm>
            <a:off x="3200401" y="2045022"/>
            <a:ext cx="2693193" cy="25962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32D161-3BE4-579B-8358-FC10B71B71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682"/>
          <a:stretch/>
        </p:blipFill>
        <p:spPr>
          <a:xfrm>
            <a:off x="5893594" y="2045022"/>
            <a:ext cx="2639615" cy="25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C7B5DC-D172-C69E-6CEC-A2E01894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Underfitting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Overfitting</a:t>
            </a:r>
            <a:r>
              <a:rPr lang="de-DE" dirty="0"/>
              <a:t>: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great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Remedies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Chapter 3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Cross-validation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data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augmentation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Regularization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Early </a:t>
            </a:r>
            <a:r>
              <a:rPr lang="de-DE" dirty="0" err="1"/>
              <a:t>stopping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Variance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generalization</a:t>
            </a:r>
            <a:r>
              <a:rPr lang="de-DE" dirty="0"/>
              <a:t> </a:t>
            </a:r>
            <a:r>
              <a:rPr lang="de-DE" dirty="0" err="1"/>
              <a:t>error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Bias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error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preferable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 high </a:t>
            </a:r>
            <a:r>
              <a:rPr lang="de-DE" dirty="0" err="1"/>
              <a:t>bias</a:t>
            </a:r>
            <a:r>
              <a:rPr lang="de-DE" dirty="0"/>
              <a:t> and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Or</a:t>
            </a:r>
            <a:r>
              <a:rPr lang="de-DE" dirty="0"/>
              <a:t> a high </a:t>
            </a:r>
            <a:r>
              <a:rPr lang="de-DE" dirty="0" err="1"/>
              <a:t>variance</a:t>
            </a:r>
            <a:r>
              <a:rPr lang="de-DE" dirty="0"/>
              <a:t> and a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6F1A65-8DFD-72A1-C8CA-6477F4EC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2.6 </a:t>
            </a:r>
            <a:r>
              <a:rPr lang="de-DE" dirty="0" err="1"/>
              <a:t>Overfitting</a:t>
            </a:r>
            <a:r>
              <a:rPr lang="de-DE" dirty="0"/>
              <a:t> Versus </a:t>
            </a:r>
            <a:r>
              <a:rPr lang="de-DE" dirty="0" err="1"/>
              <a:t>Underfitting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238B8-AF00-30F9-76A5-C187DF32F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B31B8-5FE6-C8EB-80DE-9CE9B87C1D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699E5D-73A8-4601-3754-8CC24DF9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50" y="674396"/>
            <a:ext cx="4844350" cy="2033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551B3B-425B-5FB8-CD4B-7514A003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704" y="2748735"/>
            <a:ext cx="4793443" cy="19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5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E2475F-8372-7663-FAFE-A8E808F2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Low </a:t>
            </a:r>
            <a:r>
              <a:rPr lang="de-DE" b="1" dirty="0" err="1"/>
              <a:t>variance</a:t>
            </a:r>
            <a:r>
              <a:rPr lang="de-DE" b="1" dirty="0"/>
              <a:t> and high </a:t>
            </a:r>
            <a:r>
              <a:rPr lang="de-DE" b="1" dirty="0" err="1"/>
              <a:t>bias</a:t>
            </a:r>
            <a:r>
              <a:rPr lang="de-DE" b="1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preferable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model/human should rather be consistently (but predictably) wrong, than inconsistent (and unpredictable).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even worse in a machine learning model, where the best predictions are on datapoints close to the training data.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966C77-94A1-3FD2-C97E-12AF7865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2.6 </a:t>
            </a:r>
            <a:r>
              <a:rPr lang="de-DE" dirty="0" err="1"/>
              <a:t>Overfitting</a:t>
            </a:r>
            <a:r>
              <a:rPr lang="de-DE" dirty="0"/>
              <a:t> Versus </a:t>
            </a:r>
            <a:r>
              <a:rPr lang="de-DE" dirty="0" err="1"/>
              <a:t>Underfitting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910E-0E21-60D6-FF2B-3B55650A5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C11B-12C4-8662-0B73-ED73A9DE88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676260-7BF1-2664-D1C8-80B2E9DC2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48" y="1544045"/>
            <a:ext cx="4282103" cy="33701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4421F6-F3F0-F63A-49E3-0547F85AC937}"/>
              </a:ext>
            </a:extLst>
          </p:cNvPr>
          <p:cNvSpPr/>
          <p:nvPr/>
        </p:nvSpPr>
        <p:spPr>
          <a:xfrm>
            <a:off x="3464720" y="3586163"/>
            <a:ext cx="1264443" cy="12688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EA508-2B5B-CAB6-BDF9-F2AF6EE26444}"/>
              </a:ext>
            </a:extLst>
          </p:cNvPr>
          <p:cNvSpPr txBox="1"/>
          <p:nvPr/>
        </p:nvSpPr>
        <p:spPr>
          <a:xfrm>
            <a:off x="5433663" y="905442"/>
            <a:ext cx="3620286" cy="1985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Noise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: a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Flaw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in Human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Judgement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,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Kahneman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et al. 2021</a:t>
            </a:r>
            <a:endParaRPr lang="en-DE" sz="1200" i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338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9C22DE-1184-C243-A53F-E7C7A89BCA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Regularization is always a trade-off between </a:t>
                </a:r>
                <a:r>
                  <a:rPr lang="en-US" b="1" dirty="0"/>
                  <a:t>bias</a:t>
                </a:r>
                <a:r>
                  <a:rPr lang="en-US" dirty="0"/>
                  <a:t> and </a:t>
                </a:r>
                <a:r>
                  <a:rPr lang="en-US" b="1" dirty="0"/>
                  <a:t>variance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linear regression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-regularization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1" i="1" dirty="0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de-DE" b="0" dirty="0"/>
                </a:br>
                <a:endParaRPr lang="en-US" b="1" dirty="0"/>
              </a:p>
              <a:p>
                <a:pPr marL="461963" lvl="1" indent="-285750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-regularization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dirty="0"/>
              </a:p>
              <a:p>
                <a:pPr marL="461963" lvl="1" indent="-285750"/>
                <a:r>
                  <a:rPr lang="en-US" dirty="0"/>
                  <a:t>Penalty factor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a hyperparameter that controls the penalty term</a:t>
                </a:r>
              </a:p>
              <a:p>
                <a:pPr marL="646113" lvl="2" indent="-285750"/>
                <a:r>
                  <a:rPr lang="en-US" dirty="0"/>
                  <a:t>Punishes large coefficients, as seen in oscillations, where large slope coefficients occur</a:t>
                </a:r>
              </a:p>
              <a:p>
                <a:pPr marL="646113" lvl="2" indent="-285750"/>
                <a:r>
                  <a:rPr lang="en-US" dirty="0"/>
                  <a:t>A small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converges towards the initial regression</a:t>
                </a:r>
              </a:p>
              <a:p>
                <a:pPr marL="646113" lvl="2" indent="-285750"/>
                <a:r>
                  <a:rPr lang="en-US" dirty="0"/>
                  <a:t>A large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returns a simple or sparse model</a:t>
                </a:r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9C22DE-1184-C243-A53F-E7C7A89BCA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CAB5D7F-D9D1-5B81-F6A5-DA9130A7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2.7 </a:t>
            </a:r>
            <a:r>
              <a:rPr lang="de-DE" dirty="0" err="1"/>
              <a:t>Regularization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55502-85B5-A268-F569-2F8D43C38E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DEAB9-2F60-7A4F-050D-682CCB6C70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44804-D4F1-D974-40C9-9C034E23E645}"/>
              </a:ext>
            </a:extLst>
          </p:cNvPr>
          <p:cNvSpPr txBox="1"/>
          <p:nvPr/>
        </p:nvSpPr>
        <p:spPr>
          <a:xfrm>
            <a:off x="319090" y="825690"/>
            <a:ext cx="8505820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b="1" dirty="0">
                <a:latin typeface="+mj-lt"/>
              </a:rPr>
              <a:t>Regularization</a:t>
            </a:r>
            <a:r>
              <a:rPr lang="en-US" sz="1500" dirty="0">
                <a:latin typeface="+mj-lt"/>
              </a:rPr>
              <a:t> is any modification we make to a learning algorithm that is intended to reduce its generalization error (low variance) but </a:t>
            </a:r>
            <a:r>
              <a:rPr lang="en-US" sz="1500" u="sng" dirty="0">
                <a:latin typeface="+mj-lt"/>
              </a:rPr>
              <a:t>ideally</a:t>
            </a:r>
            <a:r>
              <a:rPr lang="en-US" sz="1500" dirty="0">
                <a:latin typeface="+mj-lt"/>
              </a:rPr>
              <a:t> not its training error (low bias)</a:t>
            </a:r>
            <a:endParaRPr lang="en-DE" sz="15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19C5D9-1BBE-18F7-D926-AD95B9906891}"/>
                  </a:ext>
                </a:extLst>
              </p:cNvPr>
              <p:cNvSpPr txBox="1"/>
              <p:nvPr/>
            </p:nvSpPr>
            <p:spPr>
              <a:xfrm>
                <a:off x="6007008" y="2314455"/>
                <a:ext cx="2972685" cy="1095172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200" dirty="0">
                    <a:latin typeface="+mn-lt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de-DE" sz="1200" dirty="0">
                    <a:latin typeface="+mn-lt"/>
                  </a:rPr>
                  <a:t>: </a:t>
                </a:r>
                <a:r>
                  <a:rPr lang="de-DE" sz="1200" dirty="0" err="1">
                    <a:latin typeface="+mn-lt"/>
                  </a:rPr>
                  <a:t>the</a:t>
                </a:r>
                <a:r>
                  <a:rPr lang="de-DE" sz="1200" dirty="0">
                    <a:latin typeface="+mn-lt"/>
                  </a:rPr>
                  <a:t> derivative </a:t>
                </a:r>
                <a:r>
                  <a:rPr lang="de-DE" sz="1200" dirty="0" err="1">
                    <a:latin typeface="+mn-lt"/>
                  </a:rPr>
                  <a:t>of</a:t>
                </a:r>
                <a:r>
                  <a:rPr lang="de-DE" sz="1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 err="1">
                    <a:latin typeface="+mn-lt"/>
                  </a:rPr>
                  <a:t>is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constant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pushing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the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unimportant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weights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to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zero</a:t>
                </a:r>
                <a:r>
                  <a:rPr lang="de-DE" sz="1200" dirty="0">
                    <a:latin typeface="+mn-lt"/>
                  </a:rPr>
                  <a:t>.</a:t>
                </a:r>
                <a:br>
                  <a:rPr lang="de-DE" sz="1200" dirty="0">
                    <a:latin typeface="+mn-lt"/>
                  </a:rPr>
                </a:br>
                <a:r>
                  <a:rPr lang="de-DE" sz="1200" dirty="0">
                    <a:latin typeface="+mn-lt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200" dirty="0">
                    <a:latin typeface="+mn-lt"/>
                  </a:rPr>
                  <a:t>: </a:t>
                </a:r>
                <a:r>
                  <a:rPr lang="de-DE" sz="1200" dirty="0" err="1">
                    <a:latin typeface="+mn-lt"/>
                  </a:rPr>
                  <a:t>the</a:t>
                </a:r>
                <a:r>
                  <a:rPr lang="de-DE" sz="1200" dirty="0">
                    <a:latin typeface="+mn-lt"/>
                  </a:rPr>
                  <a:t> derivative </a:t>
                </a:r>
                <a:r>
                  <a:rPr lang="de-DE" sz="1200" dirty="0" err="1">
                    <a:latin typeface="+mn-lt"/>
                  </a:rPr>
                  <a:t>of</a:t>
                </a:r>
                <a:r>
                  <a:rPr lang="de-DE" sz="1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12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latin typeface="+mj-lt"/>
                  </a:rPr>
                  <a:t>is proportional to </a:t>
                </a:r>
                <a14:m>
                  <m:oMath xmlns:m="http://schemas.openxmlformats.org/officeDocument/2006/math"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1200" dirty="0">
                    <a:latin typeface="+mj-lt"/>
                  </a:rPr>
                  <a:t> resulting in small but non-zero unimportant weights</a:t>
                </a:r>
                <a:r>
                  <a:rPr lang="de-DE" sz="1200" dirty="0">
                    <a:latin typeface="+mn-lt"/>
                  </a:rPr>
                  <a:t>.</a:t>
                </a:r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19C5D9-1BBE-18F7-D926-AD95B9906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008" y="2314455"/>
                <a:ext cx="2972685" cy="1095172"/>
              </a:xfrm>
              <a:prstGeom prst="rect">
                <a:avLst/>
              </a:prstGeom>
              <a:blipFill>
                <a:blip r:embed="rId3"/>
                <a:stretch>
                  <a:fillRect l="-3074" r="-410" b="-7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4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1E9E29-724D-3FAC-198D-B561CD212E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-regularization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1E9E29-724D-3FAC-198D-B561CD212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5638898-A596-CD63-D871-52133019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2.7 </a:t>
            </a:r>
            <a:r>
              <a:rPr lang="de-DE" dirty="0" err="1"/>
              <a:t>Regularization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CAA2F-7A8B-E610-574D-6E4F32DBCC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89E0F-3B3C-C7AE-617F-8992158FC9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CBBE8-5807-869A-314A-87E64E1A8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1164899"/>
            <a:ext cx="8580448" cy="2813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614F9-55EA-D7B7-2823-5559559FF11E}"/>
              </a:ext>
            </a:extLst>
          </p:cNvPr>
          <p:cNvSpPr txBox="1"/>
          <p:nvPr/>
        </p:nvSpPr>
        <p:spPr>
          <a:xfrm>
            <a:off x="852740" y="3893933"/>
            <a:ext cx="1726498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Excessive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regularization</a:t>
            </a:r>
            <a:endParaRPr lang="en-DE" sz="14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A4C8B7-D52B-54DF-DA93-F85E0C2D8934}"/>
              </a:ext>
            </a:extLst>
          </p:cNvPr>
          <p:cNvSpPr txBox="1"/>
          <p:nvPr/>
        </p:nvSpPr>
        <p:spPr>
          <a:xfrm>
            <a:off x="3839199" y="3893933"/>
            <a:ext cx="1540230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Proper </a:t>
            </a:r>
            <a:r>
              <a:rPr lang="de-DE" sz="1400" dirty="0" err="1">
                <a:latin typeface="+mn-lt"/>
              </a:rPr>
              <a:t>regularization</a:t>
            </a:r>
            <a:endParaRPr lang="en-DE" sz="14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67D0F-4A08-A3C8-EA7B-F0694B0DC441}"/>
              </a:ext>
            </a:extLst>
          </p:cNvPr>
          <p:cNvSpPr txBox="1"/>
          <p:nvPr/>
        </p:nvSpPr>
        <p:spPr>
          <a:xfrm>
            <a:off x="6877673" y="3893933"/>
            <a:ext cx="1256178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No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regularization</a:t>
            </a:r>
            <a:endParaRPr lang="en-DE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8139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6C72E-86EA-B826-BBFC-817DAEDB6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1A0E9E-374A-C149-6B7D-C68619A56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E.5 Higher-Order Regression (C)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linear </a:t>
            </a:r>
            <a:r>
              <a:rPr lang="de-DE" dirty="0" err="1"/>
              <a:t>regression</a:t>
            </a:r>
            <a:r>
              <a:rPr lang="de-DE" dirty="0"/>
              <a:t> Python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-order </a:t>
            </a:r>
            <a:r>
              <a:rPr lang="de-DE" dirty="0" err="1"/>
              <a:t>regression</a:t>
            </a:r>
            <a:r>
              <a:rPr lang="de-DE" dirty="0"/>
              <a:t>. Experiment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underfitting</a:t>
            </a:r>
            <a:r>
              <a:rPr lang="de-DE" dirty="0"/>
              <a:t>, </a:t>
            </a:r>
            <a:r>
              <a:rPr lang="de-DE" dirty="0" err="1"/>
              <a:t>overfitting</a:t>
            </a:r>
            <a:r>
              <a:rPr lang="de-DE" dirty="0"/>
              <a:t>, and </a:t>
            </a:r>
            <a:r>
              <a:rPr lang="de-DE" dirty="0" err="1"/>
              <a:t>regularization</a:t>
            </a:r>
            <a:r>
              <a:rPr lang="de-DE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8BD93A-AD1C-8E62-0973-5334BF7E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Exercises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7F0A8-0C5B-9617-70B6-C3A648206F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7497-6C17-2F10-3C36-BB23A2A6B4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2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B8D2E3-62FA-3ED3-4505-52F53D00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2.1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2.2 Data </a:t>
            </a:r>
            <a:r>
              <a:rPr lang="da-DK" dirty="0" err="1">
                <a:solidFill>
                  <a:schemeClr val="bg2"/>
                </a:solidFill>
              </a:rPr>
              <a:t>Structure</a:t>
            </a:r>
            <a:endParaRPr lang="da-DK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2.3 Types of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2.4 Machine Learning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2.5 </a:t>
            </a:r>
            <a:r>
              <a:rPr lang="da-DK" dirty="0" err="1">
                <a:solidFill>
                  <a:schemeClr val="bg2"/>
                </a:solidFill>
              </a:rPr>
              <a:t>Linear</a:t>
            </a:r>
            <a:r>
              <a:rPr lang="da-DK" dirty="0">
                <a:solidFill>
                  <a:schemeClr val="bg2"/>
                </a:solidFill>
              </a:rPr>
              <a:t>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2.8.1 Gradient </a:t>
            </a:r>
            <a:r>
              <a:rPr lang="da-DK" dirty="0" err="1"/>
              <a:t>Descent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2.8.1 </a:t>
            </a:r>
            <a:r>
              <a:rPr lang="da-DK" dirty="0" err="1"/>
              <a:t>Stochastic</a:t>
            </a:r>
            <a:r>
              <a:rPr lang="da-DK" dirty="0"/>
              <a:t> Gradient </a:t>
            </a:r>
            <a:r>
              <a:rPr lang="da-DK" dirty="0" err="1"/>
              <a:t>Descent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2.8 </a:t>
            </a:r>
            <a:r>
              <a:rPr lang="da-DK" dirty="0" err="1"/>
              <a:t>Optimization</a:t>
            </a:r>
            <a:r>
              <a:rPr lang="da-DK" dirty="0"/>
              <a:t> </a:t>
            </a:r>
            <a:r>
              <a:rPr lang="da-DK" dirty="0" err="1"/>
              <a:t>Techniques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2.6 Overfitting versus Underfitting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2.7 </a:t>
            </a:r>
            <a:r>
              <a:rPr lang="da-DK" dirty="0" err="1"/>
              <a:t>Regularization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3 Neural Networks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BF6F85-170B-A30E-33B7-C2E6A5DD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Contents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AA654-E2B3-96C9-445E-07E4B5ABC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B75BC-0336-09DB-12FD-989D41FC21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</a:t>
            </a:r>
            <a:r>
              <a:rPr lang="de-DE" err="1"/>
              <a:t>Mechanics</a:t>
            </a:r>
            <a:r>
              <a:rPr lang="de-DE"/>
              <a:t>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31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E2A4-BC6A-B150-4493-49F41FC7D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67D1D9-4C01-F4F2-201F-4B1C1355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2.1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2.2 Data </a:t>
            </a:r>
            <a:r>
              <a:rPr lang="da-DK" dirty="0" err="1">
                <a:solidFill>
                  <a:schemeClr val="bg2"/>
                </a:solidFill>
              </a:rPr>
              <a:t>Structure</a:t>
            </a:r>
            <a:endParaRPr lang="da-DK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2.3 Types of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2.4 Machine Learning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2.5 </a:t>
            </a:r>
            <a:r>
              <a:rPr lang="da-DK" dirty="0" err="1">
                <a:solidFill>
                  <a:schemeClr val="bg2"/>
                </a:solidFill>
              </a:rPr>
              <a:t>Linear</a:t>
            </a:r>
            <a:r>
              <a:rPr lang="da-DK" dirty="0">
                <a:solidFill>
                  <a:schemeClr val="bg2"/>
                </a:solidFill>
              </a:rPr>
              <a:t>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2.8.1 Gradient </a:t>
            </a:r>
            <a:r>
              <a:rPr lang="da-DK" dirty="0" err="1"/>
              <a:t>Descent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2.8.1 </a:t>
            </a:r>
            <a:r>
              <a:rPr lang="da-DK" dirty="0" err="1"/>
              <a:t>Stochastic</a:t>
            </a:r>
            <a:r>
              <a:rPr lang="da-DK" dirty="0"/>
              <a:t> Gradient </a:t>
            </a:r>
            <a:r>
              <a:rPr lang="da-DK" dirty="0" err="1"/>
              <a:t>Descent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2.8 </a:t>
            </a:r>
            <a:r>
              <a:rPr lang="da-DK" dirty="0" err="1"/>
              <a:t>Optimization</a:t>
            </a:r>
            <a:r>
              <a:rPr lang="da-DK" dirty="0"/>
              <a:t> </a:t>
            </a:r>
            <a:r>
              <a:rPr lang="da-DK" dirty="0" err="1"/>
              <a:t>Techniques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2.6 Overfitting versus Underfitting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2.7 </a:t>
            </a:r>
            <a:r>
              <a:rPr lang="da-DK" dirty="0" err="1"/>
              <a:t>Regularization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3 Neural Networks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8D8D5-34BC-5A0F-20EC-EB4246E1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Contents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10ED0-39EF-BD6D-7BCE-732F8A3EFB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1C0F-6790-6F4E-C4FE-68AF8D391B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</a:t>
            </a:r>
            <a:r>
              <a:rPr lang="de-DE" err="1"/>
              <a:t>Mechanics</a:t>
            </a:r>
            <a:r>
              <a:rPr lang="de-DE"/>
              <a:t>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2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BA68B-EFA0-BB75-36F0-1F8EC85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2006-065C-3DE2-F76D-07B96194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Fundamental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Learning: Learning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1788-F139-863B-600A-F31A5495101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409896"/>
            <a:ext cx="8508999" cy="1611909"/>
          </a:xfrm>
        </p:spPr>
        <p:txBody>
          <a:bodyPr/>
          <a:lstStyle/>
          <a:p>
            <a:r>
              <a:rPr lang="de-DE" dirty="0"/>
              <a:t>Leon Herrmann</a:t>
            </a:r>
          </a:p>
          <a:p>
            <a:r>
              <a:rPr lang="de-DE" dirty="0"/>
              <a:t>Stefan Kollmannsberger </a:t>
            </a:r>
          </a:p>
          <a:p>
            <a:r>
              <a:rPr lang="de-DE" dirty="0"/>
              <a:t>Chair </a:t>
            </a:r>
            <a:r>
              <a:rPr lang="de-DE" dirty="0" err="1"/>
              <a:t>of</a:t>
            </a:r>
            <a:r>
              <a:rPr lang="de-DE" dirty="0"/>
              <a:t> Data Engineering in Construction</a:t>
            </a:r>
          </a:p>
          <a:p>
            <a:r>
              <a:rPr lang="de-DE"/>
              <a:t>Bauhaus-Universität Weimar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AD163-9D0F-70AC-D8E4-AB8EB0FFB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4B86D-DE61-673B-38CD-EB290F2D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6CCA4-2AEC-C30E-01B2-FCFA18AAA31D}"/>
              </a:ext>
            </a:extLst>
          </p:cNvPr>
          <p:cNvSpPr txBox="1"/>
          <p:nvPr/>
        </p:nvSpPr>
        <p:spPr>
          <a:xfrm>
            <a:off x="317066" y="3260414"/>
            <a:ext cx="4323812" cy="4090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>
                <a:solidFill>
                  <a:schemeClr val="accent3"/>
                </a:solidFill>
                <a:latin typeface="+mn-lt"/>
              </a:rPr>
              <a:t>Deep Learning in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Computational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Mechanics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– an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introductory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course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, </a:t>
            </a:r>
            <a:br>
              <a:rPr lang="da-DK" sz="1200" i="1" dirty="0">
                <a:solidFill>
                  <a:schemeClr val="accent3"/>
                </a:solidFill>
                <a:latin typeface="+mn-lt"/>
              </a:rPr>
            </a:br>
            <a:r>
              <a:rPr lang="da-DK" sz="1200" i="1" dirty="0">
                <a:solidFill>
                  <a:schemeClr val="accent3"/>
                </a:solidFill>
                <a:latin typeface="+mn-lt"/>
              </a:rPr>
              <a:t>Herrmann et al. 2025</a:t>
            </a:r>
            <a:endParaRPr lang="en-DE" sz="1200" i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E386E-4DA8-F7CB-1113-9FC9AA09D237}"/>
              </a:ext>
            </a:extLst>
          </p:cNvPr>
          <p:cNvSpPr txBox="1"/>
          <p:nvPr/>
        </p:nvSpPr>
        <p:spPr>
          <a:xfrm>
            <a:off x="2083540" y="4677893"/>
            <a:ext cx="571054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website</a:t>
            </a:r>
            <a:endParaRPr lang="en-US" sz="1400" dirty="0" err="1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CE3F7-0470-5FAB-66BC-1253849EDC7D}"/>
              </a:ext>
            </a:extLst>
          </p:cNvPr>
          <p:cNvSpPr txBox="1"/>
          <p:nvPr/>
        </p:nvSpPr>
        <p:spPr>
          <a:xfrm>
            <a:off x="3721316" y="4677893"/>
            <a:ext cx="365485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book</a:t>
            </a:r>
            <a:endParaRPr lang="en-US" sz="1400" dirty="0" err="1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2BDFC-3CBD-82E4-A87B-77922CE73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9067" y="3472101"/>
            <a:ext cx="1260000" cy="12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E74B12-9F4A-3800-5147-143991B0F7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74058" y="3472101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7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2F165F-7189-2552-EA7B-6F0D5198E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DE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more concise notation let us denote all learnable parameters in a vector 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This allows to write the model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dirty="0"/>
                  <a:t> yielding the minimization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de-DE" b="1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de-DE" b="1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</m:e>
                      </m:func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de-DE" b="1" i="0" smtClean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minimization is solved by setting the first derivative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dirty="0"/>
                  <a:t> to zero (using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de-DE" b="1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1" i="0" smtClean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u="sng" dirty="0"/>
                  <a:t>Such a closed form solution is only possible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b="1" i="1" u="sng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u="sng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u="sng" dirty="0"/>
                  <a:t> (or rather </a:t>
                </a:r>
                <a14:m>
                  <m:oMath xmlns:m="http://schemas.openxmlformats.org/officeDocument/2006/math">
                    <m:r>
                      <a:rPr lang="de-DE" b="0" i="1" u="sng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de-DE" b="0" i="1" u="sng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u="sng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b="0" i="1" u="sng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de-DE" b="1" i="0" u="sng" smtClean="0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u="sng" dirty="0"/>
                  <a:t>) is </a:t>
                </a:r>
                <a:br>
                  <a:rPr lang="en-US" u="sng" dirty="0"/>
                </a:br>
                <a:r>
                  <a:rPr lang="en-US" b="1" u="sng" dirty="0"/>
                  <a:t>linear</a:t>
                </a:r>
                <a:r>
                  <a:rPr lang="en-US" u="sng" dirty="0"/>
                  <a:t> with respect to </a:t>
                </a:r>
                <a14:m>
                  <m:oMath xmlns:m="http://schemas.openxmlformats.org/officeDocument/2006/math">
                    <m:r>
                      <a:rPr lang="de-DE" b="1" i="0" u="sng" smtClean="0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endParaRPr lang="en-US" b="1" u="sn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2F165F-7189-2552-EA7B-6F0D5198E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7823DC8-BCA7-9606-1B1E-4EAA2FB2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2.5 Linear Regression – </a:t>
            </a:r>
            <a:r>
              <a:rPr lang="de-DE" dirty="0" err="1"/>
              <a:t>Optimization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F3F85-DB7A-168D-53F5-3830C9F48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6393-B7D5-821C-C661-2F4B6165E1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CD203-CC0C-2B77-42A9-5D928915A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157" y="2514730"/>
            <a:ext cx="2687553" cy="2415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6517A-9C75-00BD-9148-F48BA4839EE9}"/>
                  </a:ext>
                </a:extLst>
              </p:cNvPr>
              <p:cNvSpPr txBox="1"/>
              <p:nvPr/>
            </p:nvSpPr>
            <p:spPr>
              <a:xfrm>
                <a:off x="7027472" y="1546464"/>
                <a:ext cx="2048317" cy="408573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200" dirty="0">
                    <a:latin typeface="+mn-lt"/>
                  </a:rPr>
                  <a:t>All </a:t>
                </a:r>
                <a:r>
                  <a:rPr lang="de-DE" sz="1200" dirty="0" err="1">
                    <a:latin typeface="+mn-lt"/>
                  </a:rPr>
                  <a:t>predictions</a:t>
                </a:r>
                <a:r>
                  <a:rPr lang="de-DE" sz="1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are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collected</a:t>
                </a:r>
                <a:r>
                  <a:rPr lang="de-DE" sz="1200" dirty="0">
                    <a:latin typeface="+mn-lt"/>
                  </a:rPr>
                  <a:t> in </a:t>
                </a:r>
                <a:r>
                  <a:rPr lang="de-DE" sz="1200" dirty="0" err="1">
                    <a:latin typeface="+mn-lt"/>
                  </a:rPr>
                  <a:t>the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vector</a:t>
                </a:r>
                <a:r>
                  <a:rPr lang="de-DE" sz="1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de-DE" sz="1200" dirty="0">
                    <a:latin typeface="+mn-lt"/>
                  </a:rPr>
                  <a:t>.</a:t>
                </a:r>
                <a:endParaRPr lang="en-DE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6517A-9C75-00BD-9148-F48BA483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472" y="1546464"/>
                <a:ext cx="2048317" cy="408573"/>
              </a:xfrm>
              <a:prstGeom prst="rect">
                <a:avLst/>
              </a:prstGeom>
              <a:blipFill>
                <a:blip r:embed="rId4"/>
                <a:stretch>
                  <a:fillRect l="-4762" t="-7463" r="-5060"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37BD97-4F71-32E1-7C15-AE0755AB935D}"/>
                  </a:ext>
                </a:extLst>
              </p:cNvPr>
              <p:cNvSpPr txBox="1"/>
              <p:nvPr/>
            </p:nvSpPr>
            <p:spPr>
              <a:xfrm>
                <a:off x="7023717" y="1050837"/>
                <a:ext cx="2052073" cy="408573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200" dirty="0">
                    <a:latin typeface="+mn-lt"/>
                  </a:rPr>
                  <a:t>Note </a:t>
                </a:r>
                <a:r>
                  <a:rPr lang="de-DE" sz="1200" dirty="0" err="1">
                    <a:latin typeface="+mn-lt"/>
                  </a:rPr>
                  <a:t>that</a:t>
                </a:r>
                <a:r>
                  <a:rPr lang="de-DE" sz="1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requires</a:t>
                </a:r>
                <a:r>
                  <a:rPr lang="de-DE" sz="1200" dirty="0">
                    <a:latin typeface="+mn-lt"/>
                  </a:rPr>
                  <a:t> a </a:t>
                </a:r>
                <a:r>
                  <a:rPr lang="de-DE" sz="1200" dirty="0" err="1">
                    <a:latin typeface="+mn-lt"/>
                  </a:rPr>
                  <a:t>column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of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ones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for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the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bias</a:t>
                </a:r>
                <a:r>
                  <a:rPr lang="de-DE" sz="1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DE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37BD97-4F71-32E1-7C15-AE0755AB9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717" y="1050837"/>
                <a:ext cx="2052073" cy="408573"/>
              </a:xfrm>
              <a:prstGeom prst="rect">
                <a:avLst/>
              </a:prstGeom>
              <a:blipFill>
                <a:blip r:embed="rId5"/>
                <a:stretch>
                  <a:fillRect l="-4451" t="-7463" r="-4154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32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EADB78-BC23-8A26-84B5-C6587EDA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301" y="599053"/>
            <a:ext cx="3817778" cy="2800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D3B965-5F71-DCFB-0377-99D869013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/>
                  <a:t>Improve </a:t>
                </a:r>
                <a:r>
                  <a:rPr lang="da-DK" dirty="0" err="1"/>
                  <a:t>prediction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via (iterative) </a:t>
                </a:r>
                <a:r>
                  <a:rPr lang="en-US" dirty="0">
                    <a:solidFill>
                      <a:schemeClr val="bg2"/>
                    </a:solidFill>
                  </a:rPr>
                  <a:t>cost function minimization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de-DE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de-DE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DE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Partial derivatives </a:t>
                </a:r>
                <a:r>
                  <a:rPr lang="en-US" dirty="0"/>
                  <a:t>of cost function with respect to each parameter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b="0" dirty="0"/>
              </a:p>
              <a:p>
                <a:r>
                  <a:rPr lang="en-US" dirty="0"/>
                  <a:t>Each </a:t>
                </a:r>
                <a:r>
                  <a:rPr lang="en-US" dirty="0">
                    <a:solidFill>
                      <a:schemeClr val="bg2"/>
                    </a:solidFill>
                  </a:rPr>
                  <a:t>gradient descent iteration </a:t>
                </a:r>
                <a:r>
                  <a:rPr lang="en-US" dirty="0"/>
                  <a:t>updates the parameters, such that the cost function decreases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(the </a:t>
                </a:r>
                <a:r>
                  <a:rPr lang="en-US" b="1" dirty="0"/>
                  <a:t>learning rate</a:t>
                </a:r>
                <a:r>
                  <a:rPr lang="en-US" dirty="0"/>
                  <a:t>) controls the </a:t>
                </a:r>
                <a:r>
                  <a:rPr lang="en-US" dirty="0">
                    <a:solidFill>
                      <a:schemeClr val="bg2"/>
                    </a:solidFill>
                  </a:rPr>
                  <a:t>step size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D3B965-5F71-DCFB-0377-99D869013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9" t="-922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5374696-C714-EC45-C49E-130F81AF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2.8.1 Gradient </a:t>
            </a:r>
            <a:r>
              <a:rPr lang="da-DK" dirty="0" err="1"/>
              <a:t>Descent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C6793-4864-4BFF-80EB-A46CE24B24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8B44C-BBD0-2E7E-C9CB-B335C47F86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323304-9B9D-64E8-B920-B22C21DAC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Generalized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descent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b="1" dirty="0" err="1"/>
              <a:t>number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epochs</a:t>
            </a:r>
            <a:endParaRPr lang="de-DE" b="1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b="1" dirty="0" err="1"/>
              <a:t>learning</a:t>
            </a:r>
            <a:r>
              <a:rPr lang="de-DE" b="1" dirty="0"/>
              <a:t> rate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2EF89D-FF81-4D11-FDF2-E19B6700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2.8.1 Gradient Descent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F10AE-7D86-53A9-3B9A-EA24E9E41F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E43C-2939-6123-647C-FBCA0CB4F9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F3E3C-CB78-E5B7-5D79-6CC43DDA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301" y="599053"/>
            <a:ext cx="3817778" cy="2800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5CA3EC-0B4C-9CF8-3D6D-B040F1FF0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875" y="2196841"/>
            <a:ext cx="5439687" cy="198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C9C14C-6937-759B-6F55-F1DD6852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E.4 Linear Regression (P &amp; C)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Perform a linear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and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descent</a:t>
            </a:r>
            <a:r>
              <a:rPr lang="de-DE" dirty="0"/>
              <a:t>. Do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and </a:t>
            </a:r>
            <a:r>
              <a:rPr lang="de-DE" dirty="0" err="1"/>
              <a:t>with</a:t>
            </a:r>
            <a:r>
              <a:rPr lang="de-DE" dirty="0"/>
              <a:t> a Python </a:t>
            </a:r>
            <a:r>
              <a:rPr lang="de-DE" dirty="0" err="1"/>
              <a:t>implementation</a:t>
            </a:r>
            <a:r>
              <a:rPr lang="de-DE" dirty="0"/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3FFF69-33C6-AE70-CB29-6A6D5F65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Exercises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97DE4-F77B-E2A2-36FA-9B3436E4D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E77B-9ECF-14FB-C417-8B0C409305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AE78E4-D9E6-2E67-54FE-D30A43DE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1" y="1032858"/>
            <a:ext cx="4000500" cy="24800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8E2E1BE-C0F2-F2B1-A3D3-D41FE5DEF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Gradient Descent = </a:t>
                </a:r>
                <a:r>
                  <a:rPr lang="de-DE" b="1" dirty="0" err="1"/>
                  <a:t>Full</a:t>
                </a:r>
                <a:r>
                  <a:rPr lang="de-DE" b="1" dirty="0"/>
                  <a:t>-Batch Gradient Descent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All </a:t>
                </a:r>
                <a:r>
                  <a:rPr lang="de-DE" dirty="0" err="1"/>
                  <a:t>samples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considered</a:t>
                </a:r>
                <a:r>
                  <a:rPr lang="de-DE" dirty="0"/>
                  <a:t> </a:t>
                </a:r>
                <a:r>
                  <a:rPr lang="de-DE" dirty="0" err="1"/>
                  <a:t>during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gradient</a:t>
                </a:r>
                <a:r>
                  <a:rPr lang="de-DE" dirty="0"/>
                  <a:t> </a:t>
                </a:r>
                <a:r>
                  <a:rPr lang="de-DE" dirty="0" err="1"/>
                  <a:t>computation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Accurate</a:t>
                </a:r>
                <a:r>
                  <a:rPr lang="de-DE" dirty="0"/>
                  <a:t> but expensive</a:t>
                </a:r>
              </a:p>
              <a:p>
                <a:r>
                  <a:rPr lang="de-DE" b="1" dirty="0" err="1"/>
                  <a:t>Stochastic</a:t>
                </a:r>
                <a:r>
                  <a:rPr lang="de-DE" b="1" dirty="0"/>
                  <a:t> Gradient Descent (SGD)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one</a:t>
                </a:r>
                <a:r>
                  <a:rPr lang="de-DE" dirty="0"/>
                  <a:t> (</a:t>
                </a:r>
                <a:r>
                  <a:rPr lang="de-DE" dirty="0" err="1"/>
                  <a:t>randomly</a:t>
                </a:r>
                <a:r>
                  <a:rPr lang="de-DE" dirty="0"/>
                  <a:t> </a:t>
                </a:r>
                <a:r>
                  <a:rPr lang="de-DE" dirty="0" err="1"/>
                  <a:t>selected</a:t>
                </a:r>
                <a:r>
                  <a:rPr lang="de-DE" dirty="0"/>
                  <a:t>) sample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compute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gradient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Cheap</a:t>
                </a:r>
                <a:r>
                  <a:rPr lang="de-DE" dirty="0"/>
                  <a:t> but </a:t>
                </a:r>
                <a:r>
                  <a:rPr lang="de-DE" dirty="0" err="1"/>
                  <a:t>inaccurate</a:t>
                </a:r>
                <a:r>
                  <a:rPr lang="de-DE" dirty="0"/>
                  <a:t> </a:t>
                </a:r>
                <a:r>
                  <a:rPr lang="de-DE" dirty="0" err="1"/>
                  <a:t>gradients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Inaccuracy</a:t>
                </a:r>
                <a:r>
                  <a:rPr lang="de-DE" dirty="0"/>
                  <a:t> </a:t>
                </a:r>
                <a:r>
                  <a:rPr lang="de-DE" dirty="0" err="1"/>
                  <a:t>induces</a:t>
                </a:r>
                <a:r>
                  <a:rPr lang="de-DE" dirty="0"/>
                  <a:t> </a:t>
                </a:r>
                <a:r>
                  <a:rPr lang="de-DE" dirty="0" err="1"/>
                  <a:t>stochasticity</a:t>
                </a:r>
                <a:r>
                  <a:rPr lang="de-DE" dirty="0"/>
                  <a:t>, </a:t>
                </a:r>
                <a:r>
                  <a:rPr lang="de-DE" dirty="0" err="1"/>
                  <a:t>enabling</a:t>
                </a:r>
                <a:r>
                  <a:rPr lang="de-DE" dirty="0"/>
                  <a:t> </a:t>
                </a:r>
                <a:r>
                  <a:rPr lang="de-DE" dirty="0" err="1"/>
                  <a:t>escape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local</a:t>
                </a:r>
                <a:r>
                  <a:rPr lang="de-DE" dirty="0"/>
                  <a:t> </a:t>
                </a:r>
                <a:r>
                  <a:rPr lang="de-DE" dirty="0" err="1"/>
                  <a:t>minima</a:t>
                </a:r>
                <a:endParaRPr lang="de-DE" dirty="0"/>
              </a:p>
              <a:p>
                <a:r>
                  <a:rPr lang="de-DE" b="1" dirty="0"/>
                  <a:t>Mini-Batch </a:t>
                </a:r>
                <a:r>
                  <a:rPr lang="de-DE" b="1" dirty="0" err="1"/>
                  <a:t>Stochastic</a:t>
                </a:r>
                <a:r>
                  <a:rPr lang="de-DE" b="1" dirty="0"/>
                  <a:t> Gradient Descent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Samples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grouped</a:t>
                </a:r>
                <a:r>
                  <a:rPr lang="de-DE" dirty="0"/>
                  <a:t> in </a:t>
                </a:r>
                <a:r>
                  <a:rPr lang="de-DE" dirty="0" err="1"/>
                  <a:t>small</a:t>
                </a:r>
                <a:r>
                  <a:rPr lang="de-DE" dirty="0"/>
                  <a:t> </a:t>
                </a:r>
                <a:r>
                  <a:rPr lang="de-DE" dirty="0" err="1"/>
                  <a:t>batches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size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approximate</a:t>
                </a:r>
                <a:br>
                  <a:rPr lang="en-US" dirty="0"/>
                </a:br>
                <a:r>
                  <a:rPr lang="en-US" dirty="0"/>
                  <a:t>gradients more accurately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Batch </a:t>
                </a:r>
                <a:r>
                  <a:rPr lang="de-DE" dirty="0" err="1"/>
                  <a:t>size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b="0" dirty="0"/>
                  <a:t> </a:t>
                </a:r>
                <a:r>
                  <a:rPr lang="de-DE" b="0" dirty="0" err="1"/>
                  <a:t>is</a:t>
                </a:r>
                <a:r>
                  <a:rPr lang="de-DE" b="0" dirty="0"/>
                  <a:t> a </a:t>
                </a:r>
                <a:r>
                  <a:rPr lang="de-DE" b="0" dirty="0" err="1"/>
                  <a:t>hyperparameter</a:t>
                </a:r>
                <a:r>
                  <a:rPr lang="de-DE" b="0" dirty="0"/>
                  <a:t>, </a:t>
                </a:r>
                <a:r>
                  <a:rPr lang="de-DE" b="0" dirty="0" err="1"/>
                  <a:t>typically</a:t>
                </a:r>
                <a:r>
                  <a:rPr lang="de-DE" b="0" dirty="0"/>
                  <a:t> </a:t>
                </a:r>
                <a:r>
                  <a:rPr lang="de-DE" b="0" dirty="0" err="1"/>
                  <a:t>chosen</a:t>
                </a:r>
                <a:r>
                  <a:rPr lang="de-DE" b="0" dirty="0"/>
                  <a:t> </a:t>
                </a:r>
                <a:r>
                  <a:rPr lang="de-DE" b="0" dirty="0" err="1"/>
                  <a:t>as</a:t>
                </a:r>
                <a:r>
                  <a:rPr lang="de-DE" b="0" dirty="0"/>
                  <a:t> large </a:t>
                </a:r>
                <a:r>
                  <a:rPr lang="de-DE" b="0" dirty="0" err="1"/>
                  <a:t>as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GPU </a:t>
                </a:r>
                <a:r>
                  <a:rPr lang="de-DE" b="0" dirty="0" err="1"/>
                  <a:t>memory</a:t>
                </a:r>
                <a:r>
                  <a:rPr lang="de-DE" b="0" dirty="0"/>
                  <a:t> </a:t>
                </a:r>
                <a:r>
                  <a:rPr lang="de-DE" b="0" dirty="0" err="1"/>
                  <a:t>allows</a:t>
                </a:r>
                <a:endParaRPr lang="de-DE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8E2E1BE-C0F2-F2B1-A3D3-D41FE5DEF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9" t="-922" b="-4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FC1AA9-5DCE-CBC3-EE7A-040D47B4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2.8.1 Gradient Descent – </a:t>
            </a:r>
            <a:r>
              <a:rPr lang="de-DE" dirty="0" err="1"/>
              <a:t>Stochastic</a:t>
            </a:r>
            <a:r>
              <a:rPr lang="de-DE" dirty="0"/>
              <a:t> Gradient Descent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1D942-8E11-27B4-4A59-BDC5650EC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2D72B-EA73-6237-9ECB-162AA70F1E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660E3-588E-0558-08B9-E05FDAF7B977}"/>
              </a:ext>
            </a:extLst>
          </p:cNvPr>
          <p:cNvSpPr txBox="1"/>
          <p:nvPr/>
        </p:nvSpPr>
        <p:spPr>
          <a:xfrm>
            <a:off x="6275928" y="3843027"/>
            <a:ext cx="2653759" cy="619593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Is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it</a:t>
            </a:r>
            <a:r>
              <a:rPr lang="de-DE" sz="1200" dirty="0">
                <a:latin typeface="+mn-lt"/>
              </a:rPr>
              <a:t> fair </a:t>
            </a:r>
            <a:r>
              <a:rPr lang="de-DE" sz="1200" dirty="0" err="1">
                <a:latin typeface="+mn-lt"/>
              </a:rPr>
              <a:t>to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compare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the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quality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of</a:t>
            </a:r>
            <a:r>
              <a:rPr lang="de-DE" sz="1200" dirty="0">
                <a:latin typeface="+mn-lt"/>
              </a:rPr>
              <a:t> a </a:t>
            </a:r>
            <a:r>
              <a:rPr lang="de-DE" sz="1200" dirty="0" err="1">
                <a:latin typeface="+mn-lt"/>
              </a:rPr>
              <a:t>model</a:t>
            </a:r>
            <a:r>
              <a:rPr lang="de-DE" sz="1200" dirty="0">
                <a:latin typeface="+mn-lt"/>
              </a:rPr>
              <a:t> after 100 </a:t>
            </a:r>
            <a:r>
              <a:rPr lang="de-DE" sz="1200" dirty="0" err="1">
                <a:latin typeface="+mn-lt"/>
              </a:rPr>
              <a:t>iterations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of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Full</a:t>
            </a:r>
            <a:r>
              <a:rPr lang="de-DE" sz="1200" dirty="0">
                <a:latin typeface="+mn-lt"/>
              </a:rPr>
              <a:t>-Batch, Mini-Batch, and </a:t>
            </a:r>
            <a:r>
              <a:rPr lang="de-DE" sz="1200" dirty="0" err="1">
                <a:latin typeface="+mn-lt"/>
              </a:rPr>
              <a:t>Stochastic</a:t>
            </a:r>
            <a:r>
              <a:rPr lang="de-DE" sz="1200" dirty="0">
                <a:latin typeface="+mn-lt"/>
              </a:rPr>
              <a:t> Gradient Descent?</a:t>
            </a:r>
          </a:p>
        </p:txBody>
      </p:sp>
    </p:spTree>
    <p:extLst>
      <p:ext uri="{BB962C8B-B14F-4D97-AF65-F5344CB8AC3E}">
        <p14:creationId xmlns:p14="http://schemas.microsoft.com/office/powerpoint/2010/main" val="124712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6EB2C7-B231-0FDB-06E1-ACE6767DD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825690"/>
            <a:ext cx="8710610" cy="39670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2.8.1 </a:t>
            </a:r>
            <a:r>
              <a:rPr lang="de-DE" dirty="0">
                <a:solidFill>
                  <a:schemeClr val="bg2"/>
                </a:solidFill>
              </a:rPr>
              <a:t>Gradient Descent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2"/>
                </a:solidFill>
              </a:rPr>
              <a:t>Stochastic</a:t>
            </a:r>
            <a:r>
              <a:rPr lang="de-DE" dirty="0">
                <a:solidFill>
                  <a:schemeClr val="bg2"/>
                </a:solidFill>
              </a:rPr>
              <a:t> Gradient Descent	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2"/>
                </a:solidFill>
              </a:rPr>
              <a:t>Mini-Batch </a:t>
            </a:r>
            <a:r>
              <a:rPr lang="de-DE" dirty="0" err="1">
                <a:solidFill>
                  <a:schemeClr val="bg2"/>
                </a:solidFill>
              </a:rPr>
              <a:t>Stochastic</a:t>
            </a:r>
            <a:r>
              <a:rPr lang="de-DE" dirty="0">
                <a:solidFill>
                  <a:schemeClr val="bg2"/>
                </a:solidFill>
              </a:rPr>
              <a:t> 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2.8.2.1 </a:t>
            </a:r>
            <a:r>
              <a:rPr lang="de-DE" b="1" dirty="0"/>
              <a:t>Gradient Descent </a:t>
            </a:r>
            <a:r>
              <a:rPr lang="de-DE" b="1" dirty="0" err="1"/>
              <a:t>with</a:t>
            </a:r>
            <a:r>
              <a:rPr lang="de-DE" b="1" dirty="0"/>
              <a:t> Momentum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Uses</a:t>
            </a:r>
            <a:r>
              <a:rPr lang="de-DE" dirty="0"/>
              <a:t> a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and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minima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2.8.2.2 </a:t>
            </a:r>
            <a:r>
              <a:rPr lang="de-DE" b="1" dirty="0" err="1"/>
              <a:t>AdaGrad</a:t>
            </a:r>
            <a:endParaRPr lang="de-DE" b="1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Uses</a:t>
            </a:r>
            <a:r>
              <a:rPr lang="de-DE" dirty="0"/>
              <a:t> an </a:t>
            </a:r>
            <a:r>
              <a:rPr lang="de-DE" dirty="0" err="1"/>
              <a:t>accumulation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gradients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and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convergence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2.8.2.3 </a:t>
            </a:r>
            <a:r>
              <a:rPr lang="de-DE" b="1" dirty="0" err="1"/>
              <a:t>RMSprop</a:t>
            </a:r>
            <a:endParaRPr lang="de-DE" b="1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Extension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>
                <a:solidFill>
                  <a:schemeClr val="bg2"/>
                </a:solidFill>
              </a:rPr>
              <a:t>AdaGrad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premature</a:t>
            </a:r>
            <a:r>
              <a:rPr lang="de-DE" dirty="0"/>
              <a:t> </a:t>
            </a:r>
            <a:r>
              <a:rPr lang="de-DE" dirty="0" err="1"/>
              <a:t>convergence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a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gradients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2.8.2.4 </a:t>
            </a:r>
            <a:r>
              <a:rPr lang="de-DE" b="1" dirty="0"/>
              <a:t>Adam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solidFill>
                  <a:schemeClr val="bg2"/>
                </a:solidFill>
              </a:rPr>
              <a:t>Gradient Descent </a:t>
            </a:r>
            <a:r>
              <a:rPr lang="de-DE" dirty="0" err="1">
                <a:solidFill>
                  <a:schemeClr val="bg2"/>
                </a:solidFill>
              </a:rPr>
              <a:t>with</a:t>
            </a:r>
            <a:r>
              <a:rPr lang="de-DE" dirty="0">
                <a:solidFill>
                  <a:schemeClr val="bg2"/>
                </a:solidFill>
              </a:rPr>
              <a:t> Momentum </a:t>
            </a:r>
            <a:r>
              <a:rPr lang="de-DE" dirty="0"/>
              <a:t>and </a:t>
            </a:r>
            <a:r>
              <a:rPr lang="de-DE" dirty="0" err="1">
                <a:solidFill>
                  <a:schemeClr val="bg2"/>
                </a:solidFill>
              </a:rPr>
              <a:t>RMSprop</a:t>
            </a:r>
            <a:endParaRPr lang="de-D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2.8.3 </a:t>
            </a:r>
            <a:r>
              <a:rPr lang="de-DE" b="1" dirty="0"/>
              <a:t>L-BFGS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Leverages second order derivatives (Hessian) to improve convergence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9454E-073F-48BB-A956-8672AD6C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2.8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E4635-5E68-8B2C-90D8-A0FE433C61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8B3A-F4B6-2BF5-C12D-AF8DACF9EF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3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629A383-E69F-1F35-2C6F-F0407E3A6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Extension </a:t>
                </a:r>
                <a:r>
                  <a:rPr lang="de-DE" dirty="0" err="1"/>
                  <a:t>of</a:t>
                </a:r>
                <a:r>
                  <a:rPr lang="de-DE" dirty="0"/>
                  <a:t> update </a:t>
                </a:r>
                <a:r>
                  <a:rPr lang="de-DE" dirty="0" err="1"/>
                  <a:t>rule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b="1" dirty="0" err="1"/>
                  <a:t>momentum</a:t>
                </a:r>
                <a:r>
                  <a:rPr lang="de-DE" dirty="0"/>
                  <a:t> </a:t>
                </a:r>
                <a:r>
                  <a:rPr lang="de-DE" dirty="0" err="1"/>
                  <a:t>term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a hyperparameter, controlling the influence of previous gradients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629A383-E69F-1F35-2C6F-F0407E3A6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1542798-0932-59A6-D7AC-E3C531A2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2.8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– GD </a:t>
            </a:r>
            <a:r>
              <a:rPr lang="de-DE" dirty="0" err="1"/>
              <a:t>with</a:t>
            </a:r>
            <a:r>
              <a:rPr lang="de-DE" dirty="0"/>
              <a:t> Momentum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A8796-F881-C4E4-D04E-F9D57530D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8A8B-716D-E7DD-709C-3C07EF4C79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5933A-1B76-C4A8-97D9-539210973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946" y="1817892"/>
            <a:ext cx="4928107" cy="243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B638D-9683-1D7B-6A70-09994208A346}"/>
              </a:ext>
            </a:extLst>
          </p:cNvPr>
          <p:cNvSpPr txBox="1"/>
          <p:nvPr/>
        </p:nvSpPr>
        <p:spPr>
          <a:xfrm>
            <a:off x="2817271" y="4161186"/>
            <a:ext cx="1252972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Gradient </a:t>
            </a:r>
            <a:r>
              <a:rPr lang="de-DE" sz="1400" dirty="0" err="1">
                <a:latin typeface="+mn-lt"/>
              </a:rPr>
              <a:t>descent</a:t>
            </a:r>
            <a:endParaRPr lang="en-DE" sz="14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8C0C0-27D1-9069-ABB8-6F65E6935F0D}"/>
              </a:ext>
            </a:extLst>
          </p:cNvPr>
          <p:cNvSpPr txBox="1"/>
          <p:nvPr/>
        </p:nvSpPr>
        <p:spPr>
          <a:xfrm>
            <a:off x="4779568" y="4161186"/>
            <a:ext cx="2519279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Gradient </a:t>
            </a:r>
            <a:r>
              <a:rPr lang="de-DE" sz="1400" dirty="0" err="1">
                <a:latin typeface="+mn-lt"/>
              </a:rPr>
              <a:t>descent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with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momentum</a:t>
            </a:r>
            <a:endParaRPr lang="en-DE" sz="1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908A7C-BFA6-D7E5-525C-4438996C7DF0}"/>
                  </a:ext>
                </a:extLst>
              </p:cNvPr>
              <p:cNvSpPr txBox="1"/>
              <p:nvPr/>
            </p:nvSpPr>
            <p:spPr>
              <a:xfrm>
                <a:off x="7298847" y="1400054"/>
                <a:ext cx="1592999" cy="1040606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is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analogous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to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the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velocity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towards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the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solution</a:t>
                </a:r>
                <a:r>
                  <a:rPr lang="de-DE" sz="1200" dirty="0">
                    <a:latin typeface="+mn-lt"/>
                  </a:rPr>
                  <a:t>, and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is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analogous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to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friction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slowing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that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motion</a:t>
                </a:r>
                <a:endParaRPr lang="de-DE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908A7C-BFA6-D7E5-525C-4438996C7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847" y="1400054"/>
                <a:ext cx="1592999" cy="1040606"/>
              </a:xfrm>
              <a:prstGeom prst="rect">
                <a:avLst/>
              </a:prstGeom>
              <a:blipFill>
                <a:blip r:embed="rId4"/>
                <a:stretch>
                  <a:fillRect l="-5725" t="-294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5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TUM_Praesentation_16_9_PARTNER_p_v1</Template>
  <TotalTime>0</TotalTime>
  <Words>1714</Words>
  <Application>Microsoft Office PowerPoint</Application>
  <PresentationFormat>On-screen Show (16:9)</PresentationFormat>
  <Paragraphs>234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Symbol</vt:lpstr>
      <vt:lpstr>Wingdings</vt:lpstr>
      <vt:lpstr>Titel 1</vt:lpstr>
      <vt:lpstr>Inhalt</vt:lpstr>
      <vt:lpstr>2 Fundamental Concepts of Machine Learning: Learning</vt:lpstr>
      <vt:lpstr>Contents</vt:lpstr>
      <vt:lpstr>2.5 Linear Regression – Optimization</vt:lpstr>
      <vt:lpstr>2.8.1 Gradient Descent </vt:lpstr>
      <vt:lpstr>2.8.1 Gradient Descent</vt:lpstr>
      <vt:lpstr>Exercises</vt:lpstr>
      <vt:lpstr>2.8.1 Gradient Descent – Stochastic Gradient Descent</vt:lpstr>
      <vt:lpstr>2.8 Optimization Techniques</vt:lpstr>
      <vt:lpstr>2.8 Optimization Techniques – GD with Momentum</vt:lpstr>
      <vt:lpstr>Optimization Techniques - AdaGrad</vt:lpstr>
      <vt:lpstr>2.8 Optimization Techniques – RMSprop </vt:lpstr>
      <vt:lpstr>2.8 Optimization Techniques – Adam</vt:lpstr>
      <vt:lpstr>Exercises</vt:lpstr>
      <vt:lpstr>2.6 Overfitting Versus Underfitting</vt:lpstr>
      <vt:lpstr>2.6 Overfitting Versus Underfitting</vt:lpstr>
      <vt:lpstr>2.6 Overfitting Versus Underfitting</vt:lpstr>
      <vt:lpstr>2.7 Regularization</vt:lpstr>
      <vt:lpstr>2.7 Regularization</vt:lpstr>
      <vt:lpstr>Exercises</vt:lpstr>
      <vt:lpstr>Contents</vt:lpstr>
      <vt:lpstr>2 Fundamental Concepts of Machine Learning: Learning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Kollmannsberger</dc:creator>
  <cp:lastModifiedBy>Leon Herrmann</cp:lastModifiedBy>
  <cp:revision>467</cp:revision>
  <cp:lastPrinted>2015-07-30T14:04:45Z</cp:lastPrinted>
  <dcterms:created xsi:type="dcterms:W3CDTF">2021-07-15T11:14:40Z</dcterms:created>
  <dcterms:modified xsi:type="dcterms:W3CDTF">2025-04-28T08:33:21Z</dcterms:modified>
</cp:coreProperties>
</file>