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48" r:id="rId2"/>
  </p:sldMasterIdLst>
  <p:notesMasterIdLst>
    <p:notesMasterId r:id="rId35"/>
  </p:notesMasterIdLst>
  <p:handoutMasterIdLst>
    <p:handoutMasterId r:id="rId36"/>
  </p:handoutMasterIdLst>
  <p:sldIdLst>
    <p:sldId id="501" r:id="rId3"/>
    <p:sldId id="500" r:id="rId4"/>
    <p:sldId id="459" r:id="rId5"/>
    <p:sldId id="460" r:id="rId6"/>
    <p:sldId id="461" r:id="rId7"/>
    <p:sldId id="462" r:id="rId8"/>
    <p:sldId id="463" r:id="rId9"/>
    <p:sldId id="464" r:id="rId10"/>
    <p:sldId id="465" r:id="rId11"/>
    <p:sldId id="467" r:id="rId12"/>
    <p:sldId id="468" r:id="rId13"/>
    <p:sldId id="469" r:id="rId14"/>
    <p:sldId id="470" r:id="rId15"/>
    <p:sldId id="471" r:id="rId16"/>
    <p:sldId id="472" r:id="rId17"/>
    <p:sldId id="473" r:id="rId18"/>
    <p:sldId id="474" r:id="rId19"/>
    <p:sldId id="466" r:id="rId20"/>
    <p:sldId id="475" r:id="rId21"/>
    <p:sldId id="478" r:id="rId22"/>
    <p:sldId id="476" r:id="rId23"/>
    <p:sldId id="492" r:id="rId24"/>
    <p:sldId id="498" r:id="rId25"/>
    <p:sldId id="499" r:id="rId26"/>
    <p:sldId id="494" r:id="rId27"/>
    <p:sldId id="477" r:id="rId28"/>
    <p:sldId id="495" r:id="rId29"/>
    <p:sldId id="496" r:id="rId30"/>
    <p:sldId id="497" r:id="rId31"/>
    <p:sldId id="493" r:id="rId32"/>
    <p:sldId id="457" r:id="rId33"/>
    <p:sldId id="458" r:id="rId34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0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 Kollmannsberger" initials="SK" lastIdx="22" clrIdx="0">
    <p:extLst>
      <p:ext uri="{19B8F6BF-5375-455C-9EA6-DF929625EA0E}">
        <p15:presenceInfo xmlns:p15="http://schemas.microsoft.com/office/powerpoint/2012/main" userId="2fc774831f4473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98C6EA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1CA44A-33ED-44ED-B039-616EC25DF3F7}" v="7" dt="2022-04-12T10:26:28.282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5" autoAdjust="0"/>
    <p:restoredTop sz="86683" autoAdjust="0"/>
  </p:normalViewPr>
  <p:slideViewPr>
    <p:cSldViewPr snapToGrid="0">
      <p:cViewPr varScale="1">
        <p:scale>
          <a:sx n="134" d="100"/>
          <a:sy n="134" d="100"/>
        </p:scale>
        <p:origin x="1170" y="108"/>
      </p:cViewPr>
      <p:guideLst>
        <p:guide orient="horz" pos="2164"/>
        <p:guide pos="2880"/>
        <p:guide orient="horz" pos="30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llmannsberger, Stefan" userId="33bc9b04-ebde-45a7-8cb5-2c13f1aad7eb" providerId="ADAL" clId="{101CA44A-33ED-44ED-B039-616EC25DF3F7}"/>
    <pc:docChg chg="undo redo custSel addSld delSld modSld sldOrd modMainMaster">
      <pc:chgData name="Kollmannsberger, Stefan" userId="33bc9b04-ebde-45a7-8cb5-2c13f1aad7eb" providerId="ADAL" clId="{101CA44A-33ED-44ED-B039-616EC25DF3F7}" dt="2022-05-02T13:35:49.895" v="8965" actId="313"/>
      <pc:docMkLst>
        <pc:docMk/>
      </pc:docMkLst>
      <pc:sldChg chg="addSp modSp mod modAnim chgLayout">
        <pc:chgData name="Kollmannsberger, Stefan" userId="33bc9b04-ebde-45a7-8cb5-2c13f1aad7eb" providerId="ADAL" clId="{101CA44A-33ED-44ED-B039-616EC25DF3F7}" dt="2022-05-02T13:09:49.237" v="8627"/>
        <pc:sldMkLst>
          <pc:docMk/>
          <pc:sldMk cId="2141348576" sldId="428"/>
        </pc:sldMkLst>
        <pc:spChg chg="mod ord">
          <ac:chgData name="Kollmannsberger, Stefan" userId="33bc9b04-ebde-45a7-8cb5-2c13f1aad7eb" providerId="ADAL" clId="{101CA44A-33ED-44ED-B039-616EC25DF3F7}" dt="2022-05-02T13:08:20.077" v="8617" actId="20577"/>
          <ac:spMkLst>
            <pc:docMk/>
            <pc:sldMk cId="2141348576" sldId="428"/>
            <ac:spMk id="2" creationId="{8D26780F-0988-438B-A234-333AC641C96E}"/>
          </ac:spMkLst>
        </pc:spChg>
        <pc:spChg chg="mod ord">
          <ac:chgData name="Kollmannsberger, Stefan" userId="33bc9b04-ebde-45a7-8cb5-2c13f1aad7eb" providerId="ADAL" clId="{101CA44A-33ED-44ED-B039-616EC25DF3F7}" dt="2022-04-12T08:45:29.846" v="295" actId="700"/>
          <ac:spMkLst>
            <pc:docMk/>
            <pc:sldMk cId="2141348576" sldId="428"/>
            <ac:spMk id="3" creationId="{B47C15A1-D146-4322-BEC6-A1F49E001BC2}"/>
          </ac:spMkLst>
        </pc:spChg>
        <pc:spChg chg="mod ord">
          <ac:chgData name="Kollmannsberger, Stefan" userId="33bc9b04-ebde-45a7-8cb5-2c13f1aad7eb" providerId="ADAL" clId="{101CA44A-33ED-44ED-B039-616EC25DF3F7}" dt="2022-04-12T08:45:29.846" v="295" actId="700"/>
          <ac:spMkLst>
            <pc:docMk/>
            <pc:sldMk cId="2141348576" sldId="428"/>
            <ac:spMk id="5" creationId="{E7FC2BD9-D45F-4312-A9A5-3A7CBA88F175}"/>
          </ac:spMkLst>
        </pc:spChg>
        <pc:spChg chg="mod">
          <ac:chgData name="Kollmannsberger, Stefan" userId="33bc9b04-ebde-45a7-8cb5-2c13f1aad7eb" providerId="ADAL" clId="{101CA44A-33ED-44ED-B039-616EC25DF3F7}" dt="2022-05-02T13:08:51.481" v="8621" actId="164"/>
          <ac:spMkLst>
            <pc:docMk/>
            <pc:sldMk cId="2141348576" sldId="428"/>
            <ac:spMk id="7" creationId="{00000000-0000-0000-0000-000000000000}"/>
          </ac:spMkLst>
        </pc:spChg>
        <pc:grpChg chg="add mod">
          <ac:chgData name="Kollmannsberger, Stefan" userId="33bc9b04-ebde-45a7-8cb5-2c13f1aad7eb" providerId="ADAL" clId="{101CA44A-33ED-44ED-B039-616EC25DF3F7}" dt="2022-05-02T13:08:51.481" v="8621" actId="164"/>
          <ac:grpSpMkLst>
            <pc:docMk/>
            <pc:sldMk cId="2141348576" sldId="428"/>
            <ac:grpSpMk id="4" creationId="{EEA4457D-B1EF-4B47-704B-C7D297A0D068}"/>
          </ac:grpSpMkLst>
        </pc:grpChg>
        <pc:picChg chg="mod">
          <ac:chgData name="Kollmannsberger, Stefan" userId="33bc9b04-ebde-45a7-8cb5-2c13f1aad7eb" providerId="ADAL" clId="{101CA44A-33ED-44ED-B039-616EC25DF3F7}" dt="2022-05-02T13:08:51.481" v="8621" actId="164"/>
          <ac:picMkLst>
            <pc:docMk/>
            <pc:sldMk cId="2141348576" sldId="428"/>
            <ac:picMk id="1026" creationId="{00000000-0000-0000-0000-000000000000}"/>
          </ac:picMkLst>
        </pc:picChg>
      </pc:sldChg>
      <pc:sldChg chg="modSp mod modAnim chgLayout">
        <pc:chgData name="Kollmannsberger, Stefan" userId="33bc9b04-ebde-45a7-8cb5-2c13f1aad7eb" providerId="ADAL" clId="{101CA44A-33ED-44ED-B039-616EC25DF3F7}" dt="2022-05-02T13:10:54.630" v="8630"/>
        <pc:sldMkLst>
          <pc:docMk/>
          <pc:sldMk cId="2246344052" sldId="452"/>
        </pc:sldMkLst>
        <pc:spChg chg="mod ord">
          <ac:chgData name="Kollmannsberger, Stefan" userId="33bc9b04-ebde-45a7-8cb5-2c13f1aad7eb" providerId="ADAL" clId="{101CA44A-33ED-44ED-B039-616EC25DF3F7}" dt="2022-04-12T08:45:37.742" v="296" actId="700"/>
          <ac:spMkLst>
            <pc:docMk/>
            <pc:sldMk cId="2246344052" sldId="452"/>
            <ac:spMk id="2" creationId="{8D26780F-0988-438B-A234-333AC641C96E}"/>
          </ac:spMkLst>
        </pc:spChg>
        <pc:spChg chg="mod ord">
          <ac:chgData name="Kollmannsberger, Stefan" userId="33bc9b04-ebde-45a7-8cb5-2c13f1aad7eb" providerId="ADAL" clId="{101CA44A-33ED-44ED-B039-616EC25DF3F7}" dt="2022-04-12T08:45:37.742" v="296" actId="700"/>
          <ac:spMkLst>
            <pc:docMk/>
            <pc:sldMk cId="2246344052" sldId="452"/>
            <ac:spMk id="3" creationId="{B47C15A1-D146-4322-BEC6-A1F49E001BC2}"/>
          </ac:spMkLst>
        </pc:spChg>
        <pc:spChg chg="mod ord">
          <ac:chgData name="Kollmannsberger, Stefan" userId="33bc9b04-ebde-45a7-8cb5-2c13f1aad7eb" providerId="ADAL" clId="{101CA44A-33ED-44ED-B039-616EC25DF3F7}" dt="2022-04-12T08:45:37.742" v="296" actId="700"/>
          <ac:spMkLst>
            <pc:docMk/>
            <pc:sldMk cId="2246344052" sldId="452"/>
            <ac:spMk id="5" creationId="{E7FC2BD9-D45F-4312-A9A5-3A7CBA88F175}"/>
          </ac:spMkLst>
        </pc:spChg>
      </pc:sldChg>
      <pc:sldChg chg="addSp modSp mod modAnim chgLayout">
        <pc:chgData name="Kollmannsberger, Stefan" userId="33bc9b04-ebde-45a7-8cb5-2c13f1aad7eb" providerId="ADAL" clId="{101CA44A-33ED-44ED-B039-616EC25DF3F7}" dt="2022-05-02T13:12:19.812" v="8641"/>
        <pc:sldMkLst>
          <pc:docMk/>
          <pc:sldMk cId="313371543" sldId="453"/>
        </pc:sldMkLst>
        <pc:spChg chg="mod ord">
          <ac:chgData name="Kollmannsberger, Stefan" userId="33bc9b04-ebde-45a7-8cb5-2c13f1aad7eb" providerId="ADAL" clId="{101CA44A-33ED-44ED-B039-616EC25DF3F7}" dt="2022-05-02T13:11:59.540" v="8638" actId="33524"/>
          <ac:spMkLst>
            <pc:docMk/>
            <pc:sldMk cId="313371543" sldId="453"/>
            <ac:spMk id="2" creationId="{8D26780F-0988-438B-A234-333AC641C96E}"/>
          </ac:spMkLst>
        </pc:spChg>
        <pc:spChg chg="mod ord">
          <ac:chgData name="Kollmannsberger, Stefan" userId="33bc9b04-ebde-45a7-8cb5-2c13f1aad7eb" providerId="ADAL" clId="{101CA44A-33ED-44ED-B039-616EC25DF3F7}" dt="2022-04-12T08:45:44.039" v="297" actId="700"/>
          <ac:spMkLst>
            <pc:docMk/>
            <pc:sldMk cId="313371543" sldId="453"/>
            <ac:spMk id="3" creationId="{B47C15A1-D146-4322-BEC6-A1F49E001BC2}"/>
          </ac:spMkLst>
        </pc:spChg>
        <pc:spChg chg="mod ord">
          <ac:chgData name="Kollmannsberger, Stefan" userId="33bc9b04-ebde-45a7-8cb5-2c13f1aad7eb" providerId="ADAL" clId="{101CA44A-33ED-44ED-B039-616EC25DF3F7}" dt="2022-04-12T08:45:44.039" v="297" actId="700"/>
          <ac:spMkLst>
            <pc:docMk/>
            <pc:sldMk cId="313371543" sldId="453"/>
            <ac:spMk id="5" creationId="{E7FC2BD9-D45F-4312-A9A5-3A7CBA88F175}"/>
          </ac:spMkLst>
        </pc:spChg>
        <pc:spChg chg="add mod">
          <ac:chgData name="Kollmannsberger, Stefan" userId="33bc9b04-ebde-45a7-8cb5-2c13f1aad7eb" providerId="ADAL" clId="{101CA44A-33ED-44ED-B039-616EC25DF3F7}" dt="2022-05-02T13:11:48.038" v="8637" actId="20577"/>
          <ac:spMkLst>
            <pc:docMk/>
            <pc:sldMk cId="313371543" sldId="453"/>
            <ac:spMk id="8" creationId="{7CB0A532-5A1E-462E-A4B2-3680C753FFCE}"/>
          </ac:spMkLst>
        </pc:spChg>
        <pc:graphicFrameChg chg="mod">
          <ac:chgData name="Kollmannsberger, Stefan" userId="33bc9b04-ebde-45a7-8cb5-2c13f1aad7eb" providerId="ADAL" clId="{101CA44A-33ED-44ED-B039-616EC25DF3F7}" dt="2022-04-12T10:44:19.269" v="1552" actId="1035"/>
          <ac:graphicFrameMkLst>
            <pc:docMk/>
            <pc:sldMk cId="313371543" sldId="453"/>
            <ac:graphicFrameMk id="4" creationId="{00000000-0000-0000-0000-000000000000}"/>
          </ac:graphicFrameMkLst>
        </pc:graphicFrameChg>
        <pc:graphicFrameChg chg="mod">
          <ac:chgData name="Kollmannsberger, Stefan" userId="33bc9b04-ebde-45a7-8cb5-2c13f1aad7eb" providerId="ADAL" clId="{101CA44A-33ED-44ED-B039-616EC25DF3F7}" dt="2022-05-02T13:11:18.175" v="8631" actId="1076"/>
          <ac:graphicFrameMkLst>
            <pc:docMk/>
            <pc:sldMk cId="313371543" sldId="453"/>
            <ac:graphicFrameMk id="7" creationId="{00000000-0000-0000-0000-000000000000}"/>
          </ac:graphicFrameMkLst>
        </pc:graphicFrameChg>
      </pc:sldChg>
      <pc:sldChg chg="addSp delSp modSp mod modAnim chgLayout">
        <pc:chgData name="Kollmannsberger, Stefan" userId="33bc9b04-ebde-45a7-8cb5-2c13f1aad7eb" providerId="ADAL" clId="{101CA44A-33ED-44ED-B039-616EC25DF3F7}" dt="2022-05-02T13:18:02.594" v="8729"/>
        <pc:sldMkLst>
          <pc:docMk/>
          <pc:sldMk cId="2344004794" sldId="454"/>
        </pc:sldMkLst>
        <pc:spChg chg="del mod ord">
          <ac:chgData name="Kollmannsberger, Stefan" userId="33bc9b04-ebde-45a7-8cb5-2c13f1aad7eb" providerId="ADAL" clId="{101CA44A-33ED-44ED-B039-616EC25DF3F7}" dt="2022-04-12T13:31:26.772" v="4450" actId="478"/>
          <ac:spMkLst>
            <pc:docMk/>
            <pc:sldMk cId="2344004794" sldId="454"/>
            <ac:spMk id="2" creationId="{8D26780F-0988-438B-A234-333AC641C96E}"/>
          </ac:spMkLst>
        </pc:spChg>
        <pc:spChg chg="mod ord">
          <ac:chgData name="Kollmannsberger, Stefan" userId="33bc9b04-ebde-45a7-8cb5-2c13f1aad7eb" providerId="ADAL" clId="{101CA44A-33ED-44ED-B039-616EC25DF3F7}" dt="2022-04-12T12:42:48.786" v="2406" actId="20577"/>
          <ac:spMkLst>
            <pc:docMk/>
            <pc:sldMk cId="2344004794" sldId="454"/>
            <ac:spMk id="3" creationId="{B47C15A1-D146-4322-BEC6-A1F49E001BC2}"/>
          </ac:spMkLst>
        </pc:spChg>
        <pc:spChg chg="mod ord">
          <ac:chgData name="Kollmannsberger, Stefan" userId="33bc9b04-ebde-45a7-8cb5-2c13f1aad7eb" providerId="ADAL" clId="{101CA44A-33ED-44ED-B039-616EC25DF3F7}" dt="2022-04-12T08:47:28.140" v="351" actId="700"/>
          <ac:spMkLst>
            <pc:docMk/>
            <pc:sldMk cId="2344004794" sldId="454"/>
            <ac:spMk id="5" creationId="{E7FC2BD9-D45F-4312-A9A5-3A7CBA88F175}"/>
          </ac:spMkLst>
        </pc:spChg>
        <pc:spChg chg="add del mod">
          <ac:chgData name="Kollmannsberger, Stefan" userId="33bc9b04-ebde-45a7-8cb5-2c13f1aad7eb" providerId="ADAL" clId="{101CA44A-33ED-44ED-B039-616EC25DF3F7}" dt="2022-04-12T12:52:01.597" v="2500"/>
          <ac:spMkLst>
            <pc:docMk/>
            <pc:sldMk cId="2344004794" sldId="454"/>
            <ac:spMk id="7" creationId="{0F02EB60-7FD4-4CB9-882C-FA0B3102DFAD}"/>
          </ac:spMkLst>
        </pc:spChg>
        <pc:spChg chg="add mod">
          <ac:chgData name="Kollmannsberger, Stefan" userId="33bc9b04-ebde-45a7-8cb5-2c13f1aad7eb" providerId="ADAL" clId="{101CA44A-33ED-44ED-B039-616EC25DF3F7}" dt="2022-04-12T13:16:27.045" v="3963" actId="1038"/>
          <ac:spMkLst>
            <pc:docMk/>
            <pc:sldMk cId="2344004794" sldId="454"/>
            <ac:spMk id="8" creationId="{A14B764C-066C-4457-B3E1-D49132BE0FC1}"/>
          </ac:spMkLst>
        </pc:spChg>
        <pc:spChg chg="add mod">
          <ac:chgData name="Kollmannsberger, Stefan" userId="33bc9b04-ebde-45a7-8cb5-2c13f1aad7eb" providerId="ADAL" clId="{101CA44A-33ED-44ED-B039-616EC25DF3F7}" dt="2022-05-02T13:03:56.528" v="8578" actId="1076"/>
          <ac:spMkLst>
            <pc:docMk/>
            <pc:sldMk cId="2344004794" sldId="454"/>
            <ac:spMk id="9" creationId="{9A4A54E0-6C80-ABA3-1393-44F8617DFD94}"/>
          </ac:spMkLst>
        </pc:spChg>
        <pc:spChg chg="add del mod">
          <ac:chgData name="Kollmannsberger, Stefan" userId="33bc9b04-ebde-45a7-8cb5-2c13f1aad7eb" providerId="ADAL" clId="{101CA44A-33ED-44ED-B039-616EC25DF3F7}" dt="2022-04-12T13:31:28.316" v="4451" actId="478"/>
          <ac:spMkLst>
            <pc:docMk/>
            <pc:sldMk cId="2344004794" sldId="454"/>
            <ac:spMk id="10" creationId="{9D87B0C6-B7A4-4473-B661-AD576D31C28C}"/>
          </ac:spMkLst>
        </pc:spChg>
        <pc:spChg chg="add mod">
          <ac:chgData name="Kollmannsberger, Stefan" userId="33bc9b04-ebde-45a7-8cb5-2c13f1aad7eb" providerId="ADAL" clId="{101CA44A-33ED-44ED-B039-616EC25DF3F7}" dt="2022-05-02T13:03:56.528" v="8578" actId="1076"/>
          <ac:spMkLst>
            <pc:docMk/>
            <pc:sldMk cId="2344004794" sldId="454"/>
            <ac:spMk id="11" creationId="{472FF738-2B66-4865-AA29-8FA3DFEB34CC}"/>
          </ac:spMkLst>
        </pc:spChg>
        <pc:grpChg chg="add mod">
          <ac:chgData name="Kollmannsberger, Stefan" userId="33bc9b04-ebde-45a7-8cb5-2c13f1aad7eb" providerId="ADAL" clId="{101CA44A-33ED-44ED-B039-616EC25DF3F7}" dt="2022-05-02T13:03:56.528" v="8578" actId="1076"/>
          <ac:grpSpMkLst>
            <pc:docMk/>
            <pc:sldMk cId="2344004794" sldId="454"/>
            <ac:grpSpMk id="2" creationId="{5C47226D-BBE1-F02C-16F6-980765C0FDD1}"/>
          </ac:grpSpMkLst>
        </pc:grpChg>
        <pc:graphicFrameChg chg="mod">
          <ac:chgData name="Kollmannsberger, Stefan" userId="33bc9b04-ebde-45a7-8cb5-2c13f1aad7eb" providerId="ADAL" clId="{101CA44A-33ED-44ED-B039-616EC25DF3F7}" dt="2022-05-02T13:03:41.336" v="8576" actId="14100"/>
          <ac:graphicFrameMkLst>
            <pc:docMk/>
            <pc:sldMk cId="2344004794" sldId="454"/>
            <ac:graphicFrameMk id="6" creationId="{00000000-0000-0000-0000-000000000000}"/>
          </ac:graphicFrameMkLst>
        </pc:graphicFrameChg>
        <pc:picChg chg="add mod">
          <ac:chgData name="Kollmannsberger, Stefan" userId="33bc9b04-ebde-45a7-8cb5-2c13f1aad7eb" providerId="ADAL" clId="{101CA44A-33ED-44ED-B039-616EC25DF3F7}" dt="2022-05-02T13:03:56.528" v="8578" actId="1076"/>
          <ac:picMkLst>
            <pc:docMk/>
            <pc:sldMk cId="2344004794" sldId="454"/>
            <ac:picMk id="4100" creationId="{47AF51EF-72A5-3D86-303E-54E8163B880B}"/>
          </ac:picMkLst>
        </pc:picChg>
      </pc:sldChg>
      <pc:sldChg chg="addSp delSp modSp mod modAnim chgLayout modNotesTx">
        <pc:chgData name="Kollmannsberger, Stefan" userId="33bc9b04-ebde-45a7-8cb5-2c13f1aad7eb" providerId="ADAL" clId="{101CA44A-33ED-44ED-B039-616EC25DF3F7}" dt="2022-05-02T13:27:23.696" v="8901" actId="313"/>
        <pc:sldMkLst>
          <pc:docMk/>
          <pc:sldMk cId="267222439" sldId="455"/>
        </pc:sldMkLst>
        <pc:spChg chg="mod ord">
          <ac:chgData name="Kollmannsberger, Stefan" userId="33bc9b04-ebde-45a7-8cb5-2c13f1aad7eb" providerId="ADAL" clId="{101CA44A-33ED-44ED-B039-616EC25DF3F7}" dt="2022-04-12T13:22:03.084" v="4316" actId="20577"/>
          <ac:spMkLst>
            <pc:docMk/>
            <pc:sldMk cId="267222439" sldId="455"/>
            <ac:spMk id="2" creationId="{00000000-0000-0000-0000-000000000000}"/>
          </ac:spMkLst>
        </pc:spChg>
        <pc:spChg chg="mod ord">
          <ac:chgData name="Kollmannsberger, Stefan" userId="33bc9b04-ebde-45a7-8cb5-2c13f1aad7eb" providerId="ADAL" clId="{101CA44A-33ED-44ED-B039-616EC25DF3F7}" dt="2022-04-30T13:49:22.558" v="5038" actId="207"/>
          <ac:spMkLst>
            <pc:docMk/>
            <pc:sldMk cId="267222439" sldId="455"/>
            <ac:spMk id="3" creationId="{00000000-0000-0000-0000-000000000000}"/>
          </ac:spMkLst>
        </pc:spChg>
        <pc:spChg chg="mod ord">
          <ac:chgData name="Kollmannsberger, Stefan" userId="33bc9b04-ebde-45a7-8cb5-2c13f1aad7eb" providerId="ADAL" clId="{101CA44A-33ED-44ED-B039-616EC25DF3F7}" dt="2022-04-12T13:12:09.960" v="3600" actId="700"/>
          <ac:spMkLst>
            <pc:docMk/>
            <pc:sldMk cId="267222439" sldId="455"/>
            <ac:spMk id="4" creationId="{00000000-0000-0000-0000-000000000000}"/>
          </ac:spMkLst>
        </pc:spChg>
        <pc:spChg chg="del mod">
          <ac:chgData name="Kollmannsberger, Stefan" userId="33bc9b04-ebde-45a7-8cb5-2c13f1aad7eb" providerId="ADAL" clId="{101CA44A-33ED-44ED-B039-616EC25DF3F7}" dt="2022-04-12T13:20:05.936" v="4169" actId="478"/>
          <ac:spMkLst>
            <pc:docMk/>
            <pc:sldMk cId="267222439" sldId="455"/>
            <ac:spMk id="6" creationId="{00000000-0000-0000-0000-000000000000}"/>
          </ac:spMkLst>
        </pc:spChg>
        <pc:spChg chg="add mod">
          <ac:chgData name="Kollmannsberger, Stefan" userId="33bc9b04-ebde-45a7-8cb5-2c13f1aad7eb" providerId="ADAL" clId="{101CA44A-33ED-44ED-B039-616EC25DF3F7}" dt="2022-04-12T13:19:40.689" v="4167" actId="1036"/>
          <ac:spMkLst>
            <pc:docMk/>
            <pc:sldMk cId="267222439" sldId="455"/>
            <ac:spMk id="7" creationId="{E0B12FCF-C821-42E7-B543-AFF1C08C88E0}"/>
          </ac:spMkLst>
        </pc:spChg>
        <pc:spChg chg="add mod">
          <ac:chgData name="Kollmannsberger, Stefan" userId="33bc9b04-ebde-45a7-8cb5-2c13f1aad7eb" providerId="ADAL" clId="{101CA44A-33ED-44ED-B039-616EC25DF3F7}" dt="2022-04-30T14:05:09.411" v="5454" actId="1076"/>
          <ac:spMkLst>
            <pc:docMk/>
            <pc:sldMk cId="267222439" sldId="455"/>
            <ac:spMk id="8" creationId="{FD5D0DED-6C52-42F9-AA45-30E40EE807CB}"/>
          </ac:spMkLst>
        </pc:spChg>
        <pc:graphicFrameChg chg="del mod">
          <ac:chgData name="Kollmannsberger, Stefan" userId="33bc9b04-ebde-45a7-8cb5-2c13f1aad7eb" providerId="ADAL" clId="{101CA44A-33ED-44ED-B039-616EC25DF3F7}" dt="2022-04-12T13:24:57.463" v="4415" actId="478"/>
          <ac:graphicFrameMkLst>
            <pc:docMk/>
            <pc:sldMk cId="267222439" sldId="455"/>
            <ac:graphicFrameMk id="5" creationId="{00000000-0000-0000-0000-000000000000}"/>
          </ac:graphicFrameMkLst>
        </pc:graphicFrameChg>
        <pc:picChg chg="add mod ord">
          <ac:chgData name="Kollmannsberger, Stefan" userId="33bc9b04-ebde-45a7-8cb5-2c13f1aad7eb" providerId="ADAL" clId="{101CA44A-33ED-44ED-B039-616EC25DF3F7}" dt="2022-04-30T14:04:38.240" v="5427" actId="1076"/>
          <ac:picMkLst>
            <pc:docMk/>
            <pc:sldMk cId="267222439" sldId="455"/>
            <ac:picMk id="9" creationId="{017E02A7-A8F2-4A5C-8595-BFE9F2DDA3CF}"/>
          </ac:picMkLst>
        </pc:picChg>
        <pc:picChg chg="add del">
          <ac:chgData name="Kollmannsberger, Stefan" userId="33bc9b04-ebde-45a7-8cb5-2c13f1aad7eb" providerId="ADAL" clId="{101CA44A-33ED-44ED-B039-616EC25DF3F7}" dt="2022-04-12T13:25:58.394" v="4423" actId="22"/>
          <ac:picMkLst>
            <pc:docMk/>
            <pc:sldMk cId="267222439" sldId="455"/>
            <ac:picMk id="11" creationId="{8A0F2119-5425-4A5D-8F85-883687AC51D3}"/>
          </ac:picMkLst>
        </pc:picChg>
        <pc:picChg chg="add del">
          <ac:chgData name="Kollmannsberger, Stefan" userId="33bc9b04-ebde-45a7-8cb5-2c13f1aad7eb" providerId="ADAL" clId="{101CA44A-33ED-44ED-B039-616EC25DF3F7}" dt="2022-04-12T13:26:03.019" v="4425" actId="22"/>
          <ac:picMkLst>
            <pc:docMk/>
            <pc:sldMk cId="267222439" sldId="455"/>
            <ac:picMk id="13" creationId="{5F2128FD-C203-4E84-AFE5-09AC983C6210}"/>
          </ac:picMkLst>
        </pc:picChg>
      </pc:sldChg>
      <pc:sldChg chg="addSp delSp modSp mod modAnim chgLayout">
        <pc:chgData name="Kollmannsberger, Stefan" userId="33bc9b04-ebde-45a7-8cb5-2c13f1aad7eb" providerId="ADAL" clId="{101CA44A-33ED-44ED-B039-616EC25DF3F7}" dt="2022-05-02T13:27:49.795" v="8902"/>
        <pc:sldMkLst>
          <pc:docMk/>
          <pc:sldMk cId="657115825" sldId="456"/>
        </pc:sldMkLst>
        <pc:spChg chg="mod ord">
          <ac:chgData name="Kollmannsberger, Stefan" userId="33bc9b04-ebde-45a7-8cb5-2c13f1aad7eb" providerId="ADAL" clId="{101CA44A-33ED-44ED-B039-616EC25DF3F7}" dt="2022-04-30T14:08:29.493" v="5584" actId="20577"/>
          <ac:spMkLst>
            <pc:docMk/>
            <pc:sldMk cId="657115825" sldId="456"/>
            <ac:spMk id="2" creationId="{00000000-0000-0000-0000-000000000000}"/>
          </ac:spMkLst>
        </pc:spChg>
        <pc:spChg chg="mod ord">
          <ac:chgData name="Kollmannsberger, Stefan" userId="33bc9b04-ebde-45a7-8cb5-2c13f1aad7eb" providerId="ADAL" clId="{101CA44A-33ED-44ED-B039-616EC25DF3F7}" dt="2022-04-30T14:05:39.144" v="5460" actId="20577"/>
          <ac:spMkLst>
            <pc:docMk/>
            <pc:sldMk cId="657115825" sldId="456"/>
            <ac:spMk id="3" creationId="{00000000-0000-0000-0000-000000000000}"/>
          </ac:spMkLst>
        </pc:spChg>
        <pc:spChg chg="mod ord">
          <ac:chgData name="Kollmannsberger, Stefan" userId="33bc9b04-ebde-45a7-8cb5-2c13f1aad7eb" providerId="ADAL" clId="{101CA44A-33ED-44ED-B039-616EC25DF3F7}" dt="2022-04-12T13:30:22.722" v="4434" actId="700"/>
          <ac:spMkLst>
            <pc:docMk/>
            <pc:sldMk cId="657115825" sldId="456"/>
            <ac:spMk id="4" creationId="{00000000-0000-0000-0000-000000000000}"/>
          </ac:spMkLst>
        </pc:spChg>
        <pc:spChg chg="del mod">
          <ac:chgData name="Kollmannsberger, Stefan" userId="33bc9b04-ebde-45a7-8cb5-2c13f1aad7eb" providerId="ADAL" clId="{101CA44A-33ED-44ED-B039-616EC25DF3F7}" dt="2022-04-12T13:35:08.500" v="4543" actId="478"/>
          <ac:spMkLst>
            <pc:docMk/>
            <pc:sldMk cId="657115825" sldId="456"/>
            <ac:spMk id="6" creationId="{00000000-0000-0000-0000-000000000000}"/>
          </ac:spMkLst>
        </pc:spChg>
        <pc:spChg chg="add mod">
          <ac:chgData name="Kollmannsberger, Stefan" userId="33bc9b04-ebde-45a7-8cb5-2c13f1aad7eb" providerId="ADAL" clId="{101CA44A-33ED-44ED-B039-616EC25DF3F7}" dt="2022-04-30T14:17:54.696" v="5800" actId="14100"/>
          <ac:spMkLst>
            <pc:docMk/>
            <pc:sldMk cId="657115825" sldId="456"/>
            <ac:spMk id="14" creationId="{EDC2EA70-6F99-4FD8-99F3-4CC99F63E76E}"/>
          </ac:spMkLst>
        </pc:spChg>
        <pc:picChg chg="add mod ord">
          <ac:chgData name="Kollmannsberger, Stefan" userId="33bc9b04-ebde-45a7-8cb5-2c13f1aad7eb" providerId="ADAL" clId="{101CA44A-33ED-44ED-B039-616EC25DF3F7}" dt="2022-04-30T14:18:45.061" v="5866" actId="1076"/>
          <ac:picMkLst>
            <pc:docMk/>
            <pc:sldMk cId="657115825" sldId="456"/>
            <ac:picMk id="6" creationId="{DE7EBD97-CC9E-4249-AC31-F83ED732AE8F}"/>
          </ac:picMkLst>
        </pc:picChg>
        <pc:picChg chg="add mod">
          <ac:chgData name="Kollmannsberger, Stefan" userId="33bc9b04-ebde-45a7-8cb5-2c13f1aad7eb" providerId="ADAL" clId="{101CA44A-33ED-44ED-B039-616EC25DF3F7}" dt="2022-04-30T14:18:51.615" v="5944" actId="1038"/>
          <ac:picMkLst>
            <pc:docMk/>
            <pc:sldMk cId="657115825" sldId="456"/>
            <ac:picMk id="8" creationId="{9AD8CB03-E795-4EFA-AC55-81FC83746ADF}"/>
          </ac:picMkLst>
        </pc:picChg>
        <pc:picChg chg="add del mod">
          <ac:chgData name="Kollmannsberger, Stefan" userId="33bc9b04-ebde-45a7-8cb5-2c13f1aad7eb" providerId="ADAL" clId="{101CA44A-33ED-44ED-B039-616EC25DF3F7}" dt="2022-04-30T14:17:30.856" v="5784" actId="478"/>
          <ac:picMkLst>
            <pc:docMk/>
            <pc:sldMk cId="657115825" sldId="456"/>
            <ac:picMk id="10" creationId="{D73311D7-CE65-42E4-A3BF-519D653D84D5}"/>
          </ac:picMkLst>
        </pc:picChg>
        <pc:picChg chg="add mod">
          <ac:chgData name="Kollmannsberger, Stefan" userId="33bc9b04-ebde-45a7-8cb5-2c13f1aad7eb" providerId="ADAL" clId="{101CA44A-33ED-44ED-B039-616EC25DF3F7}" dt="2022-04-30T14:18:45.061" v="5866" actId="1076"/>
          <ac:picMkLst>
            <pc:docMk/>
            <pc:sldMk cId="657115825" sldId="456"/>
            <ac:picMk id="12" creationId="{C86A6D25-2735-4951-87E2-BEE3E14AA159}"/>
          </ac:picMkLst>
        </pc:picChg>
      </pc:sldChg>
      <pc:sldChg chg="addSp delSp modSp add mod ord modAnim chgLayout">
        <pc:chgData name="Kollmannsberger, Stefan" userId="33bc9b04-ebde-45a7-8cb5-2c13f1aad7eb" providerId="ADAL" clId="{101CA44A-33ED-44ED-B039-616EC25DF3F7}" dt="2022-05-02T13:15:23.635" v="8661"/>
        <pc:sldMkLst>
          <pc:docMk/>
          <pc:sldMk cId="402797165" sldId="457"/>
        </pc:sldMkLst>
        <pc:spChg chg="mod ord">
          <ac:chgData name="Kollmannsberger, Stefan" userId="33bc9b04-ebde-45a7-8cb5-2c13f1aad7eb" providerId="ADAL" clId="{101CA44A-33ED-44ED-B039-616EC25DF3F7}" dt="2022-04-12T08:45:49.815" v="298" actId="700"/>
          <ac:spMkLst>
            <pc:docMk/>
            <pc:sldMk cId="402797165" sldId="457"/>
            <ac:spMk id="2" creationId="{8D26780F-0988-438B-A234-333AC641C96E}"/>
          </ac:spMkLst>
        </pc:spChg>
        <pc:spChg chg="mod ord">
          <ac:chgData name="Kollmannsberger, Stefan" userId="33bc9b04-ebde-45a7-8cb5-2c13f1aad7eb" providerId="ADAL" clId="{101CA44A-33ED-44ED-B039-616EC25DF3F7}" dt="2022-04-12T08:45:49.815" v="298" actId="700"/>
          <ac:spMkLst>
            <pc:docMk/>
            <pc:sldMk cId="402797165" sldId="457"/>
            <ac:spMk id="3" creationId="{B47C15A1-D146-4322-BEC6-A1F49E001BC2}"/>
          </ac:spMkLst>
        </pc:spChg>
        <pc:spChg chg="mod ord">
          <ac:chgData name="Kollmannsberger, Stefan" userId="33bc9b04-ebde-45a7-8cb5-2c13f1aad7eb" providerId="ADAL" clId="{101CA44A-33ED-44ED-B039-616EC25DF3F7}" dt="2022-04-12T08:45:49.815" v="298" actId="700"/>
          <ac:spMkLst>
            <pc:docMk/>
            <pc:sldMk cId="402797165" sldId="457"/>
            <ac:spMk id="5" creationId="{E7FC2BD9-D45F-4312-A9A5-3A7CBA88F175}"/>
          </ac:spMkLst>
        </pc:spChg>
        <pc:spChg chg="add mod">
          <ac:chgData name="Kollmannsberger, Stefan" userId="33bc9b04-ebde-45a7-8cb5-2c13f1aad7eb" providerId="ADAL" clId="{101CA44A-33ED-44ED-B039-616EC25DF3F7}" dt="2022-05-02T12:51:14.753" v="8395" actId="1036"/>
          <ac:spMkLst>
            <pc:docMk/>
            <pc:sldMk cId="402797165" sldId="457"/>
            <ac:spMk id="6" creationId="{C2DF57FD-DA61-DAB7-9019-CAEF33FB97A2}"/>
          </ac:spMkLst>
        </pc:spChg>
        <pc:spChg chg="add del mod">
          <ac:chgData name="Kollmannsberger, Stefan" userId="33bc9b04-ebde-45a7-8cb5-2c13f1aad7eb" providerId="ADAL" clId="{101CA44A-33ED-44ED-B039-616EC25DF3F7}" dt="2022-05-02T12:47:34.023" v="8315" actId="478"/>
          <ac:spMkLst>
            <pc:docMk/>
            <pc:sldMk cId="402797165" sldId="457"/>
            <ac:spMk id="7" creationId="{A18DBE60-70A3-4DED-A6E3-15E209DB59D4}"/>
          </ac:spMkLst>
        </pc:spChg>
        <pc:spChg chg="add del mod">
          <ac:chgData name="Kollmannsberger, Stefan" userId="33bc9b04-ebde-45a7-8cb5-2c13f1aad7eb" providerId="ADAL" clId="{101CA44A-33ED-44ED-B039-616EC25DF3F7}" dt="2022-04-12T08:34:50.516" v="83" actId="478"/>
          <ac:spMkLst>
            <pc:docMk/>
            <pc:sldMk cId="402797165" sldId="457"/>
            <ac:spMk id="8" creationId="{FCD8C5FA-8712-47FE-B141-BA6728837825}"/>
          </ac:spMkLst>
        </pc:spChg>
        <pc:spChg chg="add del mod">
          <ac:chgData name="Kollmannsberger, Stefan" userId="33bc9b04-ebde-45a7-8cb5-2c13f1aad7eb" providerId="ADAL" clId="{101CA44A-33ED-44ED-B039-616EC25DF3F7}" dt="2022-04-12T08:42:34.535" v="236" actId="478"/>
          <ac:spMkLst>
            <pc:docMk/>
            <pc:sldMk cId="402797165" sldId="457"/>
            <ac:spMk id="10" creationId="{97F8A841-3A4A-42E4-8231-E6488D775078}"/>
          </ac:spMkLst>
        </pc:spChg>
        <pc:spChg chg="add mod">
          <ac:chgData name="Kollmannsberger, Stefan" userId="33bc9b04-ebde-45a7-8cb5-2c13f1aad7eb" providerId="ADAL" clId="{101CA44A-33ED-44ED-B039-616EC25DF3F7}" dt="2022-05-02T12:51:14.753" v="8395" actId="1036"/>
          <ac:spMkLst>
            <pc:docMk/>
            <pc:sldMk cId="402797165" sldId="457"/>
            <ac:spMk id="11" creationId="{5BF13930-5677-87FD-1BF6-7374F206DD2D}"/>
          </ac:spMkLst>
        </pc:spChg>
        <pc:spChg chg="add del mod">
          <ac:chgData name="Kollmannsberger, Stefan" userId="33bc9b04-ebde-45a7-8cb5-2c13f1aad7eb" providerId="ADAL" clId="{101CA44A-33ED-44ED-B039-616EC25DF3F7}" dt="2022-05-02T12:47:45.187" v="8320" actId="478"/>
          <ac:spMkLst>
            <pc:docMk/>
            <pc:sldMk cId="402797165" sldId="457"/>
            <ac:spMk id="13" creationId="{BCC6226C-7EB5-4A76-979B-E9985FBC3C1B}"/>
          </ac:spMkLst>
        </pc:spChg>
        <pc:graphicFrameChg chg="del">
          <ac:chgData name="Kollmannsberger, Stefan" userId="33bc9b04-ebde-45a7-8cb5-2c13f1aad7eb" providerId="ADAL" clId="{101CA44A-33ED-44ED-B039-616EC25DF3F7}" dt="2022-04-12T08:31:21.873" v="73" actId="478"/>
          <ac:graphicFrameMkLst>
            <pc:docMk/>
            <pc:sldMk cId="402797165" sldId="457"/>
            <ac:graphicFrameMk id="4" creationId="{00000000-0000-0000-0000-000000000000}"/>
          </ac:graphicFrameMkLst>
        </pc:graphicFrameChg>
        <pc:graphicFrameChg chg="add mod">
          <ac:chgData name="Kollmannsberger, Stefan" userId="33bc9b04-ebde-45a7-8cb5-2c13f1aad7eb" providerId="ADAL" clId="{101CA44A-33ED-44ED-B039-616EC25DF3F7}" dt="2022-05-02T12:51:52.693" v="8397" actId="1076"/>
          <ac:graphicFrameMkLst>
            <pc:docMk/>
            <pc:sldMk cId="402797165" sldId="457"/>
            <ac:graphicFrameMk id="4" creationId="{87A6DD08-00B9-4491-2A74-E53D1215F539}"/>
          </ac:graphicFrameMkLst>
        </pc:graphicFrameChg>
        <pc:graphicFrameChg chg="del">
          <ac:chgData name="Kollmannsberger, Stefan" userId="33bc9b04-ebde-45a7-8cb5-2c13f1aad7eb" providerId="ADAL" clId="{101CA44A-33ED-44ED-B039-616EC25DF3F7}" dt="2022-04-12T08:31:26.289" v="74" actId="478"/>
          <ac:graphicFrameMkLst>
            <pc:docMk/>
            <pc:sldMk cId="402797165" sldId="457"/>
            <ac:graphicFrameMk id="7" creationId="{00000000-0000-0000-0000-000000000000}"/>
          </ac:graphicFrameMkLst>
        </pc:graphicFrameChg>
        <pc:graphicFrameChg chg="add mod">
          <ac:chgData name="Kollmannsberger, Stefan" userId="33bc9b04-ebde-45a7-8cb5-2c13f1aad7eb" providerId="ADAL" clId="{101CA44A-33ED-44ED-B039-616EC25DF3F7}" dt="2022-05-02T12:50:57.804" v="8366" actId="1076"/>
          <ac:graphicFrameMkLst>
            <pc:docMk/>
            <pc:sldMk cId="402797165" sldId="457"/>
            <ac:graphicFrameMk id="8" creationId="{DA47B647-4B6D-BFA1-3F24-96EDF74A2629}"/>
          </ac:graphicFrameMkLst>
        </pc:graphicFrameChg>
        <pc:picChg chg="add del">
          <ac:chgData name="Kollmannsberger, Stefan" userId="33bc9b04-ebde-45a7-8cb5-2c13f1aad7eb" providerId="ADAL" clId="{101CA44A-33ED-44ED-B039-616EC25DF3F7}" dt="2022-04-12T10:26:19.200" v="403" actId="478"/>
          <ac:picMkLst>
            <pc:docMk/>
            <pc:sldMk cId="402797165" sldId="457"/>
            <ac:picMk id="6" creationId="{F3F00B86-59D9-401E-8384-D41362BA076F}"/>
          </ac:picMkLst>
        </pc:picChg>
        <pc:picChg chg="add del mod">
          <ac:chgData name="Kollmannsberger, Stefan" userId="33bc9b04-ebde-45a7-8cb5-2c13f1aad7eb" providerId="ADAL" clId="{101CA44A-33ED-44ED-B039-616EC25DF3F7}" dt="2022-05-02T12:45:41.413" v="8251" actId="478"/>
          <ac:picMkLst>
            <pc:docMk/>
            <pc:sldMk cId="402797165" sldId="457"/>
            <ac:picMk id="12" creationId="{CAB6BDE8-2261-4D52-92C1-447FAC7BFB5E}"/>
          </ac:picMkLst>
        </pc:picChg>
        <pc:picChg chg="add mod">
          <ac:chgData name="Kollmannsberger, Stefan" userId="33bc9b04-ebde-45a7-8cb5-2c13f1aad7eb" providerId="ADAL" clId="{101CA44A-33ED-44ED-B039-616EC25DF3F7}" dt="2022-05-02T12:51:06.876" v="8370" actId="1076"/>
          <ac:picMkLst>
            <pc:docMk/>
            <pc:sldMk cId="402797165" sldId="457"/>
            <ac:picMk id="1026" creationId="{C3532903-9C4B-829B-DC9F-697B3E2BE656}"/>
          </ac:picMkLst>
        </pc:picChg>
        <pc:picChg chg="add">
          <ac:chgData name="Kollmannsberger, Stefan" userId="33bc9b04-ebde-45a7-8cb5-2c13f1aad7eb" providerId="ADAL" clId="{101CA44A-33ED-44ED-B039-616EC25DF3F7}" dt="2022-05-02T12:51:44.567" v="8396"/>
          <ac:picMkLst>
            <pc:docMk/>
            <pc:sldMk cId="402797165" sldId="457"/>
            <ac:picMk id="1028" creationId="{11E775DA-0C8D-9738-9A9F-A40493D6ECD4}"/>
          </ac:picMkLst>
        </pc:picChg>
        <pc:picChg chg="add del mod">
          <ac:chgData name="Kollmannsberger, Stefan" userId="33bc9b04-ebde-45a7-8cb5-2c13f1aad7eb" providerId="ADAL" clId="{101CA44A-33ED-44ED-B039-616EC25DF3F7}" dt="2022-05-02T12:53:43.583" v="8400"/>
          <ac:picMkLst>
            <pc:docMk/>
            <pc:sldMk cId="402797165" sldId="457"/>
            <ac:picMk id="1030" creationId="{A0D986A4-07A6-2C0B-09D0-8721C5A8C503}"/>
          </ac:picMkLst>
        </pc:picChg>
      </pc:sldChg>
      <pc:sldChg chg="addSp delSp modSp add mod chgLayout modNotesTx">
        <pc:chgData name="Kollmannsberger, Stefan" userId="33bc9b04-ebde-45a7-8cb5-2c13f1aad7eb" providerId="ADAL" clId="{101CA44A-33ED-44ED-B039-616EC25DF3F7}" dt="2022-05-02T13:17:22.575" v="8725"/>
        <pc:sldMkLst>
          <pc:docMk/>
          <pc:sldMk cId="4058277212" sldId="458"/>
        </pc:sldMkLst>
        <pc:spChg chg="mod ord">
          <ac:chgData name="Kollmannsberger, Stefan" userId="33bc9b04-ebde-45a7-8cb5-2c13f1aad7eb" providerId="ADAL" clId="{101CA44A-33ED-44ED-B039-616EC25DF3F7}" dt="2022-04-12T08:46:00.984" v="299" actId="700"/>
          <ac:spMkLst>
            <pc:docMk/>
            <pc:sldMk cId="4058277212" sldId="458"/>
            <ac:spMk id="2" creationId="{8D26780F-0988-438B-A234-333AC641C96E}"/>
          </ac:spMkLst>
        </pc:spChg>
        <pc:spChg chg="del mod ord">
          <ac:chgData name="Kollmannsberger, Stefan" userId="33bc9b04-ebde-45a7-8cb5-2c13f1aad7eb" providerId="ADAL" clId="{101CA44A-33ED-44ED-B039-616EC25DF3F7}" dt="2022-05-02T13:17:19.520" v="8723" actId="478"/>
          <ac:spMkLst>
            <pc:docMk/>
            <pc:sldMk cId="4058277212" sldId="458"/>
            <ac:spMk id="3" creationId="{B47C15A1-D146-4322-BEC6-A1F49E001BC2}"/>
          </ac:spMkLst>
        </pc:spChg>
        <pc:spChg chg="mod ord">
          <ac:chgData name="Kollmannsberger, Stefan" userId="33bc9b04-ebde-45a7-8cb5-2c13f1aad7eb" providerId="ADAL" clId="{101CA44A-33ED-44ED-B039-616EC25DF3F7}" dt="2022-04-12T08:46:00.984" v="299" actId="700"/>
          <ac:spMkLst>
            <pc:docMk/>
            <pc:sldMk cId="4058277212" sldId="458"/>
            <ac:spMk id="5" creationId="{E7FC2BD9-D45F-4312-A9A5-3A7CBA88F175}"/>
          </ac:spMkLst>
        </pc:spChg>
        <pc:spChg chg="add del mod">
          <ac:chgData name="Kollmannsberger, Stefan" userId="33bc9b04-ebde-45a7-8cb5-2c13f1aad7eb" providerId="ADAL" clId="{101CA44A-33ED-44ED-B039-616EC25DF3F7}" dt="2022-05-02T13:17:22.260" v="8724" actId="478"/>
          <ac:spMkLst>
            <pc:docMk/>
            <pc:sldMk cId="4058277212" sldId="458"/>
            <ac:spMk id="7" creationId="{C956F3E8-B861-7E07-805A-BC024808EAE8}"/>
          </ac:spMkLst>
        </pc:spChg>
        <pc:spChg chg="add mod">
          <ac:chgData name="Kollmannsberger, Stefan" userId="33bc9b04-ebde-45a7-8cb5-2c13f1aad7eb" providerId="ADAL" clId="{101CA44A-33ED-44ED-B039-616EC25DF3F7}" dt="2022-05-02T13:17:22.575" v="8725"/>
          <ac:spMkLst>
            <pc:docMk/>
            <pc:sldMk cId="4058277212" sldId="458"/>
            <ac:spMk id="9" creationId="{D2671C95-295D-02EE-FC35-F55BCFE6C061}"/>
          </ac:spMkLst>
        </pc:spChg>
        <pc:spChg chg="mod">
          <ac:chgData name="Kollmannsberger, Stefan" userId="33bc9b04-ebde-45a7-8cb5-2c13f1aad7eb" providerId="ADAL" clId="{101CA44A-33ED-44ED-B039-616EC25DF3F7}" dt="2022-04-12T08:46:57.034" v="349" actId="1037"/>
          <ac:spMkLst>
            <pc:docMk/>
            <pc:sldMk cId="4058277212" sldId="458"/>
            <ac:spMk id="10" creationId="{97F8A841-3A4A-42E4-8231-E6488D775078}"/>
          </ac:spMkLst>
        </pc:spChg>
        <pc:picChg chg="add mod">
          <ac:chgData name="Kollmannsberger, Stefan" userId="33bc9b04-ebde-45a7-8cb5-2c13f1aad7eb" providerId="ADAL" clId="{101CA44A-33ED-44ED-B039-616EC25DF3F7}" dt="2022-04-12T08:46:50.802" v="335" actId="1035"/>
          <ac:picMkLst>
            <pc:docMk/>
            <pc:sldMk cId="4058277212" sldId="458"/>
            <ac:picMk id="6" creationId="{6E040ADB-369C-4CAE-A038-EA4AC69B3662}"/>
          </ac:picMkLst>
        </pc:picChg>
        <pc:picChg chg="del">
          <ac:chgData name="Kollmannsberger, Stefan" userId="33bc9b04-ebde-45a7-8cb5-2c13f1aad7eb" providerId="ADAL" clId="{101CA44A-33ED-44ED-B039-616EC25DF3F7}" dt="2022-04-12T08:40:23.267" v="111" actId="478"/>
          <ac:picMkLst>
            <pc:docMk/>
            <pc:sldMk cId="4058277212" sldId="458"/>
            <ac:picMk id="12" creationId="{CAB6BDE8-2261-4D52-92C1-447FAC7BFB5E}"/>
          </ac:picMkLst>
        </pc:picChg>
      </pc:sldChg>
      <pc:sldChg chg="addSp delSp modSp add mod chgLayout modNotesTx">
        <pc:chgData name="Kollmannsberger, Stefan" userId="33bc9b04-ebde-45a7-8cb5-2c13f1aad7eb" providerId="ADAL" clId="{101CA44A-33ED-44ED-B039-616EC25DF3F7}" dt="2022-04-12T10:35:13.129" v="606" actId="20577"/>
        <pc:sldMkLst>
          <pc:docMk/>
          <pc:sldMk cId="1962228168" sldId="459"/>
        </pc:sldMkLst>
        <pc:spChg chg="del mod ord">
          <ac:chgData name="Kollmannsberger, Stefan" userId="33bc9b04-ebde-45a7-8cb5-2c13f1aad7eb" providerId="ADAL" clId="{101CA44A-33ED-44ED-B039-616EC25DF3F7}" dt="2022-04-12T10:30:49.034" v="494" actId="478"/>
          <ac:spMkLst>
            <pc:docMk/>
            <pc:sldMk cId="1962228168" sldId="459"/>
            <ac:spMk id="2" creationId="{8D26780F-0988-438B-A234-333AC641C96E}"/>
          </ac:spMkLst>
        </pc:spChg>
        <pc:spChg chg="mod ord">
          <ac:chgData name="Kollmannsberger, Stefan" userId="33bc9b04-ebde-45a7-8cb5-2c13f1aad7eb" providerId="ADAL" clId="{101CA44A-33ED-44ED-B039-616EC25DF3F7}" dt="2022-04-12T08:46:08.005" v="300" actId="700"/>
          <ac:spMkLst>
            <pc:docMk/>
            <pc:sldMk cId="1962228168" sldId="459"/>
            <ac:spMk id="3" creationId="{B47C15A1-D146-4322-BEC6-A1F49E001BC2}"/>
          </ac:spMkLst>
        </pc:spChg>
        <pc:spChg chg="mod ord">
          <ac:chgData name="Kollmannsberger, Stefan" userId="33bc9b04-ebde-45a7-8cb5-2c13f1aad7eb" providerId="ADAL" clId="{101CA44A-33ED-44ED-B039-616EC25DF3F7}" dt="2022-04-12T08:46:08.005" v="300" actId="700"/>
          <ac:spMkLst>
            <pc:docMk/>
            <pc:sldMk cId="1962228168" sldId="459"/>
            <ac:spMk id="5" creationId="{E7FC2BD9-D45F-4312-A9A5-3A7CBA88F175}"/>
          </ac:spMkLst>
        </pc:spChg>
        <pc:spChg chg="add del mod">
          <ac:chgData name="Kollmannsberger, Stefan" userId="33bc9b04-ebde-45a7-8cb5-2c13f1aad7eb" providerId="ADAL" clId="{101CA44A-33ED-44ED-B039-616EC25DF3F7}" dt="2022-04-12T10:30:53.105" v="495" actId="478"/>
          <ac:spMkLst>
            <pc:docMk/>
            <pc:sldMk cId="1962228168" sldId="459"/>
            <ac:spMk id="6" creationId="{ED7A1C99-0712-4544-8CD8-88F51BC10299}"/>
          </ac:spMkLst>
        </pc:spChg>
        <pc:spChg chg="add mod">
          <ac:chgData name="Kollmannsberger, Stefan" userId="33bc9b04-ebde-45a7-8cb5-2c13f1aad7eb" providerId="ADAL" clId="{101CA44A-33ED-44ED-B039-616EC25DF3F7}" dt="2022-04-12T10:32:13.229" v="521" actId="1076"/>
          <ac:spMkLst>
            <pc:docMk/>
            <pc:sldMk cId="1962228168" sldId="459"/>
            <ac:spMk id="11" creationId="{3DB9A127-E965-46E4-8DB7-D156FA20FA77}"/>
          </ac:spMkLst>
        </pc:spChg>
        <pc:spChg chg="add mod">
          <ac:chgData name="Kollmannsberger, Stefan" userId="33bc9b04-ebde-45a7-8cb5-2c13f1aad7eb" providerId="ADAL" clId="{101CA44A-33ED-44ED-B039-616EC25DF3F7}" dt="2022-04-12T10:32:46.015" v="537" actId="14100"/>
          <ac:spMkLst>
            <pc:docMk/>
            <pc:sldMk cId="1962228168" sldId="459"/>
            <ac:spMk id="12" creationId="{0407CD5D-29B6-4D89-B365-67CFD784BDA2}"/>
          </ac:spMkLst>
        </pc:spChg>
        <pc:spChg chg="add mod">
          <ac:chgData name="Kollmannsberger, Stefan" userId="33bc9b04-ebde-45a7-8cb5-2c13f1aad7eb" providerId="ADAL" clId="{101CA44A-33ED-44ED-B039-616EC25DF3F7}" dt="2022-04-12T10:33:29.873" v="566" actId="20577"/>
          <ac:spMkLst>
            <pc:docMk/>
            <pc:sldMk cId="1962228168" sldId="459"/>
            <ac:spMk id="13" creationId="{6E4B8AF2-AED1-41FE-B886-2EA557B4C385}"/>
          </ac:spMkLst>
        </pc:spChg>
        <pc:spChg chg="add mod">
          <ac:chgData name="Kollmannsberger, Stefan" userId="33bc9b04-ebde-45a7-8cb5-2c13f1aad7eb" providerId="ADAL" clId="{101CA44A-33ED-44ED-B039-616EC25DF3F7}" dt="2022-04-12T10:34:24.793" v="595" actId="20577"/>
          <ac:spMkLst>
            <pc:docMk/>
            <pc:sldMk cId="1962228168" sldId="459"/>
            <ac:spMk id="14" creationId="{1AF3B805-99C8-4DCB-B795-81F48898D9AB}"/>
          </ac:spMkLst>
        </pc:spChg>
        <pc:picChg chg="del">
          <ac:chgData name="Kollmannsberger, Stefan" userId="33bc9b04-ebde-45a7-8cb5-2c13f1aad7eb" providerId="ADAL" clId="{101CA44A-33ED-44ED-B039-616EC25DF3F7}" dt="2022-04-12T08:42:57.858" v="255" actId="478"/>
          <ac:picMkLst>
            <pc:docMk/>
            <pc:sldMk cId="1962228168" sldId="459"/>
            <ac:picMk id="6" creationId="{6E040ADB-369C-4CAE-A038-EA4AC69B3662}"/>
          </ac:picMkLst>
        </pc:picChg>
        <pc:picChg chg="add mod">
          <ac:chgData name="Kollmannsberger, Stefan" userId="33bc9b04-ebde-45a7-8cb5-2c13f1aad7eb" providerId="ADAL" clId="{101CA44A-33ED-44ED-B039-616EC25DF3F7}" dt="2022-04-12T08:46:39.080" v="318" actId="1037"/>
          <ac:picMkLst>
            <pc:docMk/>
            <pc:sldMk cId="1962228168" sldId="459"/>
            <ac:picMk id="7" creationId="{ED94F1EA-D593-4406-9C89-70EA31785E2C}"/>
          </ac:picMkLst>
        </pc:picChg>
      </pc:sldChg>
      <pc:sldChg chg="addSp delSp modSp add mod">
        <pc:chgData name="Kollmannsberger, Stefan" userId="33bc9b04-ebde-45a7-8cb5-2c13f1aad7eb" providerId="ADAL" clId="{101CA44A-33ED-44ED-B039-616EC25DF3F7}" dt="2022-05-02T13:17:54.659" v="8728"/>
        <pc:sldMkLst>
          <pc:docMk/>
          <pc:sldMk cId="1367436238" sldId="460"/>
        </pc:sldMkLst>
        <pc:spChg chg="del">
          <ac:chgData name="Kollmannsberger, Stefan" userId="33bc9b04-ebde-45a7-8cb5-2c13f1aad7eb" providerId="ADAL" clId="{101CA44A-33ED-44ED-B039-616EC25DF3F7}" dt="2022-05-02T13:17:51.044" v="8726" actId="478"/>
          <ac:spMkLst>
            <pc:docMk/>
            <pc:sldMk cId="1367436238" sldId="460"/>
            <ac:spMk id="3" creationId="{B47C15A1-D146-4322-BEC6-A1F49E001BC2}"/>
          </ac:spMkLst>
        </pc:spChg>
        <pc:spChg chg="add del mod">
          <ac:chgData name="Kollmannsberger, Stefan" userId="33bc9b04-ebde-45a7-8cb5-2c13f1aad7eb" providerId="ADAL" clId="{101CA44A-33ED-44ED-B039-616EC25DF3F7}" dt="2022-05-02T13:17:53.977" v="8727" actId="478"/>
          <ac:spMkLst>
            <pc:docMk/>
            <pc:sldMk cId="1367436238" sldId="460"/>
            <ac:spMk id="7" creationId="{F2189F32-C816-D795-C07E-578FBB59DD9A}"/>
          </ac:spMkLst>
        </pc:spChg>
        <pc:spChg chg="add del">
          <ac:chgData name="Kollmannsberger, Stefan" userId="33bc9b04-ebde-45a7-8cb5-2c13f1aad7eb" providerId="ADAL" clId="{101CA44A-33ED-44ED-B039-616EC25DF3F7}" dt="2022-04-12T10:35:45.244" v="614" actId="22"/>
          <ac:spMkLst>
            <pc:docMk/>
            <pc:sldMk cId="1367436238" sldId="460"/>
            <ac:spMk id="12" creationId="{99FFCA7B-7C3F-46EB-8812-FF07432DF985}"/>
          </ac:spMkLst>
        </pc:spChg>
        <pc:spChg chg="add mod">
          <ac:chgData name="Kollmannsberger, Stefan" userId="33bc9b04-ebde-45a7-8cb5-2c13f1aad7eb" providerId="ADAL" clId="{101CA44A-33ED-44ED-B039-616EC25DF3F7}" dt="2022-05-02T13:17:54.659" v="8728"/>
          <ac:spMkLst>
            <pc:docMk/>
            <pc:sldMk cId="1367436238" sldId="460"/>
            <ac:spMk id="12" creationId="{9CAD6151-3CDF-9E11-D5D6-4D3B89DD03FB}"/>
          </ac:spMkLst>
        </pc:spChg>
        <pc:spChg chg="add mod">
          <ac:chgData name="Kollmannsberger, Stefan" userId="33bc9b04-ebde-45a7-8cb5-2c13f1aad7eb" providerId="ADAL" clId="{101CA44A-33ED-44ED-B039-616EC25DF3F7}" dt="2022-04-12T10:52:36.788" v="2303" actId="1037"/>
          <ac:spMkLst>
            <pc:docMk/>
            <pc:sldMk cId="1367436238" sldId="460"/>
            <ac:spMk id="14" creationId="{0539BAF5-680F-4E16-A6B8-C5D19D68F2C5}"/>
          </ac:spMkLst>
        </pc:spChg>
        <pc:spChg chg="add mod">
          <ac:chgData name="Kollmannsberger, Stefan" userId="33bc9b04-ebde-45a7-8cb5-2c13f1aad7eb" providerId="ADAL" clId="{101CA44A-33ED-44ED-B039-616EC25DF3F7}" dt="2022-05-02T12:58:19.450" v="8523" actId="20577"/>
          <ac:spMkLst>
            <pc:docMk/>
            <pc:sldMk cId="1367436238" sldId="460"/>
            <ac:spMk id="15" creationId="{BE6806B3-ECD2-43EB-9451-A4018E33656F}"/>
          </ac:spMkLst>
        </pc:spChg>
        <pc:picChg chg="add mod">
          <ac:chgData name="Kollmannsberger, Stefan" userId="33bc9b04-ebde-45a7-8cb5-2c13f1aad7eb" providerId="ADAL" clId="{101CA44A-33ED-44ED-B039-616EC25DF3F7}" dt="2022-04-12T10:23:25.341" v="356" actId="1076"/>
          <ac:picMkLst>
            <pc:docMk/>
            <pc:sldMk cId="1367436238" sldId="460"/>
            <ac:picMk id="6" creationId="{37C88B4F-9AA1-4B2B-8D07-A9168CE9EBB7}"/>
          </ac:picMkLst>
        </pc:picChg>
        <pc:picChg chg="del">
          <ac:chgData name="Kollmannsberger, Stefan" userId="33bc9b04-ebde-45a7-8cb5-2c13f1aad7eb" providerId="ADAL" clId="{101CA44A-33ED-44ED-B039-616EC25DF3F7}" dt="2022-04-12T10:21:19.595" v="353" actId="478"/>
          <ac:picMkLst>
            <pc:docMk/>
            <pc:sldMk cId="1367436238" sldId="460"/>
            <ac:picMk id="7" creationId="{ED94F1EA-D593-4406-9C89-70EA31785E2C}"/>
          </ac:picMkLst>
        </pc:picChg>
        <pc:picChg chg="add mod">
          <ac:chgData name="Kollmannsberger, Stefan" userId="33bc9b04-ebde-45a7-8cb5-2c13f1aad7eb" providerId="ADAL" clId="{101CA44A-33ED-44ED-B039-616EC25DF3F7}" dt="2022-04-12T10:23:38.281" v="359" actId="14100"/>
          <ac:picMkLst>
            <pc:docMk/>
            <pc:sldMk cId="1367436238" sldId="460"/>
            <ac:picMk id="9" creationId="{6AACD312-C4DE-457C-B6EC-4D30622423EC}"/>
          </ac:picMkLst>
        </pc:picChg>
      </pc:sldChg>
      <pc:sldChg chg="add del">
        <pc:chgData name="Kollmannsberger, Stefan" userId="33bc9b04-ebde-45a7-8cb5-2c13f1aad7eb" providerId="ADAL" clId="{101CA44A-33ED-44ED-B039-616EC25DF3F7}" dt="2022-04-12T12:51:51.606" v="2495" actId="2890"/>
        <pc:sldMkLst>
          <pc:docMk/>
          <pc:sldMk cId="3124720249" sldId="461"/>
        </pc:sldMkLst>
      </pc:sldChg>
      <pc:sldChg chg="delSp modSp add del mod">
        <pc:chgData name="Kollmannsberger, Stefan" userId="33bc9b04-ebde-45a7-8cb5-2c13f1aad7eb" providerId="ADAL" clId="{101CA44A-33ED-44ED-B039-616EC25DF3F7}" dt="2022-04-12T10:41:50.050" v="1093" actId="47"/>
        <pc:sldMkLst>
          <pc:docMk/>
          <pc:sldMk cId="3444261836" sldId="461"/>
        </pc:sldMkLst>
        <pc:spChg chg="del mod">
          <ac:chgData name="Kollmannsberger, Stefan" userId="33bc9b04-ebde-45a7-8cb5-2c13f1aad7eb" providerId="ADAL" clId="{101CA44A-33ED-44ED-B039-616EC25DF3F7}" dt="2022-04-12T10:40:30.276" v="1085" actId="478"/>
          <ac:spMkLst>
            <pc:docMk/>
            <pc:sldMk cId="3444261836" sldId="461"/>
            <ac:spMk id="14" creationId="{0539BAF5-680F-4E16-A6B8-C5D19D68F2C5}"/>
          </ac:spMkLst>
        </pc:spChg>
        <pc:picChg chg="del">
          <ac:chgData name="Kollmannsberger, Stefan" userId="33bc9b04-ebde-45a7-8cb5-2c13f1aad7eb" providerId="ADAL" clId="{101CA44A-33ED-44ED-B039-616EC25DF3F7}" dt="2022-04-12T10:39:15.001" v="901" actId="478"/>
          <ac:picMkLst>
            <pc:docMk/>
            <pc:sldMk cId="3444261836" sldId="461"/>
            <ac:picMk id="6" creationId="{37C88B4F-9AA1-4B2B-8D07-A9168CE9EBB7}"/>
          </ac:picMkLst>
        </pc:picChg>
        <pc:picChg chg="del">
          <ac:chgData name="Kollmannsberger, Stefan" userId="33bc9b04-ebde-45a7-8cb5-2c13f1aad7eb" providerId="ADAL" clId="{101CA44A-33ED-44ED-B039-616EC25DF3F7}" dt="2022-04-12T10:39:18.061" v="902" actId="478"/>
          <ac:picMkLst>
            <pc:docMk/>
            <pc:sldMk cId="3444261836" sldId="461"/>
            <ac:picMk id="9" creationId="{6AACD312-C4DE-457C-B6EC-4D30622423EC}"/>
          </ac:picMkLst>
        </pc:picChg>
      </pc:sldChg>
      <pc:sldChg chg="addSp delSp modSp add mod modAnim">
        <pc:chgData name="Kollmannsberger, Stefan" userId="33bc9b04-ebde-45a7-8cb5-2c13f1aad7eb" providerId="ADAL" clId="{101CA44A-33ED-44ED-B039-616EC25DF3F7}" dt="2022-05-02T13:07:08.822" v="8597"/>
        <pc:sldMkLst>
          <pc:docMk/>
          <pc:sldMk cId="4167901986" sldId="461"/>
        </pc:sldMkLst>
        <pc:spChg chg="mod">
          <ac:chgData name="Kollmannsberger, Stefan" userId="33bc9b04-ebde-45a7-8cb5-2c13f1aad7eb" providerId="ADAL" clId="{101CA44A-33ED-44ED-B039-616EC25DF3F7}" dt="2022-04-12T13:44:15.792" v="4987" actId="114"/>
          <ac:spMkLst>
            <pc:docMk/>
            <pc:sldMk cId="4167901986" sldId="461"/>
            <ac:spMk id="2" creationId="{8D26780F-0988-438B-A234-333AC641C96E}"/>
          </ac:spMkLst>
        </pc:spChg>
        <pc:spChg chg="mod">
          <ac:chgData name="Kollmannsberger, Stefan" userId="33bc9b04-ebde-45a7-8cb5-2c13f1aad7eb" providerId="ADAL" clId="{101CA44A-33ED-44ED-B039-616EC25DF3F7}" dt="2022-04-30T13:49:07.498" v="5036" actId="207"/>
          <ac:spMkLst>
            <pc:docMk/>
            <pc:sldMk cId="4167901986" sldId="461"/>
            <ac:spMk id="3" creationId="{B47C15A1-D146-4322-BEC6-A1F49E001BC2}"/>
          </ac:spMkLst>
        </pc:spChg>
        <pc:spChg chg="add del mod">
          <ac:chgData name="Kollmannsberger, Stefan" userId="33bc9b04-ebde-45a7-8cb5-2c13f1aad7eb" providerId="ADAL" clId="{101CA44A-33ED-44ED-B039-616EC25DF3F7}" dt="2022-04-12T12:52:45.576" v="2504"/>
          <ac:spMkLst>
            <pc:docMk/>
            <pc:sldMk cId="4167901986" sldId="461"/>
            <ac:spMk id="7" creationId="{57C99D40-08BC-4E53-85F0-C65BEE22FCB6}"/>
          </ac:spMkLst>
        </pc:spChg>
        <pc:spChg chg="add mod">
          <ac:chgData name="Kollmannsberger, Stefan" userId="33bc9b04-ebde-45a7-8cb5-2c13f1aad7eb" providerId="ADAL" clId="{101CA44A-33ED-44ED-B039-616EC25DF3F7}" dt="2022-05-02T13:04:34.482" v="8591" actId="20577"/>
          <ac:spMkLst>
            <pc:docMk/>
            <pc:sldMk cId="4167901986" sldId="461"/>
            <ac:spMk id="11" creationId="{6BDCD803-407E-47A0-A703-A7AA2B3881B4}"/>
          </ac:spMkLst>
        </pc:spChg>
        <pc:spChg chg="add del mod">
          <ac:chgData name="Kollmannsberger, Stefan" userId="33bc9b04-ebde-45a7-8cb5-2c13f1aad7eb" providerId="ADAL" clId="{101CA44A-33ED-44ED-B039-616EC25DF3F7}" dt="2022-04-12T13:00:12.679" v="3133" actId="478"/>
          <ac:spMkLst>
            <pc:docMk/>
            <pc:sldMk cId="4167901986" sldId="461"/>
            <ac:spMk id="12" creationId="{9ABA5D80-EAF4-4CA9-8369-69924612A83D}"/>
          </ac:spMkLst>
        </pc:spChg>
        <pc:spChg chg="add del mod">
          <ac:chgData name="Kollmannsberger, Stefan" userId="33bc9b04-ebde-45a7-8cb5-2c13f1aad7eb" providerId="ADAL" clId="{101CA44A-33ED-44ED-B039-616EC25DF3F7}" dt="2022-04-12T13:00:26.910" v="3138" actId="478"/>
          <ac:spMkLst>
            <pc:docMk/>
            <pc:sldMk cId="4167901986" sldId="461"/>
            <ac:spMk id="13" creationId="{5EB35750-4080-4451-AA2D-F47D6E69B829}"/>
          </ac:spMkLst>
        </pc:spChg>
        <pc:spChg chg="add mod">
          <ac:chgData name="Kollmannsberger, Stefan" userId="33bc9b04-ebde-45a7-8cb5-2c13f1aad7eb" providerId="ADAL" clId="{101CA44A-33ED-44ED-B039-616EC25DF3F7}" dt="2022-04-12T13:16:35.188" v="3964"/>
          <ac:spMkLst>
            <pc:docMk/>
            <pc:sldMk cId="4167901986" sldId="461"/>
            <ac:spMk id="18" creationId="{A4831317-EDEF-41AD-98B4-C5B7F0DF6229}"/>
          </ac:spMkLst>
        </pc:spChg>
        <pc:graphicFrameChg chg="del">
          <ac:chgData name="Kollmannsberger, Stefan" userId="33bc9b04-ebde-45a7-8cb5-2c13f1aad7eb" providerId="ADAL" clId="{101CA44A-33ED-44ED-B039-616EC25DF3F7}" dt="2022-04-12T12:52:17.652" v="2502" actId="478"/>
          <ac:graphicFrameMkLst>
            <pc:docMk/>
            <pc:sldMk cId="4167901986" sldId="461"/>
            <ac:graphicFrameMk id="6" creationId="{00000000-0000-0000-0000-000000000000}"/>
          </ac:graphicFrameMkLst>
        </pc:graphicFrameChg>
        <pc:picChg chg="add del mod">
          <ac:chgData name="Kollmannsberger, Stefan" userId="33bc9b04-ebde-45a7-8cb5-2c13f1aad7eb" providerId="ADAL" clId="{101CA44A-33ED-44ED-B039-616EC25DF3F7}" dt="2022-04-12T12:54:11.461" v="2571" actId="478"/>
          <ac:picMkLst>
            <pc:docMk/>
            <pc:sldMk cId="4167901986" sldId="461"/>
            <ac:picMk id="8" creationId="{01322B1D-7D54-4C26-AF23-D41A2A5D791F}"/>
          </ac:picMkLst>
        </pc:picChg>
        <pc:picChg chg="add mod">
          <ac:chgData name="Kollmannsberger, Stefan" userId="33bc9b04-ebde-45a7-8cb5-2c13f1aad7eb" providerId="ADAL" clId="{101CA44A-33ED-44ED-B039-616EC25DF3F7}" dt="2022-04-12T13:17:10.638" v="3999" actId="14100"/>
          <ac:picMkLst>
            <pc:docMk/>
            <pc:sldMk cId="4167901986" sldId="461"/>
            <ac:picMk id="10" creationId="{77F342F4-1D1F-47C4-A872-35C5817EC74D}"/>
          </ac:picMkLst>
        </pc:picChg>
        <pc:picChg chg="add mod ord">
          <ac:chgData name="Kollmannsberger, Stefan" userId="33bc9b04-ebde-45a7-8cb5-2c13f1aad7eb" providerId="ADAL" clId="{101CA44A-33ED-44ED-B039-616EC25DF3F7}" dt="2022-05-02T13:06:34.183" v="8594" actId="1076"/>
          <ac:picMkLst>
            <pc:docMk/>
            <pc:sldMk cId="4167901986" sldId="461"/>
            <ac:picMk id="15" creationId="{3E5BFC08-B523-4A01-83CE-110FF502C498}"/>
          </ac:picMkLst>
        </pc:picChg>
        <pc:picChg chg="add del mod">
          <ac:chgData name="Kollmannsberger, Stefan" userId="33bc9b04-ebde-45a7-8cb5-2c13f1aad7eb" providerId="ADAL" clId="{101CA44A-33ED-44ED-B039-616EC25DF3F7}" dt="2022-04-12T13:04:20.581" v="3255" actId="478"/>
          <ac:picMkLst>
            <pc:docMk/>
            <pc:sldMk cId="4167901986" sldId="461"/>
            <ac:picMk id="17" creationId="{19B873C1-40EE-45DD-875F-7896814F05C1}"/>
          </ac:picMkLst>
        </pc:picChg>
      </pc:sldChg>
      <pc:sldChg chg="addSp delSp modSp add mod ord modAnim">
        <pc:chgData name="Kollmannsberger, Stefan" userId="33bc9b04-ebde-45a7-8cb5-2c13f1aad7eb" providerId="ADAL" clId="{101CA44A-33ED-44ED-B039-616EC25DF3F7}" dt="2022-05-02T13:26:12.059" v="8894" actId="20577"/>
        <pc:sldMkLst>
          <pc:docMk/>
          <pc:sldMk cId="3984339890" sldId="462"/>
        </pc:sldMkLst>
        <pc:spChg chg="mod">
          <ac:chgData name="Kollmannsberger, Stefan" userId="33bc9b04-ebde-45a7-8cb5-2c13f1aad7eb" providerId="ADAL" clId="{101CA44A-33ED-44ED-B039-616EC25DF3F7}" dt="2022-05-02T13:19:28.057" v="8735" actId="255"/>
          <ac:spMkLst>
            <pc:docMk/>
            <pc:sldMk cId="3984339890" sldId="462"/>
            <ac:spMk id="2" creationId="{00000000-0000-0000-0000-000000000000}"/>
          </ac:spMkLst>
        </pc:spChg>
        <pc:spChg chg="mod">
          <ac:chgData name="Kollmannsberger, Stefan" userId="33bc9b04-ebde-45a7-8cb5-2c13f1aad7eb" providerId="ADAL" clId="{101CA44A-33ED-44ED-B039-616EC25DF3F7}" dt="2022-05-02T13:05:43.515" v="8593" actId="790"/>
          <ac:spMkLst>
            <pc:docMk/>
            <pc:sldMk cId="3984339890" sldId="462"/>
            <ac:spMk id="3" creationId="{00000000-0000-0000-0000-000000000000}"/>
          </ac:spMkLst>
        </pc:spChg>
        <pc:spChg chg="mod">
          <ac:chgData name="Kollmannsberger, Stefan" userId="33bc9b04-ebde-45a7-8cb5-2c13f1aad7eb" providerId="ADAL" clId="{101CA44A-33ED-44ED-B039-616EC25DF3F7}" dt="2022-05-02T13:05:43.515" v="8593" actId="790"/>
          <ac:spMkLst>
            <pc:docMk/>
            <pc:sldMk cId="3984339890" sldId="462"/>
            <ac:spMk id="4" creationId="{00000000-0000-0000-0000-000000000000}"/>
          </ac:spMkLst>
        </pc:spChg>
        <pc:spChg chg="del mod">
          <ac:chgData name="Kollmannsberger, Stefan" userId="33bc9b04-ebde-45a7-8cb5-2c13f1aad7eb" providerId="ADAL" clId="{101CA44A-33ED-44ED-B039-616EC25DF3F7}" dt="2022-05-02T13:20:53.925" v="8738" actId="478"/>
          <ac:spMkLst>
            <pc:docMk/>
            <pc:sldMk cId="3984339890" sldId="462"/>
            <ac:spMk id="7" creationId="{E0B12FCF-C821-42E7-B543-AFF1C08C88E0}"/>
          </ac:spMkLst>
        </pc:spChg>
        <pc:spChg chg="add mod">
          <ac:chgData name="Kollmannsberger, Stefan" userId="33bc9b04-ebde-45a7-8cb5-2c13f1aad7eb" providerId="ADAL" clId="{101CA44A-33ED-44ED-B039-616EC25DF3F7}" dt="2022-05-02T13:22:47.086" v="8830" actId="20577"/>
          <ac:spMkLst>
            <pc:docMk/>
            <pc:sldMk cId="3984339890" sldId="462"/>
            <ac:spMk id="9" creationId="{2CE2B2E2-D481-28B9-D4D9-55B8B6DECB98}"/>
          </ac:spMkLst>
        </pc:spChg>
        <pc:spChg chg="add mod">
          <ac:chgData name="Kollmannsberger, Stefan" userId="33bc9b04-ebde-45a7-8cb5-2c13f1aad7eb" providerId="ADAL" clId="{101CA44A-33ED-44ED-B039-616EC25DF3F7}" dt="2022-05-02T13:26:12.059" v="8894" actId="20577"/>
          <ac:spMkLst>
            <pc:docMk/>
            <pc:sldMk cId="3984339890" sldId="462"/>
            <ac:spMk id="11" creationId="{C56B8FCF-621F-7E86-E2CD-43AFB286D3DB}"/>
          </ac:spMkLst>
        </pc:spChg>
        <pc:grpChg chg="add mod">
          <ac:chgData name="Kollmannsberger, Stefan" userId="33bc9b04-ebde-45a7-8cb5-2c13f1aad7eb" providerId="ADAL" clId="{101CA44A-33ED-44ED-B039-616EC25DF3F7}" dt="2022-05-02T13:25:49.187" v="8882" actId="164"/>
          <ac:grpSpMkLst>
            <pc:docMk/>
            <pc:sldMk cId="3984339890" sldId="462"/>
            <ac:grpSpMk id="8" creationId="{B8DA0F4E-EDD0-1332-5439-5999353FDDD8}"/>
          </ac:grpSpMkLst>
        </pc:grpChg>
        <pc:picChg chg="add mod">
          <ac:chgData name="Kollmannsberger, Stefan" userId="33bc9b04-ebde-45a7-8cb5-2c13f1aad7eb" providerId="ADAL" clId="{101CA44A-33ED-44ED-B039-616EC25DF3F7}" dt="2022-04-12T13:27:07.966" v="4429" actId="1076"/>
          <ac:picMkLst>
            <pc:docMk/>
            <pc:sldMk cId="3984339890" sldId="462"/>
            <ac:picMk id="6" creationId="{CBE3E622-12C3-461B-AC42-AF65B485E608}"/>
          </ac:picMkLst>
        </pc:picChg>
        <pc:picChg chg="del">
          <ac:chgData name="Kollmannsberger, Stefan" userId="33bc9b04-ebde-45a7-8cb5-2c13f1aad7eb" providerId="ADAL" clId="{101CA44A-33ED-44ED-B039-616EC25DF3F7}" dt="2022-04-12T13:26:15.650" v="4427" actId="478"/>
          <ac:picMkLst>
            <pc:docMk/>
            <pc:sldMk cId="3984339890" sldId="462"/>
            <ac:picMk id="9" creationId="{017E02A7-A8F2-4A5C-8595-BFE9F2DDA3CF}"/>
          </ac:picMkLst>
        </pc:picChg>
        <pc:picChg chg="add mod">
          <ac:chgData name="Kollmannsberger, Stefan" userId="33bc9b04-ebde-45a7-8cb5-2c13f1aad7eb" providerId="ADAL" clId="{101CA44A-33ED-44ED-B039-616EC25DF3F7}" dt="2022-05-02T13:25:49.187" v="8882" actId="164"/>
          <ac:picMkLst>
            <pc:docMk/>
            <pc:sldMk cId="3984339890" sldId="462"/>
            <ac:picMk id="10" creationId="{A426E36D-730B-4410-9463-0BA04ED53715}"/>
          </ac:picMkLst>
        </pc:picChg>
      </pc:sldChg>
      <pc:sldChg chg="addSp delSp modSp new mod modAnim">
        <pc:chgData name="Kollmannsberger, Stefan" userId="33bc9b04-ebde-45a7-8cb5-2c13f1aad7eb" providerId="ADAL" clId="{101CA44A-33ED-44ED-B039-616EC25DF3F7}" dt="2022-05-02T13:19:15.002" v="8734"/>
        <pc:sldMkLst>
          <pc:docMk/>
          <pc:sldMk cId="258752027" sldId="463"/>
        </pc:sldMkLst>
        <pc:spChg chg="add del mod">
          <ac:chgData name="Kollmannsberger, Stefan" userId="33bc9b04-ebde-45a7-8cb5-2c13f1aad7eb" providerId="ADAL" clId="{101CA44A-33ED-44ED-B039-616EC25DF3F7}" dt="2022-05-02T13:18:38.412" v="8732" actId="255"/>
          <ac:spMkLst>
            <pc:docMk/>
            <pc:sldMk cId="258752027" sldId="463"/>
            <ac:spMk id="2" creationId="{7F3A731E-F48B-4B81-B46F-6832A754EDFB}"/>
          </ac:spMkLst>
        </pc:spChg>
        <pc:spChg chg="mod">
          <ac:chgData name="Kollmannsberger, Stefan" userId="33bc9b04-ebde-45a7-8cb5-2c13f1aad7eb" providerId="ADAL" clId="{101CA44A-33ED-44ED-B039-616EC25DF3F7}" dt="2022-05-02T13:05:28.054" v="8592" actId="790"/>
          <ac:spMkLst>
            <pc:docMk/>
            <pc:sldMk cId="258752027" sldId="463"/>
            <ac:spMk id="3" creationId="{87CF9C2F-248A-4D93-993B-A06B2EB6A464}"/>
          </ac:spMkLst>
        </pc:spChg>
        <pc:spChg chg="mod">
          <ac:chgData name="Kollmannsberger, Stefan" userId="33bc9b04-ebde-45a7-8cb5-2c13f1aad7eb" providerId="ADAL" clId="{101CA44A-33ED-44ED-B039-616EC25DF3F7}" dt="2022-05-02T13:05:28.054" v="8592" actId="790"/>
          <ac:spMkLst>
            <pc:docMk/>
            <pc:sldMk cId="258752027" sldId="463"/>
            <ac:spMk id="4" creationId="{08192A97-8603-42CE-9038-2DE655218BD9}"/>
          </ac:spMkLst>
        </pc:spChg>
        <pc:spChg chg="add mod">
          <ac:chgData name="Kollmannsberger, Stefan" userId="33bc9b04-ebde-45a7-8cb5-2c13f1aad7eb" providerId="ADAL" clId="{101CA44A-33ED-44ED-B039-616EC25DF3F7}" dt="2022-05-02T13:05:28.054" v="8592" actId="790"/>
          <ac:spMkLst>
            <pc:docMk/>
            <pc:sldMk cId="258752027" sldId="463"/>
            <ac:spMk id="9" creationId="{30C71C30-5350-4A68-905A-6452D0728154}"/>
          </ac:spMkLst>
        </pc:spChg>
        <pc:spChg chg="add mod">
          <ac:chgData name="Kollmannsberger, Stefan" userId="33bc9b04-ebde-45a7-8cb5-2c13f1aad7eb" providerId="ADAL" clId="{101CA44A-33ED-44ED-B039-616EC25DF3F7}" dt="2022-05-02T13:19:05.648" v="8733" actId="164"/>
          <ac:spMkLst>
            <pc:docMk/>
            <pc:sldMk cId="258752027" sldId="463"/>
            <ac:spMk id="10" creationId="{C51C6389-3C88-4831-B1A9-168BE13CABD4}"/>
          </ac:spMkLst>
        </pc:spChg>
        <pc:spChg chg="add mod">
          <ac:chgData name="Kollmannsberger, Stefan" userId="33bc9b04-ebde-45a7-8cb5-2c13f1aad7eb" providerId="ADAL" clId="{101CA44A-33ED-44ED-B039-616EC25DF3F7}" dt="2022-05-02T13:05:28.054" v="8592" actId="790"/>
          <ac:spMkLst>
            <pc:docMk/>
            <pc:sldMk cId="258752027" sldId="463"/>
            <ac:spMk id="11" creationId="{81BD96D0-2460-4CBB-B6DB-E0FF2072393D}"/>
          </ac:spMkLst>
        </pc:spChg>
        <pc:grpChg chg="add mod">
          <ac:chgData name="Kollmannsberger, Stefan" userId="33bc9b04-ebde-45a7-8cb5-2c13f1aad7eb" providerId="ADAL" clId="{101CA44A-33ED-44ED-B039-616EC25DF3F7}" dt="2022-05-02T13:19:05.648" v="8733" actId="164"/>
          <ac:grpSpMkLst>
            <pc:docMk/>
            <pc:sldMk cId="258752027" sldId="463"/>
            <ac:grpSpMk id="5" creationId="{282508F8-C9CF-3040-BE30-DCDB5352B9F2}"/>
          </ac:grpSpMkLst>
        </pc:grpChg>
        <pc:picChg chg="add mod">
          <ac:chgData name="Kollmannsberger, Stefan" userId="33bc9b04-ebde-45a7-8cb5-2c13f1aad7eb" providerId="ADAL" clId="{101CA44A-33ED-44ED-B039-616EC25DF3F7}" dt="2022-04-12T13:42:05.373" v="4901" actId="14100"/>
          <ac:picMkLst>
            <pc:docMk/>
            <pc:sldMk cId="258752027" sldId="463"/>
            <ac:picMk id="6" creationId="{294CC791-F79B-4614-B5BC-1927B422D190}"/>
          </ac:picMkLst>
        </pc:picChg>
        <pc:picChg chg="add mod">
          <ac:chgData name="Kollmannsberger, Stefan" userId="33bc9b04-ebde-45a7-8cb5-2c13f1aad7eb" providerId="ADAL" clId="{101CA44A-33ED-44ED-B039-616EC25DF3F7}" dt="2022-05-02T13:19:05.648" v="8733" actId="164"/>
          <ac:picMkLst>
            <pc:docMk/>
            <pc:sldMk cId="258752027" sldId="463"/>
            <ac:picMk id="8" creationId="{730ED858-0BD1-4287-B9A4-09F01641E51E}"/>
          </ac:picMkLst>
        </pc:picChg>
      </pc:sldChg>
      <pc:sldChg chg="addSp delSp modSp new mod ord">
        <pc:chgData name="Kollmannsberger, Stefan" userId="33bc9b04-ebde-45a7-8cb5-2c13f1aad7eb" providerId="ADAL" clId="{101CA44A-33ED-44ED-B039-616EC25DF3F7}" dt="2022-04-30T13:54:07.024" v="5149"/>
        <pc:sldMkLst>
          <pc:docMk/>
          <pc:sldMk cId="4044912545" sldId="464"/>
        </pc:sldMkLst>
        <pc:spChg chg="del">
          <ac:chgData name="Kollmannsberger, Stefan" userId="33bc9b04-ebde-45a7-8cb5-2c13f1aad7eb" providerId="ADAL" clId="{101CA44A-33ED-44ED-B039-616EC25DF3F7}" dt="2022-04-12T13:47:32.113" v="4989" actId="478"/>
          <ac:spMkLst>
            <pc:docMk/>
            <pc:sldMk cId="4044912545" sldId="464"/>
            <ac:spMk id="2" creationId="{80B0C0E0-1A2B-4C2E-A95E-CC15B897165F}"/>
          </ac:spMkLst>
        </pc:spChg>
        <pc:spChg chg="mod">
          <ac:chgData name="Kollmannsberger, Stefan" userId="33bc9b04-ebde-45a7-8cb5-2c13f1aad7eb" providerId="ADAL" clId="{101CA44A-33ED-44ED-B039-616EC25DF3F7}" dt="2022-04-12T13:47:40.895" v="5003" actId="20577"/>
          <ac:spMkLst>
            <pc:docMk/>
            <pc:sldMk cId="4044912545" sldId="464"/>
            <ac:spMk id="3" creationId="{4285E94A-605D-4AC6-8CF1-FD557ED02D54}"/>
          </ac:spMkLst>
        </pc:spChg>
        <pc:picChg chg="add">
          <ac:chgData name="Kollmannsberger, Stefan" userId="33bc9b04-ebde-45a7-8cb5-2c13f1aad7eb" providerId="ADAL" clId="{101CA44A-33ED-44ED-B039-616EC25DF3F7}" dt="2022-04-12T13:47:33.708" v="4990" actId="22"/>
          <ac:picMkLst>
            <pc:docMk/>
            <pc:sldMk cId="4044912545" sldId="464"/>
            <ac:picMk id="6" creationId="{547B3F9B-C020-42EC-904F-D98F1A3467AB}"/>
          </ac:picMkLst>
        </pc:picChg>
      </pc:sldChg>
      <pc:sldChg chg="modSp new del mod ord">
        <pc:chgData name="Kollmannsberger, Stefan" userId="33bc9b04-ebde-45a7-8cb5-2c13f1aad7eb" providerId="ADAL" clId="{101CA44A-33ED-44ED-B039-616EC25DF3F7}" dt="2022-05-02T13:35:29.555" v="8962" actId="47"/>
        <pc:sldMkLst>
          <pc:docMk/>
          <pc:sldMk cId="782359219" sldId="465"/>
        </pc:sldMkLst>
        <pc:spChg chg="mod">
          <ac:chgData name="Kollmannsberger, Stefan" userId="33bc9b04-ebde-45a7-8cb5-2c13f1aad7eb" providerId="ADAL" clId="{101CA44A-33ED-44ED-B039-616EC25DF3F7}" dt="2022-05-02T13:35:25.298" v="8961" actId="20577"/>
          <ac:spMkLst>
            <pc:docMk/>
            <pc:sldMk cId="782359219" sldId="465"/>
            <ac:spMk id="3" creationId="{0D6D9D17-3799-48CB-BF8B-4EF7A4E17C31}"/>
          </ac:spMkLst>
        </pc:spChg>
      </pc:sldChg>
      <pc:sldChg chg="add del">
        <pc:chgData name="Kollmannsberger, Stefan" userId="33bc9b04-ebde-45a7-8cb5-2c13f1aad7eb" providerId="ADAL" clId="{101CA44A-33ED-44ED-B039-616EC25DF3F7}" dt="2022-04-30T13:51:47.150" v="5112" actId="47"/>
        <pc:sldMkLst>
          <pc:docMk/>
          <pc:sldMk cId="2503423538" sldId="465"/>
        </pc:sldMkLst>
      </pc:sldChg>
      <pc:sldChg chg="addSp delSp modSp add mod">
        <pc:chgData name="Kollmannsberger, Stefan" userId="33bc9b04-ebde-45a7-8cb5-2c13f1aad7eb" providerId="ADAL" clId="{101CA44A-33ED-44ED-B039-616EC25DF3F7}" dt="2022-04-30T14:37:45.978" v="6811" actId="255"/>
        <pc:sldMkLst>
          <pc:docMk/>
          <pc:sldMk cId="316594514" sldId="466"/>
        </pc:sldMkLst>
        <pc:spChg chg="del">
          <ac:chgData name="Kollmannsberger, Stefan" userId="33bc9b04-ebde-45a7-8cb5-2c13f1aad7eb" providerId="ADAL" clId="{101CA44A-33ED-44ED-B039-616EC25DF3F7}" dt="2022-04-30T14:19:15.468" v="5951" actId="478"/>
          <ac:spMkLst>
            <pc:docMk/>
            <pc:sldMk cId="316594514" sldId="466"/>
            <ac:spMk id="2" creationId="{00000000-0000-0000-0000-000000000000}"/>
          </ac:spMkLst>
        </pc:spChg>
        <pc:spChg chg="add del mod">
          <ac:chgData name="Kollmannsberger, Stefan" userId="33bc9b04-ebde-45a7-8cb5-2c13f1aad7eb" providerId="ADAL" clId="{101CA44A-33ED-44ED-B039-616EC25DF3F7}" dt="2022-04-30T14:19:18.183" v="5952" actId="478"/>
          <ac:spMkLst>
            <pc:docMk/>
            <pc:sldMk cId="316594514" sldId="466"/>
            <ac:spMk id="7" creationId="{07D9DE54-5BE7-4067-8C0A-7CDC3577E4B8}"/>
          </ac:spMkLst>
        </pc:spChg>
        <pc:spChg chg="add del">
          <ac:chgData name="Kollmannsberger, Stefan" userId="33bc9b04-ebde-45a7-8cb5-2c13f1aad7eb" providerId="ADAL" clId="{101CA44A-33ED-44ED-B039-616EC25DF3F7}" dt="2022-04-30T14:19:08.601" v="5950" actId="478"/>
          <ac:spMkLst>
            <pc:docMk/>
            <pc:sldMk cId="316594514" sldId="466"/>
            <ac:spMk id="14" creationId="{EDC2EA70-6F99-4FD8-99F3-4CC99F63E76E}"/>
          </ac:spMkLst>
        </pc:spChg>
        <pc:spChg chg="add mod">
          <ac:chgData name="Kollmannsberger, Stefan" userId="33bc9b04-ebde-45a7-8cb5-2c13f1aad7eb" providerId="ADAL" clId="{101CA44A-33ED-44ED-B039-616EC25DF3F7}" dt="2022-04-30T14:37:45.978" v="6811" actId="255"/>
          <ac:spMkLst>
            <pc:docMk/>
            <pc:sldMk cId="316594514" sldId="466"/>
            <ac:spMk id="15" creationId="{72C2A8A7-F09C-4E4C-A709-858284BC14A5}"/>
          </ac:spMkLst>
        </pc:spChg>
        <pc:picChg chg="del">
          <ac:chgData name="Kollmannsberger, Stefan" userId="33bc9b04-ebde-45a7-8cb5-2c13f1aad7eb" providerId="ADAL" clId="{101CA44A-33ED-44ED-B039-616EC25DF3F7}" dt="2022-04-30T14:19:01.127" v="5946" actId="478"/>
          <ac:picMkLst>
            <pc:docMk/>
            <pc:sldMk cId="316594514" sldId="466"/>
            <ac:picMk id="6" creationId="{DE7EBD97-CC9E-4249-AC31-F83ED732AE8F}"/>
          </ac:picMkLst>
        </pc:picChg>
        <pc:picChg chg="del">
          <ac:chgData name="Kollmannsberger, Stefan" userId="33bc9b04-ebde-45a7-8cb5-2c13f1aad7eb" providerId="ADAL" clId="{101CA44A-33ED-44ED-B039-616EC25DF3F7}" dt="2022-04-30T14:19:03.509" v="5948" actId="478"/>
          <ac:picMkLst>
            <pc:docMk/>
            <pc:sldMk cId="316594514" sldId="466"/>
            <ac:picMk id="8" creationId="{9AD8CB03-E795-4EFA-AC55-81FC83746ADF}"/>
          </ac:picMkLst>
        </pc:picChg>
        <pc:picChg chg="add mod">
          <ac:chgData name="Kollmannsberger, Stefan" userId="33bc9b04-ebde-45a7-8cb5-2c13f1aad7eb" providerId="ADAL" clId="{101CA44A-33ED-44ED-B039-616EC25DF3F7}" dt="2022-04-30T14:20:53.669" v="5956" actId="1035"/>
          <ac:picMkLst>
            <pc:docMk/>
            <pc:sldMk cId="316594514" sldId="466"/>
            <ac:picMk id="10" creationId="{639AD4A2-9AD4-49D5-B9D8-AF89787FBF26}"/>
          </ac:picMkLst>
        </pc:picChg>
        <pc:picChg chg="del">
          <ac:chgData name="Kollmannsberger, Stefan" userId="33bc9b04-ebde-45a7-8cb5-2c13f1aad7eb" providerId="ADAL" clId="{101CA44A-33ED-44ED-B039-616EC25DF3F7}" dt="2022-04-30T14:19:02.236" v="5947" actId="478"/>
          <ac:picMkLst>
            <pc:docMk/>
            <pc:sldMk cId="316594514" sldId="466"/>
            <ac:picMk id="12" creationId="{C86A6D25-2735-4951-87E2-BEE3E14AA159}"/>
          </ac:picMkLst>
        </pc:picChg>
        <pc:picChg chg="add del mod">
          <ac:chgData name="Kollmannsberger, Stefan" userId="33bc9b04-ebde-45a7-8cb5-2c13f1aad7eb" providerId="ADAL" clId="{101CA44A-33ED-44ED-B039-616EC25DF3F7}" dt="2022-04-30T14:27:14.949" v="6187" actId="478"/>
          <ac:picMkLst>
            <pc:docMk/>
            <pc:sldMk cId="316594514" sldId="466"/>
            <ac:picMk id="16" creationId="{3D84D11E-D53A-48C5-8A0B-ABB07C5BEED5}"/>
          </ac:picMkLst>
        </pc:picChg>
      </pc:sldChg>
      <pc:sldChg chg="modSp add mod">
        <pc:chgData name="Kollmannsberger, Stefan" userId="33bc9b04-ebde-45a7-8cb5-2c13f1aad7eb" providerId="ADAL" clId="{101CA44A-33ED-44ED-B039-616EC25DF3F7}" dt="2022-04-30T14:37:54.491" v="6812" actId="255"/>
        <pc:sldMkLst>
          <pc:docMk/>
          <pc:sldMk cId="336659923" sldId="467"/>
        </pc:sldMkLst>
        <pc:spChg chg="mod">
          <ac:chgData name="Kollmannsberger, Stefan" userId="33bc9b04-ebde-45a7-8cb5-2c13f1aad7eb" providerId="ADAL" clId="{101CA44A-33ED-44ED-B039-616EC25DF3F7}" dt="2022-04-30T14:37:54.491" v="6812" actId="255"/>
          <ac:spMkLst>
            <pc:docMk/>
            <pc:sldMk cId="336659923" sldId="467"/>
            <ac:spMk id="15" creationId="{72C2A8A7-F09C-4E4C-A709-858284BC14A5}"/>
          </ac:spMkLst>
        </pc:spChg>
        <pc:picChg chg="mod">
          <ac:chgData name="Kollmannsberger, Stefan" userId="33bc9b04-ebde-45a7-8cb5-2c13f1aad7eb" providerId="ADAL" clId="{101CA44A-33ED-44ED-B039-616EC25DF3F7}" dt="2022-04-30T14:28:00.409" v="6291" actId="1035"/>
          <ac:picMkLst>
            <pc:docMk/>
            <pc:sldMk cId="336659923" sldId="467"/>
            <ac:picMk id="16" creationId="{3D84D11E-D53A-48C5-8A0B-ABB07C5BEED5}"/>
          </ac:picMkLst>
        </pc:picChg>
      </pc:sldChg>
      <pc:sldChg chg="addSp modSp add mod">
        <pc:chgData name="Kollmannsberger, Stefan" userId="33bc9b04-ebde-45a7-8cb5-2c13f1aad7eb" providerId="ADAL" clId="{101CA44A-33ED-44ED-B039-616EC25DF3F7}" dt="2022-04-30T14:38:13.513" v="6820" actId="1036"/>
        <pc:sldMkLst>
          <pc:docMk/>
          <pc:sldMk cId="602189038" sldId="468"/>
        </pc:sldMkLst>
        <pc:spChg chg="mod">
          <ac:chgData name="Kollmannsberger, Stefan" userId="33bc9b04-ebde-45a7-8cb5-2c13f1aad7eb" providerId="ADAL" clId="{101CA44A-33ED-44ED-B039-616EC25DF3F7}" dt="2022-04-30T14:38:13.513" v="6820" actId="1036"/>
          <ac:spMkLst>
            <pc:docMk/>
            <pc:sldMk cId="602189038" sldId="468"/>
            <ac:spMk id="15" creationId="{72C2A8A7-F09C-4E4C-A709-858284BC14A5}"/>
          </ac:spMkLst>
        </pc:spChg>
        <pc:picChg chg="add mod">
          <ac:chgData name="Kollmannsberger, Stefan" userId="33bc9b04-ebde-45a7-8cb5-2c13f1aad7eb" providerId="ADAL" clId="{101CA44A-33ED-44ED-B039-616EC25DF3F7}" dt="2022-04-30T14:34:04.749" v="6709" actId="1035"/>
          <ac:picMkLst>
            <pc:docMk/>
            <pc:sldMk cId="602189038" sldId="468"/>
            <ac:picMk id="5" creationId="{C8B83F5E-1F90-44E7-86F2-4CC679271452}"/>
          </ac:picMkLst>
        </pc:picChg>
      </pc:sldChg>
      <pc:sldChg chg="addSp modSp add mod">
        <pc:chgData name="Kollmannsberger, Stefan" userId="33bc9b04-ebde-45a7-8cb5-2c13f1aad7eb" providerId="ADAL" clId="{101CA44A-33ED-44ED-B039-616EC25DF3F7}" dt="2022-04-30T14:38:25.986" v="6822" actId="20577"/>
        <pc:sldMkLst>
          <pc:docMk/>
          <pc:sldMk cId="1609026192" sldId="469"/>
        </pc:sldMkLst>
        <pc:spChg chg="mod">
          <ac:chgData name="Kollmannsberger, Stefan" userId="33bc9b04-ebde-45a7-8cb5-2c13f1aad7eb" providerId="ADAL" clId="{101CA44A-33ED-44ED-B039-616EC25DF3F7}" dt="2022-04-30T14:38:25.986" v="6822" actId="20577"/>
          <ac:spMkLst>
            <pc:docMk/>
            <pc:sldMk cId="1609026192" sldId="469"/>
            <ac:spMk id="15" creationId="{72C2A8A7-F09C-4E4C-A709-858284BC14A5}"/>
          </ac:spMkLst>
        </pc:spChg>
        <pc:picChg chg="add mod">
          <ac:chgData name="Kollmannsberger, Stefan" userId="33bc9b04-ebde-45a7-8cb5-2c13f1aad7eb" providerId="ADAL" clId="{101CA44A-33ED-44ED-B039-616EC25DF3F7}" dt="2022-04-30T14:34:38.025" v="6712" actId="1076"/>
          <ac:picMkLst>
            <pc:docMk/>
            <pc:sldMk cId="1609026192" sldId="469"/>
            <ac:picMk id="6" creationId="{D721F22D-1C4E-4530-8BB4-19055C53983A}"/>
          </ac:picMkLst>
        </pc:picChg>
      </pc:sldChg>
      <pc:sldChg chg="addSp modSp add mod modNotesTx">
        <pc:chgData name="Kollmannsberger, Stefan" userId="33bc9b04-ebde-45a7-8cb5-2c13f1aad7eb" providerId="ADAL" clId="{101CA44A-33ED-44ED-B039-616EC25DF3F7}" dt="2022-04-30T14:43:13.361" v="7365" actId="20577"/>
        <pc:sldMkLst>
          <pc:docMk/>
          <pc:sldMk cId="329748033" sldId="470"/>
        </pc:sldMkLst>
        <pc:spChg chg="mod">
          <ac:chgData name="Kollmannsberger, Stefan" userId="33bc9b04-ebde-45a7-8cb5-2c13f1aad7eb" providerId="ADAL" clId="{101CA44A-33ED-44ED-B039-616EC25DF3F7}" dt="2022-04-30T14:41:01.250" v="6887" actId="20577"/>
          <ac:spMkLst>
            <pc:docMk/>
            <pc:sldMk cId="329748033" sldId="470"/>
            <ac:spMk id="15" creationId="{72C2A8A7-F09C-4E4C-A709-858284BC14A5}"/>
          </ac:spMkLst>
        </pc:spChg>
        <pc:picChg chg="add mod">
          <ac:chgData name="Kollmannsberger, Stefan" userId="33bc9b04-ebde-45a7-8cb5-2c13f1aad7eb" providerId="ADAL" clId="{101CA44A-33ED-44ED-B039-616EC25DF3F7}" dt="2022-04-30T14:39:25.586" v="6825" actId="1076"/>
          <ac:picMkLst>
            <pc:docMk/>
            <pc:sldMk cId="329748033" sldId="470"/>
            <ac:picMk id="7" creationId="{379C4895-77A0-4A8F-82CB-89A8CBC81FF3}"/>
          </ac:picMkLst>
        </pc:picChg>
      </pc:sldChg>
      <pc:sldChg chg="addSp modSp new mod">
        <pc:chgData name="Kollmannsberger, Stefan" userId="33bc9b04-ebde-45a7-8cb5-2c13f1aad7eb" providerId="ADAL" clId="{101CA44A-33ED-44ED-B039-616EC25DF3F7}" dt="2022-04-30T15:00:59.422" v="7597" actId="14100"/>
        <pc:sldMkLst>
          <pc:docMk/>
          <pc:sldMk cId="425137606" sldId="471"/>
        </pc:sldMkLst>
        <pc:spChg chg="mod">
          <ac:chgData name="Kollmannsberger, Stefan" userId="33bc9b04-ebde-45a7-8cb5-2c13f1aad7eb" providerId="ADAL" clId="{101CA44A-33ED-44ED-B039-616EC25DF3F7}" dt="2022-04-30T15:00:59.422" v="7597" actId="14100"/>
          <ac:spMkLst>
            <pc:docMk/>
            <pc:sldMk cId="425137606" sldId="471"/>
            <ac:spMk id="2" creationId="{5DEE2876-3B20-4975-9A90-51186CDFED02}"/>
          </ac:spMkLst>
        </pc:spChg>
        <pc:spChg chg="mod">
          <ac:chgData name="Kollmannsberger, Stefan" userId="33bc9b04-ebde-45a7-8cb5-2c13f1aad7eb" providerId="ADAL" clId="{101CA44A-33ED-44ED-B039-616EC25DF3F7}" dt="2022-04-30T14:47:39.030" v="7425" actId="20577"/>
          <ac:spMkLst>
            <pc:docMk/>
            <pc:sldMk cId="425137606" sldId="471"/>
            <ac:spMk id="3" creationId="{0E76BD87-43A1-46CE-8838-CEC88ED8F4C1}"/>
          </ac:spMkLst>
        </pc:spChg>
        <pc:spChg chg="add mod">
          <ac:chgData name="Kollmannsberger, Stefan" userId="33bc9b04-ebde-45a7-8cb5-2c13f1aad7eb" providerId="ADAL" clId="{101CA44A-33ED-44ED-B039-616EC25DF3F7}" dt="2022-04-30T15:00:32.562" v="7571" actId="21"/>
          <ac:spMkLst>
            <pc:docMk/>
            <pc:sldMk cId="425137606" sldId="471"/>
            <ac:spMk id="7" creationId="{D9BB61F5-FDA2-4478-9DA6-278CFB9EF2FB}"/>
          </ac:spMkLst>
        </pc:spChg>
        <pc:spChg chg="add mod">
          <ac:chgData name="Kollmannsberger, Stefan" userId="33bc9b04-ebde-45a7-8cb5-2c13f1aad7eb" providerId="ADAL" clId="{101CA44A-33ED-44ED-B039-616EC25DF3F7}" dt="2022-04-30T14:59:54.238" v="7540" actId="14100"/>
          <ac:spMkLst>
            <pc:docMk/>
            <pc:sldMk cId="425137606" sldId="471"/>
            <ac:spMk id="9" creationId="{ACA72F50-3958-48B4-BE92-20239E2493A5}"/>
          </ac:spMkLst>
        </pc:spChg>
        <pc:picChg chg="add mod">
          <ac:chgData name="Kollmannsberger, Stefan" userId="33bc9b04-ebde-45a7-8cb5-2c13f1aad7eb" providerId="ADAL" clId="{101CA44A-33ED-44ED-B039-616EC25DF3F7}" dt="2022-04-30T15:00:40.902" v="7572" actId="14100"/>
          <ac:picMkLst>
            <pc:docMk/>
            <pc:sldMk cId="425137606" sldId="471"/>
            <ac:picMk id="6" creationId="{1ED46A38-D556-4CA6-B91C-67079722CBDB}"/>
          </ac:picMkLst>
        </pc:picChg>
      </pc:sldChg>
      <pc:sldChg chg="addSp delSp modSp add mod modNotesTx">
        <pc:chgData name="Kollmannsberger, Stefan" userId="33bc9b04-ebde-45a7-8cb5-2c13f1aad7eb" providerId="ADAL" clId="{101CA44A-33ED-44ED-B039-616EC25DF3F7}" dt="2022-04-30T15:08:02.744" v="7710" actId="20577"/>
        <pc:sldMkLst>
          <pc:docMk/>
          <pc:sldMk cId="2774932163" sldId="472"/>
        </pc:sldMkLst>
        <pc:spChg chg="del">
          <ac:chgData name="Kollmannsberger, Stefan" userId="33bc9b04-ebde-45a7-8cb5-2c13f1aad7eb" providerId="ADAL" clId="{101CA44A-33ED-44ED-B039-616EC25DF3F7}" dt="2022-04-30T15:01:27.848" v="7627" actId="478"/>
          <ac:spMkLst>
            <pc:docMk/>
            <pc:sldMk cId="2774932163" sldId="472"/>
            <ac:spMk id="2" creationId="{5DEE2876-3B20-4975-9A90-51186CDFED02}"/>
          </ac:spMkLst>
        </pc:spChg>
        <pc:spChg chg="mod">
          <ac:chgData name="Kollmannsberger, Stefan" userId="33bc9b04-ebde-45a7-8cb5-2c13f1aad7eb" providerId="ADAL" clId="{101CA44A-33ED-44ED-B039-616EC25DF3F7}" dt="2022-04-30T15:01:22.696" v="7626" actId="20577"/>
          <ac:spMkLst>
            <pc:docMk/>
            <pc:sldMk cId="2774932163" sldId="472"/>
            <ac:spMk id="7" creationId="{D9BB61F5-FDA2-4478-9DA6-278CFB9EF2FB}"/>
          </ac:spMkLst>
        </pc:spChg>
        <pc:spChg chg="add del mod">
          <ac:chgData name="Kollmannsberger, Stefan" userId="33bc9b04-ebde-45a7-8cb5-2c13f1aad7eb" providerId="ADAL" clId="{101CA44A-33ED-44ED-B039-616EC25DF3F7}" dt="2022-04-30T15:01:30.445" v="7628" actId="478"/>
          <ac:spMkLst>
            <pc:docMk/>
            <pc:sldMk cId="2774932163" sldId="472"/>
            <ac:spMk id="8" creationId="{E66B0363-A978-49EA-B7AC-E5F35720849F}"/>
          </ac:spMkLst>
        </pc:spChg>
        <pc:graphicFrameChg chg="add mod">
          <ac:chgData name="Kollmannsberger, Stefan" userId="33bc9b04-ebde-45a7-8cb5-2c13f1aad7eb" providerId="ADAL" clId="{101CA44A-33ED-44ED-B039-616EC25DF3F7}" dt="2022-04-30T15:07:40.454" v="7631" actId="1076"/>
          <ac:graphicFrameMkLst>
            <pc:docMk/>
            <pc:sldMk cId="2774932163" sldId="472"/>
            <ac:graphicFrameMk id="10" creationId="{4B66C3C7-4950-461F-BD8C-7009A6EC6815}"/>
          </ac:graphicFrameMkLst>
        </pc:graphicFrameChg>
        <pc:picChg chg="del">
          <ac:chgData name="Kollmannsberger, Stefan" userId="33bc9b04-ebde-45a7-8cb5-2c13f1aad7eb" providerId="ADAL" clId="{101CA44A-33ED-44ED-B039-616EC25DF3F7}" dt="2022-04-30T15:01:13.938" v="7599" actId="478"/>
          <ac:picMkLst>
            <pc:docMk/>
            <pc:sldMk cId="2774932163" sldId="472"/>
            <ac:picMk id="6" creationId="{1ED46A38-D556-4CA6-B91C-67079722CBDB}"/>
          </ac:picMkLst>
        </pc:picChg>
      </pc:sldChg>
      <pc:sldChg chg="addSp delSp modSp add mod">
        <pc:chgData name="Kollmannsberger, Stefan" userId="33bc9b04-ebde-45a7-8cb5-2c13f1aad7eb" providerId="ADAL" clId="{101CA44A-33ED-44ED-B039-616EC25DF3F7}" dt="2022-05-02T13:28:58.478" v="8904" actId="313"/>
        <pc:sldMkLst>
          <pc:docMk/>
          <pc:sldMk cId="3993411997" sldId="473"/>
        </pc:sldMkLst>
        <pc:spChg chg="mod">
          <ac:chgData name="Kollmannsberger, Stefan" userId="33bc9b04-ebde-45a7-8cb5-2c13f1aad7eb" providerId="ADAL" clId="{101CA44A-33ED-44ED-B039-616EC25DF3F7}" dt="2022-04-30T15:23:58.907" v="8074" actId="790"/>
          <ac:spMkLst>
            <pc:docMk/>
            <pc:sldMk cId="3993411997" sldId="473"/>
            <ac:spMk id="3" creationId="{0E76BD87-43A1-46CE-8838-CEC88ED8F4C1}"/>
          </ac:spMkLst>
        </pc:spChg>
        <pc:spChg chg="mod">
          <ac:chgData name="Kollmannsberger, Stefan" userId="33bc9b04-ebde-45a7-8cb5-2c13f1aad7eb" providerId="ADAL" clId="{101CA44A-33ED-44ED-B039-616EC25DF3F7}" dt="2022-04-30T15:23:58.907" v="8074" actId="790"/>
          <ac:spMkLst>
            <pc:docMk/>
            <pc:sldMk cId="3993411997" sldId="473"/>
            <ac:spMk id="4" creationId="{DE7DF257-630E-4776-AE54-401B0EED49A9}"/>
          </ac:spMkLst>
        </pc:spChg>
        <pc:spChg chg="mod">
          <ac:chgData name="Kollmannsberger, Stefan" userId="33bc9b04-ebde-45a7-8cb5-2c13f1aad7eb" providerId="ADAL" clId="{101CA44A-33ED-44ED-B039-616EC25DF3F7}" dt="2022-05-02T13:28:58.478" v="8904" actId="313"/>
          <ac:spMkLst>
            <pc:docMk/>
            <pc:sldMk cId="3993411997" sldId="473"/>
            <ac:spMk id="7" creationId="{D9BB61F5-FDA2-4478-9DA6-278CFB9EF2FB}"/>
          </ac:spMkLst>
        </pc:spChg>
        <pc:spChg chg="add mod">
          <ac:chgData name="Kollmannsberger, Stefan" userId="33bc9b04-ebde-45a7-8cb5-2c13f1aad7eb" providerId="ADAL" clId="{101CA44A-33ED-44ED-B039-616EC25DF3F7}" dt="2022-04-30T15:24:38.348" v="8120" actId="20577"/>
          <ac:spMkLst>
            <pc:docMk/>
            <pc:sldMk cId="3993411997" sldId="473"/>
            <ac:spMk id="8" creationId="{85312DB2-3B72-4B4A-8DA5-03DBA26BE36E}"/>
          </ac:spMkLst>
        </pc:spChg>
        <pc:spChg chg="mod">
          <ac:chgData name="Kollmannsberger, Stefan" userId="33bc9b04-ebde-45a7-8cb5-2c13f1aad7eb" providerId="ADAL" clId="{101CA44A-33ED-44ED-B039-616EC25DF3F7}" dt="2022-04-30T15:25:01.551" v="8122" actId="20577"/>
          <ac:spMkLst>
            <pc:docMk/>
            <pc:sldMk cId="3993411997" sldId="473"/>
            <ac:spMk id="9" creationId="{ACA72F50-3958-48B4-BE92-20239E2493A5}"/>
          </ac:spMkLst>
        </pc:spChg>
        <pc:spChg chg="add mod">
          <ac:chgData name="Kollmannsberger, Stefan" userId="33bc9b04-ebde-45a7-8cb5-2c13f1aad7eb" providerId="ADAL" clId="{101CA44A-33ED-44ED-B039-616EC25DF3F7}" dt="2022-04-30T15:25:53.381" v="8165" actId="20577"/>
          <ac:spMkLst>
            <pc:docMk/>
            <pc:sldMk cId="3993411997" sldId="473"/>
            <ac:spMk id="11" creationId="{D0B51F51-6E0F-4422-A47D-BB08CEFF3CCA}"/>
          </ac:spMkLst>
        </pc:spChg>
        <pc:graphicFrameChg chg="del">
          <ac:chgData name="Kollmannsberger, Stefan" userId="33bc9b04-ebde-45a7-8cb5-2c13f1aad7eb" providerId="ADAL" clId="{101CA44A-33ED-44ED-B039-616EC25DF3F7}" dt="2022-04-30T15:08:10.677" v="7712" actId="478"/>
          <ac:graphicFrameMkLst>
            <pc:docMk/>
            <pc:sldMk cId="3993411997" sldId="473"/>
            <ac:graphicFrameMk id="10" creationId="{4B66C3C7-4950-461F-BD8C-7009A6EC6815}"/>
          </ac:graphicFrameMkLst>
        </pc:graphicFrameChg>
      </pc:sldChg>
      <pc:sldChg chg="delSp modSp add mod modAnim">
        <pc:chgData name="Kollmannsberger, Stefan" userId="33bc9b04-ebde-45a7-8cb5-2c13f1aad7eb" providerId="ADAL" clId="{101CA44A-33ED-44ED-B039-616EC25DF3F7}" dt="2022-05-02T13:35:49.895" v="8965" actId="313"/>
        <pc:sldMkLst>
          <pc:docMk/>
          <pc:sldMk cId="3439942829" sldId="474"/>
        </pc:sldMkLst>
        <pc:spChg chg="mod">
          <ac:chgData name="Kollmannsberger, Stefan" userId="33bc9b04-ebde-45a7-8cb5-2c13f1aad7eb" providerId="ADAL" clId="{101CA44A-33ED-44ED-B039-616EC25DF3F7}" dt="2022-05-02T13:29:23.266" v="8906" actId="313"/>
          <ac:spMkLst>
            <pc:docMk/>
            <pc:sldMk cId="3439942829" sldId="474"/>
            <ac:spMk id="7" creationId="{D9BB61F5-FDA2-4478-9DA6-278CFB9EF2FB}"/>
          </ac:spMkLst>
        </pc:spChg>
        <pc:spChg chg="mod">
          <ac:chgData name="Kollmannsberger, Stefan" userId="33bc9b04-ebde-45a7-8cb5-2c13f1aad7eb" providerId="ADAL" clId="{101CA44A-33ED-44ED-B039-616EC25DF3F7}" dt="2022-05-02T13:35:49.895" v="8965" actId="313"/>
          <ac:spMkLst>
            <pc:docMk/>
            <pc:sldMk cId="3439942829" sldId="474"/>
            <ac:spMk id="8" creationId="{85312DB2-3B72-4B4A-8DA5-03DBA26BE36E}"/>
          </ac:spMkLst>
        </pc:spChg>
        <pc:spChg chg="del">
          <ac:chgData name="Kollmannsberger, Stefan" userId="33bc9b04-ebde-45a7-8cb5-2c13f1aad7eb" providerId="ADAL" clId="{101CA44A-33ED-44ED-B039-616EC25DF3F7}" dt="2022-05-02T13:29:37.708" v="8909" actId="478"/>
          <ac:spMkLst>
            <pc:docMk/>
            <pc:sldMk cId="3439942829" sldId="474"/>
            <ac:spMk id="9" creationId="{ACA72F50-3958-48B4-BE92-20239E2493A5}"/>
          </ac:spMkLst>
        </pc:spChg>
      </pc:sldChg>
      <pc:sldChg chg="addSp delSp modSp add mod modAnim modNotesTx">
        <pc:chgData name="Kollmannsberger, Stefan" userId="33bc9b04-ebde-45a7-8cb5-2c13f1aad7eb" providerId="ADAL" clId="{101CA44A-33ED-44ED-B039-616EC25DF3F7}" dt="2022-05-02T13:35:01.814" v="8934"/>
        <pc:sldMkLst>
          <pc:docMk/>
          <pc:sldMk cId="392544169" sldId="475"/>
        </pc:sldMkLst>
        <pc:spChg chg="mod">
          <ac:chgData name="Kollmannsberger, Stefan" userId="33bc9b04-ebde-45a7-8cb5-2c13f1aad7eb" providerId="ADAL" clId="{101CA44A-33ED-44ED-B039-616EC25DF3F7}" dt="2022-04-30T15:26:59.152" v="8188" actId="20577"/>
          <ac:spMkLst>
            <pc:docMk/>
            <pc:sldMk cId="392544169" sldId="475"/>
            <ac:spMk id="3" creationId="{0E76BD87-43A1-46CE-8838-CEC88ED8F4C1}"/>
          </ac:spMkLst>
        </pc:spChg>
        <pc:spChg chg="del">
          <ac:chgData name="Kollmannsberger, Stefan" userId="33bc9b04-ebde-45a7-8cb5-2c13f1aad7eb" providerId="ADAL" clId="{101CA44A-33ED-44ED-B039-616EC25DF3F7}" dt="2022-04-30T15:32:31.121" v="8191" actId="478"/>
          <ac:spMkLst>
            <pc:docMk/>
            <pc:sldMk cId="392544169" sldId="475"/>
            <ac:spMk id="7" creationId="{D9BB61F5-FDA2-4478-9DA6-278CFB9EF2FB}"/>
          </ac:spMkLst>
        </pc:spChg>
        <pc:spChg chg="del">
          <ac:chgData name="Kollmannsberger, Stefan" userId="33bc9b04-ebde-45a7-8cb5-2c13f1aad7eb" providerId="ADAL" clId="{101CA44A-33ED-44ED-B039-616EC25DF3F7}" dt="2022-04-30T15:27:05.288" v="8189" actId="478"/>
          <ac:spMkLst>
            <pc:docMk/>
            <pc:sldMk cId="392544169" sldId="475"/>
            <ac:spMk id="8" creationId="{85312DB2-3B72-4B4A-8DA5-03DBA26BE36E}"/>
          </ac:spMkLst>
        </pc:spChg>
        <pc:spChg chg="del">
          <ac:chgData name="Kollmannsberger, Stefan" userId="33bc9b04-ebde-45a7-8cb5-2c13f1aad7eb" providerId="ADAL" clId="{101CA44A-33ED-44ED-B039-616EC25DF3F7}" dt="2022-04-30T15:33:17.743" v="8194" actId="478"/>
          <ac:spMkLst>
            <pc:docMk/>
            <pc:sldMk cId="392544169" sldId="475"/>
            <ac:spMk id="9" creationId="{ACA72F50-3958-48B4-BE92-20239E2493A5}"/>
          </ac:spMkLst>
        </pc:spChg>
        <pc:spChg chg="add del">
          <ac:chgData name="Kollmannsberger, Stefan" userId="33bc9b04-ebde-45a7-8cb5-2c13f1aad7eb" providerId="ADAL" clId="{101CA44A-33ED-44ED-B039-616EC25DF3F7}" dt="2022-04-30T15:32:37.894" v="8193" actId="478"/>
          <ac:spMkLst>
            <pc:docMk/>
            <pc:sldMk cId="392544169" sldId="475"/>
            <ac:spMk id="10" creationId="{6AB8BBA4-7D31-43D2-B2F9-D2A8360EB782}"/>
          </ac:spMkLst>
        </pc:spChg>
        <pc:spChg chg="del">
          <ac:chgData name="Kollmannsberger, Stefan" userId="33bc9b04-ebde-45a7-8cb5-2c13f1aad7eb" providerId="ADAL" clId="{101CA44A-33ED-44ED-B039-616EC25DF3F7}" dt="2022-04-30T15:27:07.432" v="8190" actId="478"/>
          <ac:spMkLst>
            <pc:docMk/>
            <pc:sldMk cId="392544169" sldId="475"/>
            <ac:spMk id="11" creationId="{D0B51F51-6E0F-4422-A47D-BB08CEFF3CCA}"/>
          </ac:spMkLst>
        </pc:spChg>
        <pc:spChg chg="add del">
          <ac:chgData name="Kollmannsberger, Stefan" userId="33bc9b04-ebde-45a7-8cb5-2c13f1aad7eb" providerId="ADAL" clId="{101CA44A-33ED-44ED-B039-616EC25DF3F7}" dt="2022-04-30T15:33:24.718" v="8196" actId="22"/>
          <ac:spMkLst>
            <pc:docMk/>
            <pc:sldMk cId="392544169" sldId="475"/>
            <ac:spMk id="12" creationId="{C5014FD4-656A-402B-BB32-B5641750619B}"/>
          </ac:spMkLst>
        </pc:spChg>
        <pc:spChg chg="add mod">
          <ac:chgData name="Kollmannsberger, Stefan" userId="33bc9b04-ebde-45a7-8cb5-2c13f1aad7eb" providerId="ADAL" clId="{101CA44A-33ED-44ED-B039-616EC25DF3F7}" dt="2022-05-02T13:30:59.507" v="8932" actId="20577"/>
          <ac:spMkLst>
            <pc:docMk/>
            <pc:sldMk cId="392544169" sldId="475"/>
            <ac:spMk id="13" creationId="{DAAF2898-5E96-476B-89F0-F7181DE5CDEA}"/>
          </ac:spMkLst>
        </pc:spChg>
      </pc:sldChg>
      <pc:sldChg chg="addSp delSp modSp add mod">
        <pc:chgData name="Kollmannsberger, Stefan" userId="33bc9b04-ebde-45a7-8cb5-2c13f1aad7eb" providerId="ADAL" clId="{101CA44A-33ED-44ED-B039-616EC25DF3F7}" dt="2022-05-02T13:17:06.491" v="8722" actId="20577"/>
        <pc:sldMkLst>
          <pc:docMk/>
          <pc:sldMk cId="2922592589" sldId="476"/>
        </pc:sldMkLst>
        <pc:spChg chg="mod">
          <ac:chgData name="Kollmannsberger, Stefan" userId="33bc9b04-ebde-45a7-8cb5-2c13f1aad7eb" providerId="ADAL" clId="{101CA44A-33ED-44ED-B039-616EC25DF3F7}" dt="2022-05-02T13:17:06.491" v="8722" actId="20577"/>
          <ac:spMkLst>
            <pc:docMk/>
            <pc:sldMk cId="2922592589" sldId="476"/>
            <ac:spMk id="3" creationId="{B47C15A1-D146-4322-BEC6-A1F49E001BC2}"/>
          </ac:spMkLst>
        </pc:spChg>
        <pc:spChg chg="add del">
          <ac:chgData name="Kollmannsberger, Stefan" userId="33bc9b04-ebde-45a7-8cb5-2c13f1aad7eb" providerId="ADAL" clId="{101CA44A-33ED-44ED-B039-616EC25DF3F7}" dt="2022-05-02T12:54:43.700" v="8402" actId="478"/>
          <ac:spMkLst>
            <pc:docMk/>
            <pc:sldMk cId="2922592589" sldId="476"/>
            <ac:spMk id="7" creationId="{A18DBE60-70A3-4DED-A6E3-15E209DB59D4}"/>
          </ac:spMkLst>
        </pc:spChg>
        <pc:spChg chg="add mod">
          <ac:chgData name="Kollmannsberger, Stefan" userId="33bc9b04-ebde-45a7-8cb5-2c13f1aad7eb" providerId="ADAL" clId="{101CA44A-33ED-44ED-B039-616EC25DF3F7}" dt="2022-05-02T13:14:43.053" v="8657" actId="1076"/>
          <ac:spMkLst>
            <pc:docMk/>
            <pc:sldMk cId="2922592589" sldId="476"/>
            <ac:spMk id="14" creationId="{6E75AF1C-8411-80C1-D424-48A64B0735F7}"/>
          </ac:spMkLst>
        </pc:spChg>
        <pc:graphicFrameChg chg="add mod">
          <ac:chgData name="Kollmannsberger, Stefan" userId="33bc9b04-ebde-45a7-8cb5-2c13f1aad7eb" providerId="ADAL" clId="{101CA44A-33ED-44ED-B039-616EC25DF3F7}" dt="2022-05-02T13:14:50.581" v="8660" actId="14100"/>
          <ac:graphicFrameMkLst>
            <pc:docMk/>
            <pc:sldMk cId="2922592589" sldId="476"/>
            <ac:graphicFrameMk id="4" creationId="{CCCA9DD7-63D1-AF27-7F16-E31363221713}"/>
          </ac:graphicFrameMkLst>
        </pc:graphicFrameChg>
        <pc:graphicFrameChg chg="add mod">
          <ac:chgData name="Kollmannsberger, Stefan" userId="33bc9b04-ebde-45a7-8cb5-2c13f1aad7eb" providerId="ADAL" clId="{101CA44A-33ED-44ED-B039-616EC25DF3F7}" dt="2022-05-02T13:14:48.077" v="8659" actId="1076"/>
          <ac:graphicFrameMkLst>
            <pc:docMk/>
            <pc:sldMk cId="2922592589" sldId="476"/>
            <ac:graphicFrameMk id="6" creationId="{B9B67243-3442-97B2-B26B-6E74DC37ABE1}"/>
          </ac:graphicFrameMkLst>
        </pc:graphicFrameChg>
        <pc:picChg chg="mod">
          <ac:chgData name="Kollmannsberger, Stefan" userId="33bc9b04-ebde-45a7-8cb5-2c13f1aad7eb" providerId="ADAL" clId="{101CA44A-33ED-44ED-B039-616EC25DF3F7}" dt="2022-05-02T13:14:31.085" v="8656" actId="1076"/>
          <ac:picMkLst>
            <pc:docMk/>
            <pc:sldMk cId="2922592589" sldId="476"/>
            <ac:picMk id="12" creationId="{CAB6BDE8-2261-4D52-92C1-447FAC7BFB5E}"/>
          </ac:picMkLst>
        </pc:picChg>
        <pc:picChg chg="add mod">
          <ac:chgData name="Kollmannsberger, Stefan" userId="33bc9b04-ebde-45a7-8cb5-2c13f1aad7eb" providerId="ADAL" clId="{101CA44A-33ED-44ED-B039-616EC25DF3F7}" dt="2022-05-02T13:14:21.733" v="8654" actId="1076"/>
          <ac:picMkLst>
            <pc:docMk/>
            <pc:sldMk cId="2922592589" sldId="476"/>
            <ac:picMk id="6146" creationId="{07A64134-6638-61E8-E14A-E481D56C2118}"/>
          </ac:picMkLst>
        </pc:picChg>
      </pc:sldChg>
      <pc:sldChg chg="new del">
        <pc:chgData name="Kollmannsberger, Stefan" userId="33bc9b04-ebde-45a7-8cb5-2c13f1aad7eb" providerId="ADAL" clId="{101CA44A-33ED-44ED-B039-616EC25DF3F7}" dt="2022-04-30T15:34:03.094" v="8203" actId="47"/>
        <pc:sldMkLst>
          <pc:docMk/>
          <pc:sldMk cId="4267218910" sldId="476"/>
        </pc:sldMkLst>
      </pc:sldChg>
      <pc:sldChg chg="add">
        <pc:chgData name="Kollmannsberger, Stefan" userId="33bc9b04-ebde-45a7-8cb5-2c13f1aad7eb" providerId="ADAL" clId="{101CA44A-33ED-44ED-B039-616EC25DF3F7}" dt="2022-05-02T13:35:42.568" v="8963"/>
        <pc:sldMkLst>
          <pc:docMk/>
          <pc:sldMk cId="2087571781" sldId="477"/>
        </pc:sldMkLst>
      </pc:sldChg>
      <pc:sldMasterChg chg="modSldLayout">
        <pc:chgData name="Kollmannsberger, Stefan" userId="33bc9b04-ebde-45a7-8cb5-2c13f1aad7eb" providerId="ADAL" clId="{101CA44A-33ED-44ED-B039-616EC25DF3F7}" dt="2022-04-12T08:44:11.452" v="294" actId="14100"/>
        <pc:sldMasterMkLst>
          <pc:docMk/>
          <pc:sldMasterMk cId="0" sldId="2147483648"/>
        </pc:sldMasterMkLst>
        <pc:sldLayoutChg chg="modSp mod">
          <pc:chgData name="Kollmannsberger, Stefan" userId="33bc9b04-ebde-45a7-8cb5-2c13f1aad7eb" providerId="ADAL" clId="{101CA44A-33ED-44ED-B039-616EC25DF3F7}" dt="2022-04-12T08:44:11.452" v="294" actId="14100"/>
          <pc:sldLayoutMkLst>
            <pc:docMk/>
            <pc:sldMasterMk cId="0" sldId="2147483648"/>
            <pc:sldLayoutMk cId="2183948741" sldId="2147483654"/>
          </pc:sldLayoutMkLst>
          <pc:spChg chg="mod">
            <ac:chgData name="Kollmannsberger, Stefan" userId="33bc9b04-ebde-45a7-8cb5-2c13f1aad7eb" providerId="ADAL" clId="{101CA44A-33ED-44ED-B039-616EC25DF3F7}" dt="2022-04-12T08:44:11.452" v="294" actId="14100"/>
            <ac:spMkLst>
              <pc:docMk/>
              <pc:sldMasterMk cId="0" sldId="2147483648"/>
              <pc:sldLayoutMk cId="2183948741" sldId="2147483654"/>
              <ac:spMk id="3" creationId="{00000000-0000-0000-0000-000000000000}"/>
            </ac:spMkLst>
          </pc:spChg>
          <pc:spChg chg="mod">
            <ac:chgData name="Kollmannsberger, Stefan" userId="33bc9b04-ebde-45a7-8cb5-2c13f1aad7eb" providerId="ADAL" clId="{101CA44A-33ED-44ED-B039-616EC25DF3F7}" dt="2022-04-12T08:44:06.725" v="293" actId="1035"/>
            <ac:spMkLst>
              <pc:docMk/>
              <pc:sldMasterMk cId="0" sldId="2147483648"/>
              <pc:sldLayoutMk cId="2183948741" sldId="2147483654"/>
              <ac:spMk id="10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28/04/2025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28/04/2025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65C1C-1FBD-174B-6690-2AC6C6E28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64DEA1-B73B-7E3A-97E3-666479F8B8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A7DD2B-E997-98FA-1A5D-0BFB9225D8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https://www.the-qrcode-generator.com/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19D85-1507-0FE3-6DB6-DE87F0893B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676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145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A016F-C581-8367-A0EB-434D2CAB1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233BEC-12AB-4F5A-ED6D-6E5A76605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A4F0F1-1C89-4C49-66D0-DDF42BE888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https://www.the-qrcode-generator.com/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B7149-2ED1-45CF-F2D1-808D91EECA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66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D65140D-76E0-83F9-AB39-3CACFC15A3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090" y="897858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929B2B-2E5F-17DB-9EEC-221FFA57025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19088" y="1409897"/>
            <a:ext cx="8508999" cy="16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Leon Herrmann</a:t>
            </a:r>
            <a:br>
              <a:rPr lang="de-DE" noProof="0" dirty="0"/>
            </a:br>
            <a:r>
              <a:rPr lang="de-DE" noProof="0" dirty="0"/>
              <a:t>Stefan Kollmannsberger</a:t>
            </a:r>
          </a:p>
          <a:p>
            <a:pPr lvl="0"/>
            <a:r>
              <a:rPr lang="de-DE" noProof="0" dirty="0"/>
              <a:t>Chair </a:t>
            </a:r>
            <a:r>
              <a:rPr lang="de-DE" noProof="0" dirty="0" err="1"/>
              <a:t>of</a:t>
            </a:r>
            <a:r>
              <a:rPr lang="de-DE" noProof="0" dirty="0"/>
              <a:t> Data Science in </a:t>
            </a:r>
            <a:r>
              <a:rPr lang="de-DE" noProof="0" dirty="0" err="1"/>
              <a:t>Civil</a:t>
            </a:r>
            <a:r>
              <a:rPr lang="de-DE" noProof="0" dirty="0"/>
              <a:t> Engineering</a:t>
            </a:r>
          </a:p>
          <a:p>
            <a:pPr lvl="0"/>
            <a:r>
              <a:rPr lang="de-DE" noProof="0" dirty="0"/>
              <a:t>Bauhaus-Universität Weimar</a:t>
            </a:r>
          </a:p>
          <a:p>
            <a:pPr lvl="0"/>
            <a:r>
              <a:rPr lang="de-DE" noProof="0" dirty="0"/>
              <a:t>Weimar, </a:t>
            </a:r>
            <a:r>
              <a:rPr lang="de-DE" noProof="0" dirty="0" err="1"/>
              <a:t>January</a:t>
            </a:r>
            <a:r>
              <a:rPr lang="de-DE" noProof="0" dirty="0"/>
              <a:t> 2025</a:t>
            </a:r>
          </a:p>
        </p:txBody>
      </p:sp>
      <p:pic>
        <p:nvPicPr>
          <p:cNvPr id="4" name="Grafik 8">
            <a:extLst>
              <a:ext uri="{FF2B5EF4-FFF2-40B4-BE49-F238E27FC236}">
                <a16:creationId xmlns:a16="http://schemas.microsoft.com/office/drawing/2014/main" id="{27B3F6EB-B24D-4BE3-A66A-8E1733F18D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669" y="1409897"/>
            <a:ext cx="3410935" cy="2281729"/>
          </a:xfrm>
          <a:prstGeom prst="rect">
            <a:avLst/>
          </a:prstGeom>
        </p:spPr>
      </p:pic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91A0C4B9-8D9B-2593-A8B7-34D812F4C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7066" y="4853446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 i="1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Leon Herrmann &amp; Stefan Kollmannsberger || Deep Learning in Computational </a:t>
            </a:r>
            <a:r>
              <a:rPr lang="de-DE" dirty="0" err="1"/>
              <a:t>Mechanics</a:t>
            </a:r>
            <a:r>
              <a:rPr lang="de-DE" dirty="0"/>
              <a:t> || Bauhaus-Universität Weimar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792064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F02862-4E3B-7284-1BAC-F7360C38EA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5691"/>
            <a:ext cx="6923719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F32AB3F5-5030-A6B8-73EC-ADD617F51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7066" y="4853446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 i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Leon Herrmann &amp; Stefan Kollmannsberger || Deep Learning in Computational </a:t>
            </a:r>
            <a:r>
              <a:rPr lang="de-DE" dirty="0" err="1"/>
              <a:t>Mechanics</a:t>
            </a:r>
            <a:r>
              <a:rPr lang="de-DE" dirty="0"/>
              <a:t> || Bauhaus-Universität Weimar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825690"/>
            <a:ext cx="8508999" cy="3967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1162" y="295691"/>
            <a:ext cx="6929897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11161" y="4854985"/>
            <a:ext cx="7677481" cy="273844"/>
          </a:xfrm>
          <a:prstGeom prst="rect">
            <a:avLst/>
          </a:prstGeom>
        </p:spPr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830734"/>
            <a:ext cx="4180910" cy="3945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6098" y="830733"/>
            <a:ext cx="4180910" cy="3945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>
          <a:xfrm>
            <a:off x="311161" y="4854985"/>
            <a:ext cx="7677481" cy="273844"/>
          </a:xfrm>
          <a:prstGeom prst="rect">
            <a:avLst/>
          </a:prstGeom>
        </p:spPr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9934D9A1-2F56-E2BD-7FD5-91F02FEDA3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5691"/>
            <a:ext cx="6929897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 i="1" baseline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6F16DC1-48B9-61AF-6619-1AF748CAEC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0"/>
            <a:ext cx="19050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7FA8FA2C-CE6E-FC7B-6B02-EFDDE09EB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7066" y="4853446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 i="1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Leon Herrmann &amp; Stefan Kollmannsberger || Deep Learning in Computational </a:t>
            </a:r>
            <a:r>
              <a:rPr lang="de-DE" dirty="0" err="1"/>
              <a:t>Mechanics</a:t>
            </a:r>
            <a:r>
              <a:rPr lang="de-DE" dirty="0"/>
              <a:t> || Bauhaus-Universität Weimar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 i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09DE0D4D-F232-F9D5-92BE-5085A4786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7066" y="4853446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 i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Leon Herrmann &amp; Stefan Kollmannsberger || Deep Learning in Computational </a:t>
            </a:r>
            <a:r>
              <a:rPr lang="de-DE" dirty="0" err="1"/>
              <a:t>Mechanics</a:t>
            </a:r>
            <a:r>
              <a:rPr lang="de-DE" dirty="0"/>
              <a:t> || Bauhaus-Universität Weimar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0D34451-0B3E-B783-28FD-DB81814312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0"/>
            <a:ext cx="19050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657" r:id="rId3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ABEB7-307D-631C-7556-122E1E5EB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DCF5-E61E-7162-6775-486F4910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 </a:t>
            </a:r>
            <a:r>
              <a:rPr lang="de-DE" dirty="0" err="1"/>
              <a:t>Advanced</a:t>
            </a:r>
            <a:r>
              <a:rPr lang="de-DE" dirty="0"/>
              <a:t> Physics-</a:t>
            </a:r>
            <a:r>
              <a:rPr lang="de-DE" dirty="0" err="1"/>
              <a:t>Informed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D8940-D93E-8E44-472F-690F8E40DB0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409896"/>
            <a:ext cx="8508999" cy="1611909"/>
          </a:xfrm>
        </p:spPr>
        <p:txBody>
          <a:bodyPr/>
          <a:lstStyle/>
          <a:p>
            <a:r>
              <a:rPr lang="de-DE" dirty="0"/>
              <a:t>Leon Herrmann</a:t>
            </a:r>
          </a:p>
          <a:p>
            <a:r>
              <a:rPr lang="de-DE" dirty="0"/>
              <a:t>Stefan Kollmannsberger </a:t>
            </a:r>
          </a:p>
          <a:p>
            <a:r>
              <a:rPr lang="de-DE" dirty="0"/>
              <a:t>Chair </a:t>
            </a:r>
            <a:r>
              <a:rPr lang="de-DE" dirty="0" err="1"/>
              <a:t>of</a:t>
            </a:r>
            <a:r>
              <a:rPr lang="de-DE" dirty="0"/>
              <a:t> Data Engineering in Construction</a:t>
            </a:r>
          </a:p>
          <a:p>
            <a:r>
              <a:rPr lang="de-DE" dirty="0"/>
              <a:t>Bauhaus-Universität Weimar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9FAD0-7219-DCEA-EFBB-484F03925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EAF71-0244-49CD-8823-687926D0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C13546-F87F-476B-18B1-0F64D81276F3}"/>
              </a:ext>
            </a:extLst>
          </p:cNvPr>
          <p:cNvSpPr txBox="1"/>
          <p:nvPr/>
        </p:nvSpPr>
        <p:spPr>
          <a:xfrm>
            <a:off x="317066" y="3260414"/>
            <a:ext cx="4323812" cy="4090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a-DK" sz="1200" i="1" dirty="0">
                <a:solidFill>
                  <a:schemeClr val="accent3"/>
                </a:solidFill>
                <a:latin typeface="+mn-lt"/>
              </a:rPr>
              <a:t>Deep Learning in </a:t>
            </a:r>
            <a:r>
              <a:rPr lang="da-DK" sz="1200" i="1" dirty="0" err="1">
                <a:solidFill>
                  <a:schemeClr val="accent3"/>
                </a:solidFill>
                <a:latin typeface="+mn-lt"/>
              </a:rPr>
              <a:t>Computational</a:t>
            </a:r>
            <a:r>
              <a:rPr lang="da-DK" sz="1200" i="1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da-DK" sz="1200" i="1" dirty="0" err="1">
                <a:solidFill>
                  <a:schemeClr val="accent3"/>
                </a:solidFill>
                <a:latin typeface="+mn-lt"/>
              </a:rPr>
              <a:t>Mechanics</a:t>
            </a:r>
            <a:r>
              <a:rPr lang="da-DK" sz="1200" i="1" dirty="0">
                <a:solidFill>
                  <a:schemeClr val="accent3"/>
                </a:solidFill>
                <a:latin typeface="+mn-lt"/>
              </a:rPr>
              <a:t> – an </a:t>
            </a:r>
            <a:r>
              <a:rPr lang="da-DK" sz="1200" i="1" dirty="0" err="1">
                <a:solidFill>
                  <a:schemeClr val="accent3"/>
                </a:solidFill>
                <a:latin typeface="+mn-lt"/>
              </a:rPr>
              <a:t>introductory</a:t>
            </a:r>
            <a:r>
              <a:rPr lang="da-DK" sz="1200" i="1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da-DK" sz="1200" i="1" dirty="0" err="1">
                <a:solidFill>
                  <a:schemeClr val="accent3"/>
                </a:solidFill>
                <a:latin typeface="+mn-lt"/>
              </a:rPr>
              <a:t>course</a:t>
            </a:r>
            <a:r>
              <a:rPr lang="da-DK" sz="1200" i="1" dirty="0">
                <a:solidFill>
                  <a:schemeClr val="accent3"/>
                </a:solidFill>
                <a:latin typeface="+mn-lt"/>
              </a:rPr>
              <a:t>, </a:t>
            </a:r>
            <a:br>
              <a:rPr lang="da-DK" sz="1200" i="1" dirty="0">
                <a:solidFill>
                  <a:schemeClr val="accent3"/>
                </a:solidFill>
                <a:latin typeface="+mn-lt"/>
              </a:rPr>
            </a:br>
            <a:r>
              <a:rPr lang="da-DK" sz="1200" i="1" dirty="0">
                <a:solidFill>
                  <a:schemeClr val="accent3"/>
                </a:solidFill>
                <a:latin typeface="+mn-lt"/>
              </a:rPr>
              <a:t>Herrmann et al. 2025</a:t>
            </a:r>
            <a:endParaRPr lang="en-DE" sz="1200" i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7BABDB-FD18-8E31-E999-8F0B2FA2E7E6}"/>
              </a:ext>
            </a:extLst>
          </p:cNvPr>
          <p:cNvSpPr txBox="1"/>
          <p:nvPr/>
        </p:nvSpPr>
        <p:spPr>
          <a:xfrm>
            <a:off x="2083540" y="4677893"/>
            <a:ext cx="571054" cy="23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 err="1">
                <a:latin typeface="+mn-lt"/>
              </a:rPr>
              <a:t>website</a:t>
            </a:r>
            <a:endParaRPr lang="en-US" sz="1400" dirty="0" err="1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CAE314-487A-3F5E-0CB2-AA6663E694D6}"/>
              </a:ext>
            </a:extLst>
          </p:cNvPr>
          <p:cNvSpPr txBox="1"/>
          <p:nvPr/>
        </p:nvSpPr>
        <p:spPr>
          <a:xfrm>
            <a:off x="3721316" y="4677893"/>
            <a:ext cx="365485" cy="23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 err="1">
                <a:latin typeface="+mn-lt"/>
              </a:rPr>
              <a:t>book</a:t>
            </a:r>
            <a:endParaRPr lang="en-US" sz="1400" dirty="0" err="1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B4D3EF-5CB5-F17B-8BAF-E3F91D7E6E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39067" y="3472101"/>
            <a:ext cx="1260000" cy="126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10D648-7903-83F1-9CF6-D21BCC7539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74058" y="3472101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19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2E92C4-08A8-9A5C-7F61-FD97ED36C76A}"/>
              </a:ext>
            </a:extLst>
          </p:cNvPr>
          <p:cNvSpPr/>
          <p:nvPr/>
        </p:nvSpPr>
        <p:spPr>
          <a:xfrm>
            <a:off x="3867149" y="2543174"/>
            <a:ext cx="1366838" cy="3211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82C3EA-F981-41FF-8C7C-FF4081A7433E}"/>
              </a:ext>
            </a:extLst>
          </p:cNvPr>
          <p:cNvSpPr/>
          <p:nvPr/>
        </p:nvSpPr>
        <p:spPr>
          <a:xfrm>
            <a:off x="3257550" y="1100138"/>
            <a:ext cx="2557463" cy="12287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A00BAA-5D49-632B-3DD0-184202779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The </a:t>
                </a:r>
                <a:r>
                  <a:rPr lang="de-DE" dirty="0">
                    <a:solidFill>
                      <a:schemeClr val="bg2"/>
                    </a:solidFill>
                  </a:rPr>
                  <a:t>strong form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linear </a:t>
                </a:r>
                <a:r>
                  <a:rPr lang="de-DE" dirty="0" err="1"/>
                  <a:t>elastic</a:t>
                </a:r>
                <a:r>
                  <a:rPr lang="de-DE" dirty="0"/>
                  <a:t> bar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𝐸𝐴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𝐸𝐴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chemeClr val="bg2"/>
                    </a:solidFill>
                  </a:rPr>
                  <a:t>weak form </a:t>
                </a:r>
                <a:r>
                  <a:rPr lang="en-US" dirty="0"/>
                  <a:t>of the linear elastic bar (expressed in terms of potentials)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tot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r>
                  <a:rPr lang="de-DE" dirty="0"/>
                  <a:t>The internal </a:t>
                </a:r>
                <a:r>
                  <a:rPr lang="de-DE" dirty="0" err="1"/>
                  <a:t>energy</a:t>
                </a:r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𝐸𝐴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𝑑𝑢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de-DE" b="0" dirty="0"/>
              </a:p>
              <a:p>
                <a:r>
                  <a:rPr lang="en-US" dirty="0"/>
                  <a:t>The external energy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A00BAA-5D49-632B-3DD0-184202779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9005FBF-580F-8EC9-90A6-F44B504E6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5.1.2 One-Dimensional </a:t>
            </a:r>
            <a:r>
              <a:rPr lang="da-DK" dirty="0" err="1"/>
              <a:t>Static</a:t>
            </a:r>
            <a:r>
              <a:rPr lang="da-DK" dirty="0"/>
              <a:t> 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1BCF3-6688-E470-EC38-293B63227A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0BF35-F92E-3F80-52E1-2A2BE68455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46153D-045C-C7BA-B115-338D8CCE4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013" y="2353853"/>
            <a:ext cx="3327356" cy="102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0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0829D6E-D1A7-0857-1C80-8A8429DC5C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bg2"/>
                    </a:solidFill>
                  </a:rPr>
                  <a:t>Strong enforcement </a:t>
                </a:r>
                <a:r>
                  <a:rPr lang="en-US" dirty="0"/>
                  <a:t>of </a:t>
                </a:r>
                <a:r>
                  <a:rPr lang="en-US" dirty="0" err="1"/>
                  <a:t>Dirichlet</a:t>
                </a:r>
                <a:r>
                  <a:rPr lang="en-US" dirty="0"/>
                  <a:t> boundary conditions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Prediction of a quantity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the displacement from a neural network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Modification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such that the boundary conditions are automatically fulfilled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selected for this purpose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>
                    <a:solidFill>
                      <a:schemeClr val="bg2"/>
                    </a:solidFill>
                  </a:rPr>
                  <a:t>Example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Possible solution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Note: </a:t>
                </a:r>
                <a:r>
                  <a:rPr lang="en-US" dirty="0">
                    <a:solidFill>
                      <a:schemeClr val="bg2"/>
                    </a:solidFill>
                  </a:rPr>
                  <a:t>Neumann boundary conditions are already enforced via the weak form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0829D6E-D1A7-0857-1C80-8A8429DC5C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1E83B21-95E8-8997-2C5B-FE2118AE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5.1.2 One-Dimensional </a:t>
            </a:r>
            <a:r>
              <a:rPr lang="da-DK" dirty="0" err="1"/>
              <a:t>Static</a:t>
            </a:r>
            <a:r>
              <a:rPr lang="da-DK" dirty="0"/>
              <a:t> 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E33C9-4B10-B2D0-CEF4-3E6DC06E2D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84731-64B2-98B4-1637-6BEEF9C2AE8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02F07B-82C8-6985-6BF8-34ACB4A65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013" y="2353853"/>
            <a:ext cx="3327356" cy="102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1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5D08634-3937-BD5E-5A27-02F0CE2F34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 with a manufactured solution defined in the domain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After insertion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into the differential equation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With two </a:t>
                </a:r>
                <a:r>
                  <a:rPr lang="en-US" dirty="0" err="1"/>
                  <a:t>Dirichlet</a:t>
                </a:r>
                <a:r>
                  <a:rPr lang="en-US" dirty="0"/>
                  <a:t> boundary conditions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Prediction of the displacement and with strong enforcement of the </a:t>
                </a:r>
                <a:r>
                  <a:rPr lang="en-US" dirty="0" err="1"/>
                  <a:t>Dirichlet</a:t>
                </a:r>
                <a:r>
                  <a:rPr lang="en-US" dirty="0"/>
                  <a:t> boundary conditions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Optimization with the cost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(note the missing boundary term)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tot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potential energy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tot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𝐸𝐴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𝑑𝑢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5D08634-3937-BD5E-5A27-02F0CE2F34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DF9AEB3-7E6F-B4F4-F41E-9F6D4E27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5.1.2 One-Dimensional </a:t>
            </a:r>
            <a:r>
              <a:rPr lang="da-DK" dirty="0" err="1"/>
              <a:t>Static</a:t>
            </a:r>
            <a:r>
              <a:rPr lang="da-DK" dirty="0"/>
              <a:t> 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D7B27-E523-996B-FFA5-85061CBF6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DAF75-AB81-7A6A-7071-89D7D3514FD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1AA562-E210-9FD9-F3FF-856DAE6D6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644" y="1067978"/>
            <a:ext cx="3327356" cy="102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32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9401DC7-1F1C-CC64-05A7-FA3C55B592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Results after 20 </a:t>
                </a:r>
                <a:r>
                  <a:rPr lang="de-DE" dirty="0" err="1"/>
                  <a:t>epochs</a:t>
                </a:r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Faster predictions than with standard PINNs (fewer epochs &amp; cheaper epochs)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Note, that the final potential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tot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nonzero</a:t>
                </a:r>
                <a:endParaRPr lang="de-D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9401DC7-1F1C-CC64-05A7-FA3C55B592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E0AB1D2-5112-52DD-14A6-65B2F871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5.1.2 One-Dimensional </a:t>
            </a:r>
            <a:r>
              <a:rPr lang="da-DK" dirty="0" err="1"/>
              <a:t>Static</a:t>
            </a:r>
            <a:r>
              <a:rPr lang="da-DK" dirty="0"/>
              <a:t> 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CCCC6-1346-A946-6B8F-B8ACED32E9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B4B7D-691C-DE95-3E44-858869DB21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7242E2-30B3-A944-0B92-DA2B0D4D5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" y="1101425"/>
            <a:ext cx="7858125" cy="294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7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2897DF-3E55-04F2-876C-8FCD07D62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But</a:t>
            </a:r>
            <a:r>
              <a:rPr lang="de-DE" dirty="0"/>
              <a:t>: </a:t>
            </a:r>
            <a:r>
              <a:rPr lang="de-DE" dirty="0" err="1"/>
              <a:t>Overfitting</a:t>
            </a:r>
            <a:r>
              <a:rPr lang="de-DE" dirty="0"/>
              <a:t> after 35 </a:t>
            </a:r>
            <a:r>
              <a:rPr lang="de-DE" dirty="0" err="1"/>
              <a:t>iterations</a:t>
            </a:r>
            <a:r>
              <a:rPr lang="de-DE" dirty="0"/>
              <a:t>?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avoided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regularization</a:t>
            </a:r>
            <a:r>
              <a:rPr lang="de-DE" dirty="0"/>
              <a:t>,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early</a:t>
            </a:r>
            <a:r>
              <a:rPr lang="de-DE" dirty="0"/>
              <a:t> </a:t>
            </a:r>
            <a:r>
              <a:rPr lang="de-DE" dirty="0" err="1"/>
              <a:t>stopping</a:t>
            </a:r>
            <a:r>
              <a:rPr lang="de-DE" dirty="0"/>
              <a:t> (monitor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energies</a:t>
            </a:r>
            <a:r>
              <a:rPr lang="de-DE" dirty="0"/>
              <a:t> on a </a:t>
            </a:r>
            <a:r>
              <a:rPr lang="de-DE" dirty="0" err="1"/>
              <a:t>validation</a:t>
            </a:r>
            <a:r>
              <a:rPr lang="de-DE" dirty="0"/>
              <a:t> </a:t>
            </a:r>
            <a:r>
              <a:rPr lang="de-DE" dirty="0" err="1"/>
              <a:t>grid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2CDA72-0041-4B68-9D9D-7299C9D7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5.1.2 One-Dimensional </a:t>
            </a:r>
            <a:r>
              <a:rPr lang="da-DK" dirty="0" err="1"/>
              <a:t>Static</a:t>
            </a:r>
            <a:r>
              <a:rPr lang="da-DK" dirty="0"/>
              <a:t> 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9F184-F16D-2A22-51BE-E5465DDC77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2CF7F-2B59-791A-9ECF-54308856EB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B534EC-5E95-2EE9-6705-6DD97F510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53" y="1185123"/>
            <a:ext cx="7840575" cy="305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7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3C8D0E3-B418-15BE-6F77-C33544133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372" y="962988"/>
            <a:ext cx="6050756" cy="2053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6AFD31D-5B61-F2E9-7573-091621E3F6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Why </a:t>
                </a:r>
                <a:r>
                  <a:rPr lang="de-DE" dirty="0" err="1"/>
                  <a:t>does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deep</a:t>
                </a:r>
                <a:r>
                  <a:rPr lang="de-DE" dirty="0"/>
                  <a:t> </a:t>
                </a:r>
                <a:r>
                  <a:rPr lang="de-DE" dirty="0" err="1"/>
                  <a:t>energy</a:t>
                </a:r>
                <a:r>
                  <a:rPr lang="de-DE" dirty="0"/>
                  <a:t> </a:t>
                </a:r>
                <a:r>
                  <a:rPr lang="de-DE" dirty="0" err="1"/>
                  <a:t>method</a:t>
                </a:r>
                <a:r>
                  <a:rPr lang="de-DE" dirty="0"/>
                  <a:t> </a:t>
                </a:r>
                <a:r>
                  <a:rPr lang="de-DE" dirty="0" err="1"/>
                  <a:t>overfit</a:t>
                </a:r>
                <a:r>
                  <a:rPr lang="de-DE" dirty="0"/>
                  <a:t> and PINNs do not?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Consider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following</a:t>
                </a:r>
                <a:r>
                  <a:rPr lang="de-DE" dirty="0"/>
                  <a:t> </a:t>
                </a:r>
                <a:r>
                  <a:rPr lang="de-DE" dirty="0" err="1"/>
                  <a:t>toy</a:t>
                </a:r>
                <a:r>
                  <a:rPr lang="de-DE" dirty="0"/>
                  <a:t> </a:t>
                </a:r>
                <a:r>
                  <a:rPr lang="de-DE" dirty="0" err="1"/>
                  <a:t>example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proposed deformation leads to an external energy of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→−∞</m:t>
                      </m:r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internal energy of the system is zero on the training grid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𝐸𝐴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𝑑𝑢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6AFD31D-5B61-F2E9-7573-091621E3F6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89" t="-922" b="-1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1F3CCED-0233-61E0-C546-FF72FB87B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5.1.2 One-Dimensional </a:t>
            </a:r>
            <a:r>
              <a:rPr lang="da-DK" dirty="0" err="1"/>
              <a:t>Static</a:t>
            </a:r>
            <a:r>
              <a:rPr lang="da-DK" dirty="0"/>
              <a:t> 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151F8-FFFE-7764-CCB1-ACB15EA24E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F91ED-1CFA-11C0-503C-6F97C0F338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72D984-A69B-CB9E-8869-24FFA9CE0D6A}"/>
              </a:ext>
            </a:extLst>
          </p:cNvPr>
          <p:cNvSpPr txBox="1"/>
          <p:nvPr/>
        </p:nvSpPr>
        <p:spPr>
          <a:xfrm>
            <a:off x="5350736" y="590013"/>
            <a:ext cx="3780645" cy="4090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a-DK" sz="1200" i="1" dirty="0">
                <a:solidFill>
                  <a:schemeClr val="accent2"/>
                </a:solidFill>
                <a:latin typeface="+mn-lt"/>
              </a:rPr>
              <a:t>On </a:t>
            </a:r>
            <a:r>
              <a:rPr lang="da-DK" sz="1200" i="1" dirty="0" err="1">
                <a:solidFill>
                  <a:schemeClr val="accent2"/>
                </a:solidFill>
                <a:latin typeface="+mn-lt"/>
              </a:rPr>
              <a:t>quadrature</a:t>
            </a:r>
            <a:r>
              <a:rPr lang="da-DK" sz="1200" i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da-DK" sz="1200" i="1" dirty="0" err="1">
                <a:solidFill>
                  <a:schemeClr val="accent2"/>
                </a:solidFill>
                <a:latin typeface="+mn-lt"/>
              </a:rPr>
              <a:t>rules</a:t>
            </a:r>
            <a:r>
              <a:rPr lang="da-DK" sz="1200" i="1" dirty="0">
                <a:solidFill>
                  <a:schemeClr val="accent2"/>
                </a:solidFill>
                <a:latin typeface="+mn-lt"/>
              </a:rPr>
              <a:t> for </a:t>
            </a:r>
            <a:r>
              <a:rPr lang="da-DK" sz="1200" i="1" dirty="0" err="1">
                <a:solidFill>
                  <a:schemeClr val="accent2"/>
                </a:solidFill>
                <a:latin typeface="+mn-lt"/>
              </a:rPr>
              <a:t>solving</a:t>
            </a:r>
            <a:r>
              <a:rPr lang="da-DK" sz="1200" i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da-DK" sz="1200" i="1" dirty="0" err="1">
                <a:solidFill>
                  <a:schemeClr val="accent2"/>
                </a:solidFill>
                <a:latin typeface="+mn-lt"/>
              </a:rPr>
              <a:t>Partial</a:t>
            </a:r>
            <a:r>
              <a:rPr lang="da-DK" sz="1200" i="1" dirty="0">
                <a:solidFill>
                  <a:schemeClr val="accent2"/>
                </a:solidFill>
                <a:latin typeface="+mn-lt"/>
              </a:rPr>
              <a:t> Differential Equations </a:t>
            </a:r>
            <a:r>
              <a:rPr lang="da-DK" sz="1200" i="1" dirty="0" err="1">
                <a:solidFill>
                  <a:schemeClr val="accent2"/>
                </a:solidFill>
                <a:latin typeface="+mn-lt"/>
              </a:rPr>
              <a:t>using</a:t>
            </a:r>
            <a:r>
              <a:rPr lang="da-DK" sz="1200" i="1" dirty="0">
                <a:solidFill>
                  <a:schemeClr val="accent2"/>
                </a:solidFill>
                <a:latin typeface="+mn-lt"/>
              </a:rPr>
              <a:t> Neural Networks, Riviera et al. 2022</a:t>
            </a:r>
            <a:endParaRPr lang="en-DE" sz="1200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D8314-DD71-6E5A-D264-52201E3EC701}"/>
              </a:ext>
            </a:extLst>
          </p:cNvPr>
          <p:cNvSpPr txBox="1"/>
          <p:nvPr/>
        </p:nvSpPr>
        <p:spPr>
          <a:xfrm>
            <a:off x="2371725" y="2922683"/>
            <a:ext cx="905248" cy="23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>
                <a:latin typeface="+mn-lt"/>
              </a:rPr>
              <a:t>Toy </a:t>
            </a:r>
            <a:r>
              <a:rPr lang="de-DE" sz="1400" dirty="0" err="1">
                <a:latin typeface="+mn-lt"/>
              </a:rPr>
              <a:t>example</a:t>
            </a:r>
            <a:endParaRPr lang="en-US" sz="1400" dirty="0" err="1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65130-A6C3-7C4F-A64A-B407171A704D}"/>
              </a:ext>
            </a:extLst>
          </p:cNvPr>
          <p:cNvSpPr txBox="1"/>
          <p:nvPr/>
        </p:nvSpPr>
        <p:spPr>
          <a:xfrm>
            <a:off x="4616174" y="2922683"/>
            <a:ext cx="3259354" cy="23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 err="1">
                <a:latin typeface="+mn-lt"/>
              </a:rPr>
              <a:t>One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>
                <a:latin typeface="+mn-lt"/>
              </a:rPr>
              <a:t>possibility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>
                <a:latin typeface="+mn-lt"/>
              </a:rPr>
              <a:t>of</a:t>
            </a:r>
            <a:r>
              <a:rPr lang="de-DE" sz="1400" dirty="0">
                <a:latin typeface="+mn-lt"/>
              </a:rPr>
              <a:t> an “optimal“ </a:t>
            </a:r>
            <a:r>
              <a:rPr lang="de-DE" sz="1400" dirty="0" err="1">
                <a:latin typeface="+mn-lt"/>
              </a:rPr>
              <a:t>deformation</a:t>
            </a:r>
            <a:endParaRPr lang="en-US" sz="1400" dirty="0" err="1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C1E93A-0C03-71A4-90CE-D01A53F0D826}"/>
                  </a:ext>
                </a:extLst>
              </p:cNvPr>
              <p:cNvSpPr txBox="1"/>
              <p:nvPr/>
            </p:nvSpPr>
            <p:spPr>
              <a:xfrm>
                <a:off x="6572251" y="3870715"/>
                <a:ext cx="1864518" cy="619593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de-DE" sz="1200" dirty="0">
                    <a:latin typeface="+mn-lt"/>
                  </a:rPr>
                  <a:t>Unphysical </a:t>
                </a:r>
                <a:r>
                  <a:rPr lang="de-DE" sz="1200" dirty="0" err="1">
                    <a:latin typeface="+mn-lt"/>
                  </a:rPr>
                  <a:t>minimization</a:t>
                </a:r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of</a:t>
                </a:r>
                <a:r>
                  <a:rPr lang="de-DE" sz="12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</m:oMath>
                </a14:m>
                <a:r>
                  <a:rPr lang="en-US" sz="1200" dirty="0">
                    <a:latin typeface="+mn-lt"/>
                  </a:rPr>
                  <a:t> towards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n-US" sz="1200" dirty="0">
                    <a:latin typeface="+mn-lt"/>
                  </a:rPr>
                  <a:t> is possible (on the training grid)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C1E93A-0C03-71A4-90CE-D01A53F0D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51" y="3870715"/>
                <a:ext cx="1864518" cy="619593"/>
              </a:xfrm>
              <a:prstGeom prst="rect">
                <a:avLst/>
              </a:prstGeom>
              <a:blipFill>
                <a:blip r:embed="rId4"/>
                <a:stretch>
                  <a:fillRect l="-4902" t="-4902" r="-1307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D5CD58-9DFD-B6A0-9DE6-1FB31C49638D}"/>
              </a:ext>
            </a:extLst>
          </p:cNvPr>
          <p:cNvCxnSpPr>
            <a:cxnSpLocks/>
          </p:cNvCxnSpPr>
          <p:nvPr/>
        </p:nvCxnSpPr>
        <p:spPr>
          <a:xfrm>
            <a:off x="5857875" y="3836193"/>
            <a:ext cx="714376" cy="3157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81A9B1-C245-7091-68F7-C826C157677C}"/>
              </a:ext>
            </a:extLst>
          </p:cNvPr>
          <p:cNvCxnSpPr>
            <a:cxnSpLocks/>
          </p:cNvCxnSpPr>
          <p:nvPr/>
        </p:nvCxnSpPr>
        <p:spPr>
          <a:xfrm flipV="1">
            <a:off x="5907881" y="4201944"/>
            <a:ext cx="664370" cy="372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BC96F2-DC1B-F5A2-76D8-D695DDDCBC44}"/>
                  </a:ext>
                </a:extLst>
              </p:cNvPr>
              <p:cNvSpPr txBox="1"/>
              <p:nvPr/>
            </p:nvSpPr>
            <p:spPr>
              <a:xfrm>
                <a:off x="6630255" y="4594649"/>
                <a:ext cx="1597745" cy="1980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de-DE" sz="1200" b="0" i="1" u="sng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u="sng" dirty="0">
                    <a:latin typeface="+mn-lt"/>
                  </a:rPr>
                  <a:t> use the validation grid!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BC96F2-DC1B-F5A2-76D8-D695DDDCB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255" y="4594649"/>
                <a:ext cx="1597745" cy="198068"/>
              </a:xfrm>
              <a:prstGeom prst="rect">
                <a:avLst/>
              </a:prstGeom>
              <a:blipFill>
                <a:blip r:embed="rId5"/>
                <a:stretch>
                  <a:fillRect l="-2672" t="-15625" r="-534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80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AB25E9-99C6-E0DE-0D0E-82FD88D66C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Reconsider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plate</a:t>
                </a:r>
                <a:r>
                  <a:rPr lang="de-DE" dirty="0"/>
                  <a:t> in </a:t>
                </a:r>
                <a:r>
                  <a:rPr lang="de-DE" dirty="0" err="1"/>
                  <a:t>membrane</a:t>
                </a:r>
                <a:r>
                  <a:rPr lang="de-DE" dirty="0"/>
                  <a:t> </a:t>
                </a:r>
                <a:r>
                  <a:rPr lang="de-DE" dirty="0" err="1"/>
                  <a:t>action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/>
                  <a:t>(</a:t>
                </a:r>
                <a:r>
                  <a:rPr lang="de-DE" dirty="0" err="1"/>
                  <a:t>with</a:t>
                </a:r>
                <a:r>
                  <a:rPr lang="de-DE" dirty="0"/>
                  <a:t> a stress </a:t>
                </a:r>
                <a:r>
                  <a:rPr lang="de-DE" dirty="0" err="1"/>
                  <a:t>singularity</a:t>
                </a:r>
                <a:r>
                  <a:rPr lang="de-DE" dirty="0"/>
                  <a:t>)</a:t>
                </a:r>
              </a:p>
              <a:p>
                <a:endParaRPr lang="de-DE" dirty="0"/>
              </a:p>
              <a:p>
                <a:r>
                  <a:rPr lang="de-DE" dirty="0" err="1"/>
                  <a:t>Prediction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deep</a:t>
                </a:r>
                <a:r>
                  <a:rPr lang="de-DE" dirty="0"/>
                  <a:t> </a:t>
                </a:r>
                <a:r>
                  <a:rPr lang="de-DE" dirty="0" err="1"/>
                  <a:t>energy</a:t>
                </a:r>
                <a:r>
                  <a:rPr lang="de-DE" dirty="0"/>
                  <a:t> </a:t>
                </a:r>
                <a:r>
                  <a:rPr lang="de-DE" dirty="0" err="1"/>
                  <a:t>method</a:t>
                </a:r>
                <a:r>
                  <a:rPr lang="de-DE" dirty="0"/>
                  <a:t> after 400 </a:t>
                </a:r>
                <a:r>
                  <a:rPr lang="de-DE" dirty="0" err="1"/>
                  <a:t>epochs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Adam (PINN </a:t>
                </a:r>
                <a:r>
                  <a:rPr lang="de-DE" dirty="0" err="1"/>
                  <a:t>took</a:t>
                </a:r>
                <a:r>
                  <a:rPr lang="de-DE" dirty="0"/>
                  <a:t> 5000)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Using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20×20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collocation</a:t>
                </a:r>
                <a:r>
                  <a:rPr lang="de-DE" dirty="0"/>
                  <a:t> </a:t>
                </a:r>
                <a:r>
                  <a:rPr lang="de-DE" dirty="0" err="1"/>
                  <a:t>points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/>
                  <a:t>DEM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400⋅∼4⋅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de-DE" dirty="0"/>
                  <a:t> s</a:t>
                </a:r>
                <a14:m>
                  <m:oMath xmlns:m="http://schemas.openxmlformats.org/officeDocument/2006/math">
                    <m:r>
                      <a:rPr lang="de-DE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DE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de-DE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b="1" i="1" dirty="0" smtClean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de-DE" b="1" dirty="0"/>
                  <a:t> s</a:t>
                </a:r>
                <a:r>
                  <a:rPr lang="de-DE" dirty="0"/>
                  <a:t>;</a:t>
                </a:r>
                <a:r>
                  <a:rPr lang="de-DE" b="1" dirty="0"/>
                  <a:t> PINN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5000⋅∼2.3⋅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de-DE" dirty="0"/>
                  <a:t>s</a:t>
                </a:r>
                <a14:m>
                  <m:oMath xmlns:m="http://schemas.openxmlformats.org/officeDocument/2006/math">
                    <m:r>
                      <a:rPr lang="de-DE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DE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de-DE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de-DE" b="1" i="1" dirty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de-DE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de-DE" b="1" dirty="0"/>
                  <a:t> s</a:t>
                </a:r>
                <a:r>
                  <a:rPr lang="de-DE" dirty="0"/>
                  <a:t>: </a:t>
                </a:r>
                <a:r>
                  <a:rPr lang="de-DE" b="1" dirty="0"/>
                  <a:t>FEM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de-DE" b="1" dirty="0"/>
                  <a:t> s </a:t>
                </a:r>
              </a:p>
              <a:p>
                <a:endParaRPr lang="de-DE" dirty="0"/>
              </a:p>
              <a:p>
                <a:endParaRPr lang="en-US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AB25E9-99C6-E0DE-0D0E-82FD88D66C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514C3FA-BEA4-8549-78ED-A34CA448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5.1.3 </a:t>
            </a:r>
            <a:r>
              <a:rPr lang="de-DE" dirty="0" err="1"/>
              <a:t>Two</a:t>
            </a:r>
            <a:r>
              <a:rPr lang="de-DE" dirty="0"/>
              <a:t>-Dimensional Static 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83503-D7B3-AE2E-CBF9-F97947342C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83858-F523-31F6-69F4-373003FBBF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066C8B-B3AB-486E-91AD-9FD372154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125" y="55008"/>
            <a:ext cx="1486092" cy="12215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0344DA-EEF8-1742-8387-31330E72E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8217" y="505887"/>
            <a:ext cx="2675783" cy="14954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F73B78-2761-2E64-4505-93E056755489}"/>
                  </a:ext>
                </a:extLst>
              </p:cNvPr>
              <p:cNvSpPr txBox="1"/>
              <p:nvPr/>
            </p:nvSpPr>
            <p:spPr>
              <a:xfrm>
                <a:off x="6334414" y="1241185"/>
                <a:ext cx="221278" cy="245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F73B78-2761-2E64-4505-93E056755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414" y="1241185"/>
                <a:ext cx="221278" cy="245580"/>
              </a:xfrm>
              <a:prstGeom prst="rect">
                <a:avLst/>
              </a:prstGeom>
              <a:blipFill>
                <a:blip r:embed="rId6"/>
                <a:stretch>
                  <a:fillRect l="-11111" r="-555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B91E4E-9870-D4B1-2824-B796950208DA}"/>
                  </a:ext>
                </a:extLst>
              </p:cNvPr>
              <p:cNvSpPr txBox="1"/>
              <p:nvPr/>
            </p:nvSpPr>
            <p:spPr>
              <a:xfrm>
                <a:off x="8422433" y="1912633"/>
                <a:ext cx="225446" cy="245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B91E4E-9870-D4B1-2824-B79695020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433" y="1912633"/>
                <a:ext cx="225446" cy="245580"/>
              </a:xfrm>
              <a:prstGeom prst="rect">
                <a:avLst/>
              </a:prstGeom>
              <a:blipFill>
                <a:blip r:embed="rId7"/>
                <a:stretch>
                  <a:fillRect l="-13514" r="-5405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2BAC2651-527A-CB12-215E-A4FC34ECEA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060" y="2249643"/>
            <a:ext cx="7034582" cy="25802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7D3B03-E290-0C0F-836B-797B593D6665}"/>
                  </a:ext>
                </a:extLst>
              </p:cNvPr>
              <p:cNvSpPr txBox="1"/>
              <p:nvPr/>
            </p:nvSpPr>
            <p:spPr>
              <a:xfrm>
                <a:off x="4299790" y="4686381"/>
                <a:ext cx="221278" cy="245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7D3B03-E290-0C0F-836B-797B593D6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790" y="4686381"/>
                <a:ext cx="221278" cy="245580"/>
              </a:xfrm>
              <a:prstGeom prst="rect">
                <a:avLst/>
              </a:prstGeom>
              <a:blipFill>
                <a:blip r:embed="rId9"/>
                <a:stretch>
                  <a:fillRect l="-10811" t="-7500" r="-43243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64B8FA-7FB0-DF70-3B5D-4DC17AEAC67C}"/>
                  </a:ext>
                </a:extLst>
              </p:cNvPr>
              <p:cNvSpPr txBox="1"/>
              <p:nvPr/>
            </p:nvSpPr>
            <p:spPr>
              <a:xfrm>
                <a:off x="6774934" y="4686381"/>
                <a:ext cx="225446" cy="245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64B8FA-7FB0-DF70-3B5D-4DC17AEAC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934" y="4686381"/>
                <a:ext cx="225446" cy="245580"/>
              </a:xfrm>
              <a:prstGeom prst="rect">
                <a:avLst/>
              </a:prstGeom>
              <a:blipFill>
                <a:blip r:embed="rId10"/>
                <a:stretch>
                  <a:fillRect l="-10811" t="-7500" r="-4594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706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F8ABF6-6F4C-076A-CDDD-909720F95E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Although </a:t>
                </a:r>
                <a:r>
                  <a:rPr lang="de-DE" dirty="0" err="1"/>
                  <a:t>displacement</a:t>
                </a:r>
                <a:r>
                  <a:rPr lang="de-DE" dirty="0"/>
                  <a:t> </a:t>
                </a:r>
                <a:r>
                  <a:rPr lang="de-DE" dirty="0" err="1"/>
                  <a:t>field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 has improved through deep energy method, the gradients remain inaccurate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F8ABF6-6F4C-076A-CDDD-909720F95E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3F1E7D4-6788-9916-7BA5-F2E11A0C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5.1.3 </a:t>
            </a:r>
            <a:r>
              <a:rPr lang="de-DE" dirty="0" err="1"/>
              <a:t>Two</a:t>
            </a:r>
            <a:r>
              <a:rPr lang="de-DE" dirty="0"/>
              <a:t>-Dimensional Static 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9377A-A8F2-A148-CFB6-A85968327F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7252D-73B3-EC7A-37DF-756785E239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A7B6E6-FC63-DA89-B68F-F6F5FDBE7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820" y="1056584"/>
            <a:ext cx="4942161" cy="18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E486E9-E1F6-C511-3D28-12B997C72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4895" y="2856584"/>
            <a:ext cx="4946086" cy="18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40892E-9BB7-6D0F-0FFE-C069C60B0150}"/>
                  </a:ext>
                </a:extLst>
              </p:cNvPr>
              <p:cNvSpPr txBox="1"/>
              <p:nvPr/>
            </p:nvSpPr>
            <p:spPr>
              <a:xfrm>
                <a:off x="2357389" y="4578271"/>
                <a:ext cx="272639" cy="245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4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40892E-9BB7-6D0F-0FFE-C069C60B0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389" y="4578271"/>
                <a:ext cx="272639" cy="245580"/>
              </a:xfrm>
              <a:prstGeom prst="rect">
                <a:avLst/>
              </a:prstGeom>
              <a:blipFill>
                <a:blip r:embed="rId5"/>
                <a:stretch>
                  <a:fillRect l="-11364" r="-4545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577C58-0EDA-85E6-40A8-D9C4FD178FE7}"/>
                  </a:ext>
                </a:extLst>
              </p:cNvPr>
              <p:cNvSpPr txBox="1"/>
              <p:nvPr/>
            </p:nvSpPr>
            <p:spPr>
              <a:xfrm>
                <a:off x="4088558" y="4578271"/>
                <a:ext cx="276807" cy="245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14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577C58-0EDA-85E6-40A8-D9C4FD178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558" y="4578271"/>
                <a:ext cx="276807" cy="245580"/>
              </a:xfrm>
              <a:prstGeom prst="rect">
                <a:avLst/>
              </a:prstGeom>
              <a:blipFill>
                <a:blip r:embed="rId6"/>
                <a:stretch>
                  <a:fillRect l="-11111" r="-4444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010D73C-158A-4FE8-D988-7BC5BBA6D64F}"/>
                  </a:ext>
                </a:extLst>
              </p:cNvPr>
              <p:cNvSpPr txBox="1"/>
              <p:nvPr/>
            </p:nvSpPr>
            <p:spPr>
              <a:xfrm>
                <a:off x="5823895" y="4578271"/>
                <a:ext cx="272639" cy="245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4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010D73C-158A-4FE8-D988-7BC5BBA6D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895" y="4578271"/>
                <a:ext cx="272639" cy="245580"/>
              </a:xfrm>
              <a:prstGeom prst="rect">
                <a:avLst/>
              </a:prstGeom>
              <a:blipFill>
                <a:blip r:embed="rId7"/>
                <a:stretch>
                  <a:fillRect l="-8889" r="-2222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9A32E67-85DA-EB72-24E1-AAABD49ED63A}"/>
              </a:ext>
            </a:extLst>
          </p:cNvPr>
          <p:cNvSpPr txBox="1"/>
          <p:nvPr/>
        </p:nvSpPr>
        <p:spPr>
          <a:xfrm>
            <a:off x="132998" y="1840783"/>
            <a:ext cx="1541897" cy="23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>
                <a:latin typeface="+mn-lt"/>
              </a:rPr>
              <a:t>Deep </a:t>
            </a:r>
            <a:r>
              <a:rPr lang="de-DE" sz="1400" dirty="0" err="1">
                <a:latin typeface="+mn-lt"/>
              </a:rPr>
              <a:t>energy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>
                <a:latin typeface="+mn-lt"/>
              </a:rPr>
              <a:t>method</a:t>
            </a:r>
            <a:endParaRPr lang="en-US" sz="1400" dirty="0" err="1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A1BECA-EAA1-474A-A4F8-47FBBBECAF99}"/>
              </a:ext>
            </a:extLst>
          </p:cNvPr>
          <p:cNvSpPr txBox="1"/>
          <p:nvPr/>
        </p:nvSpPr>
        <p:spPr>
          <a:xfrm>
            <a:off x="132998" y="3517993"/>
            <a:ext cx="1330877" cy="4771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>
                <a:latin typeface="+mn-lt"/>
              </a:rPr>
              <a:t>Finite </a:t>
            </a:r>
            <a:r>
              <a:rPr lang="de-DE" sz="1400" dirty="0" err="1">
                <a:latin typeface="+mn-lt"/>
              </a:rPr>
              <a:t>element</a:t>
            </a:r>
            <a:r>
              <a:rPr lang="de-DE" sz="1400" dirty="0">
                <a:latin typeface="+mn-lt"/>
              </a:rPr>
              <a:t> </a:t>
            </a:r>
            <a:br>
              <a:rPr lang="de-DE" sz="1400" dirty="0">
                <a:latin typeface="+mn-lt"/>
              </a:rPr>
            </a:br>
            <a:r>
              <a:rPr lang="de-DE" sz="1400" dirty="0" err="1">
                <a:latin typeface="+mn-lt"/>
              </a:rPr>
              <a:t>reference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>
                <a:latin typeface="+mn-lt"/>
              </a:rPr>
              <a:t>solution</a:t>
            </a:r>
            <a:endParaRPr lang="en-US" sz="14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9018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CD6693-2C7F-9FC9-20A6-03D199BFA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order differential 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(Possibility to work with singularities)</a:t>
            </a:r>
          </a:p>
          <a:p>
            <a:endParaRPr lang="en-US" dirty="0"/>
          </a:p>
          <a:p>
            <a:r>
              <a:rPr lang="en-US" dirty="0"/>
              <a:t>Disadvantages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of numerical errors through numerical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(More complex optimization task, if no strong enforcement of the boundary conditions is chosen)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inbuilt regularization as empirically observed in PINNs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direct inversion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Remedies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Finer grids or better integration schemes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Strong enforcement of the boundary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Usage of a regularization technique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C5E7A7-3DF5-3463-F408-9B5F53761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5.1.1 Deep Energy Method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F9F86-1836-0E81-DAF7-AC912A79CD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5912B-FBCE-C394-3F6B-7EC68FDB9B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4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34AAC-E0CA-D68F-2C45-AEDB4BCAD43E}"/>
              </a:ext>
            </a:extLst>
          </p:cNvPr>
          <p:cNvSpPr/>
          <p:nvPr/>
        </p:nvSpPr>
        <p:spPr>
          <a:xfrm>
            <a:off x="2436019" y="3600450"/>
            <a:ext cx="4279106" cy="5500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AB23A7-7875-8BB3-1D19-05DFADCCF8A3}"/>
              </a:ext>
            </a:extLst>
          </p:cNvPr>
          <p:cNvSpPr/>
          <p:nvPr/>
        </p:nvSpPr>
        <p:spPr>
          <a:xfrm>
            <a:off x="3271837" y="1100138"/>
            <a:ext cx="2543175" cy="1257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D9777D3-BD3E-8FF0-B285-9A02C8AD11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The </a:t>
                </a:r>
                <a:r>
                  <a:rPr lang="de-DE" dirty="0">
                    <a:solidFill>
                      <a:schemeClr val="bg2"/>
                    </a:solidFill>
                  </a:rPr>
                  <a:t>strong form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linear </a:t>
                </a:r>
                <a:r>
                  <a:rPr lang="de-DE" dirty="0" err="1"/>
                  <a:t>elastic</a:t>
                </a:r>
                <a:r>
                  <a:rPr lang="de-DE" dirty="0"/>
                  <a:t> bar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𝐸𝐴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𝐸𝐴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general </a:t>
                </a:r>
                <a:r>
                  <a:rPr lang="en-US" dirty="0">
                    <a:solidFill>
                      <a:schemeClr val="bg2"/>
                    </a:solidFill>
                  </a:rPr>
                  <a:t>weak form </a:t>
                </a:r>
                <a:r>
                  <a:rPr lang="en-US" dirty="0"/>
                  <a:t>of the linear elastic bar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Multiplication with </a:t>
                </a:r>
                <a:r>
                  <a:rPr lang="en-US" dirty="0">
                    <a:solidFill>
                      <a:schemeClr val="bg2"/>
                    </a:solidFill>
                  </a:rPr>
                  <a:t>test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𝐸𝐴</m:t>
                              </m:r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𝑑𝑢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=0, ∀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</a:rPr>
                  <a:t>Integration by parts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𝐸𝐴</m:t>
                          </m:r>
                        </m:e>
                      </m:nary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𝐸𝐴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=0, ∀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bg2"/>
                    </a:solidFill>
                  </a:rPr>
                  <a:t>Neumann (</a:t>
                </a:r>
                <a:r>
                  <a:rPr lang="de-DE" dirty="0" err="1">
                    <a:solidFill>
                      <a:schemeClr val="bg2"/>
                    </a:solidFill>
                  </a:rPr>
                  <a:t>natural</a:t>
                </a:r>
                <a:r>
                  <a:rPr lang="de-DE" dirty="0">
                    <a:solidFill>
                      <a:schemeClr val="bg2"/>
                    </a:solidFill>
                  </a:rPr>
                  <a:t>) </a:t>
                </a:r>
                <a:r>
                  <a:rPr lang="de-DE" dirty="0" err="1">
                    <a:solidFill>
                      <a:schemeClr val="bg2"/>
                    </a:solidFill>
                  </a:rPr>
                  <a:t>boundary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conditions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incorporated in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weak</a:t>
                </a:r>
                <a:r>
                  <a:rPr lang="de-DE" dirty="0"/>
                  <a:t> form </a:t>
                </a:r>
                <a:r>
                  <a:rPr lang="de-DE" dirty="0" err="1"/>
                  <a:t>as</a:t>
                </a:r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𝐸𝐴</m:t>
                          </m:r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D9777D3-BD3E-8FF0-B285-9A02C8AD11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 b="-2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85F7198-C265-C69E-6A4A-66E2D3289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5.1.4 </a:t>
            </a:r>
            <a:r>
              <a:rPr lang="de-DE" dirty="0" err="1"/>
              <a:t>Variational</a:t>
            </a:r>
            <a:r>
              <a:rPr lang="de-DE" dirty="0"/>
              <a:t> Physics-</a:t>
            </a:r>
            <a:r>
              <a:rPr lang="de-DE" dirty="0" err="1"/>
              <a:t>Informed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DF34F-DE28-64DA-8338-34EE0873A7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F7DC5-4C07-31F0-78B6-F23D14E92F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4FD049-CA79-E124-D35A-98414A5C1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630" y="1550882"/>
            <a:ext cx="3164369" cy="9708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A2A12F-A5F5-E98A-43BF-C8A5D610CA41}"/>
              </a:ext>
            </a:extLst>
          </p:cNvPr>
          <p:cNvSpPr txBox="1"/>
          <p:nvPr/>
        </p:nvSpPr>
        <p:spPr>
          <a:xfrm>
            <a:off x="5363355" y="626265"/>
            <a:ext cx="3780645" cy="4090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a-DK" sz="1200" i="1" dirty="0" err="1">
                <a:solidFill>
                  <a:schemeClr val="accent2"/>
                </a:solidFill>
                <a:latin typeface="+mn-lt"/>
              </a:rPr>
              <a:t>Variational</a:t>
            </a:r>
            <a:r>
              <a:rPr lang="da-DK" sz="1200" i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da-DK" sz="1200" i="1" dirty="0" err="1">
                <a:solidFill>
                  <a:schemeClr val="accent2"/>
                </a:solidFill>
                <a:latin typeface="+mn-lt"/>
              </a:rPr>
              <a:t>Physics-Informed</a:t>
            </a:r>
            <a:r>
              <a:rPr lang="da-DK" sz="1200" i="1" dirty="0">
                <a:solidFill>
                  <a:schemeClr val="accent2"/>
                </a:solidFill>
                <a:latin typeface="+mn-lt"/>
              </a:rPr>
              <a:t> Neural Networks For </a:t>
            </a:r>
            <a:r>
              <a:rPr lang="da-DK" sz="1200" i="1" dirty="0" err="1">
                <a:solidFill>
                  <a:schemeClr val="accent2"/>
                </a:solidFill>
                <a:latin typeface="+mn-lt"/>
              </a:rPr>
              <a:t>Solving</a:t>
            </a:r>
            <a:r>
              <a:rPr lang="da-DK" sz="1200" i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da-DK" sz="1200" i="1" dirty="0" err="1">
                <a:solidFill>
                  <a:schemeClr val="accent2"/>
                </a:solidFill>
                <a:latin typeface="+mn-lt"/>
              </a:rPr>
              <a:t>Partial</a:t>
            </a:r>
            <a:r>
              <a:rPr lang="da-DK" sz="1200" i="1" dirty="0">
                <a:solidFill>
                  <a:schemeClr val="accent2"/>
                </a:solidFill>
                <a:latin typeface="+mn-lt"/>
              </a:rPr>
              <a:t> Differential Equations, </a:t>
            </a:r>
            <a:r>
              <a:rPr lang="da-DK" sz="1200" i="1" dirty="0" err="1">
                <a:solidFill>
                  <a:schemeClr val="accent2"/>
                </a:solidFill>
                <a:latin typeface="+mn-lt"/>
              </a:rPr>
              <a:t>Kharazmi</a:t>
            </a:r>
            <a:r>
              <a:rPr lang="da-DK" sz="1200" i="1" dirty="0">
                <a:solidFill>
                  <a:schemeClr val="accent2"/>
                </a:solidFill>
                <a:latin typeface="+mn-lt"/>
              </a:rPr>
              <a:t> et al. 2019</a:t>
            </a:r>
            <a:endParaRPr lang="en-DE" sz="1200" i="1" dirty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11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BEA06-8436-7327-D1EB-11CF7A970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230436-840C-37D6-5095-6FF3AD987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2"/>
                </a:solidFill>
              </a:rPr>
              <a:t>4 </a:t>
            </a:r>
            <a:r>
              <a:rPr lang="da-DK" dirty="0" err="1">
                <a:solidFill>
                  <a:schemeClr val="bg2"/>
                </a:solidFill>
              </a:rPr>
              <a:t>Introduction</a:t>
            </a:r>
            <a:r>
              <a:rPr lang="da-DK" dirty="0">
                <a:solidFill>
                  <a:schemeClr val="bg2"/>
                </a:solidFill>
              </a:rPr>
              <a:t> to </a:t>
            </a:r>
            <a:r>
              <a:rPr lang="da-DK" dirty="0" err="1">
                <a:solidFill>
                  <a:schemeClr val="bg2"/>
                </a:solidFill>
              </a:rPr>
              <a:t>Physics-Informed</a:t>
            </a:r>
            <a:r>
              <a:rPr lang="da-DK" dirty="0">
                <a:solidFill>
                  <a:schemeClr val="bg2"/>
                </a:solidFill>
              </a:rPr>
              <a:t> Neural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5.1 Variations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a-DK" dirty="0"/>
              <a:t>5.1.1 Deep Energy Method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a-DK" dirty="0"/>
              <a:t>5.1.4 </a:t>
            </a:r>
            <a:r>
              <a:rPr lang="da-DK" dirty="0" err="1"/>
              <a:t>Variational</a:t>
            </a:r>
            <a:r>
              <a:rPr lang="da-DK" dirty="0"/>
              <a:t> </a:t>
            </a:r>
            <a:r>
              <a:rPr lang="da-DK" dirty="0" err="1"/>
              <a:t>Physics-Informed</a:t>
            </a:r>
            <a:r>
              <a:rPr lang="da-DK" dirty="0"/>
              <a:t> Neural Networks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a-DK" dirty="0"/>
              <a:t>5.1.5 </a:t>
            </a:r>
            <a:r>
              <a:rPr lang="da-DK" dirty="0" err="1"/>
              <a:t>Weak</a:t>
            </a:r>
            <a:r>
              <a:rPr lang="da-DK" dirty="0"/>
              <a:t> </a:t>
            </a:r>
            <a:r>
              <a:rPr lang="da-DK" dirty="0" err="1"/>
              <a:t>Adversarial</a:t>
            </a:r>
            <a:r>
              <a:rPr lang="da-DK" dirty="0"/>
              <a:t> Networks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5.2 Extensions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a-DK" dirty="0"/>
              <a:t>5.2.5 </a:t>
            </a:r>
            <a:r>
              <a:rPr lang="da-DK" dirty="0" err="1"/>
              <a:t>Ansatz</a:t>
            </a:r>
            <a:r>
              <a:rPr lang="da-DK" dirty="0"/>
              <a:t> (</a:t>
            </a:r>
            <a:r>
              <a:rPr lang="da-DK" dirty="0" err="1"/>
              <a:t>Finite</a:t>
            </a:r>
            <a:r>
              <a:rPr lang="da-DK" dirty="0"/>
              <a:t> Element </a:t>
            </a:r>
            <a:r>
              <a:rPr lang="da-DK" dirty="0" err="1"/>
              <a:t>Interpolated</a:t>
            </a:r>
            <a:r>
              <a:rPr lang="da-DK" dirty="0"/>
              <a:t> Neural Networks &amp; </a:t>
            </a:r>
            <a:r>
              <a:rPr lang="da-DK" dirty="0" err="1"/>
              <a:t>Hierarchical</a:t>
            </a:r>
            <a:r>
              <a:rPr lang="da-DK" dirty="0"/>
              <a:t> Deep Learning Neural Networks)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2"/>
                </a:solidFill>
              </a:rPr>
              <a:t>6 Machine Learning in </a:t>
            </a:r>
            <a:r>
              <a:rPr lang="da-DK" dirty="0" err="1">
                <a:solidFill>
                  <a:schemeClr val="bg2"/>
                </a:solidFill>
              </a:rPr>
              <a:t>Computational</a:t>
            </a:r>
            <a:r>
              <a:rPr lang="da-DK" dirty="0">
                <a:solidFill>
                  <a:schemeClr val="bg2"/>
                </a:solidFill>
              </a:rPr>
              <a:t> </a:t>
            </a:r>
            <a:r>
              <a:rPr lang="da-DK" dirty="0" err="1">
                <a:solidFill>
                  <a:schemeClr val="bg2"/>
                </a:solidFill>
              </a:rPr>
              <a:t>Mechanics</a:t>
            </a:r>
            <a:endParaRPr lang="da-DK" dirty="0">
              <a:solidFill>
                <a:schemeClr val="bg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E2A448-64C0-E48E-5CC7-3FA7CA8F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Contents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DB32B-D173-F1FA-434A-2DFE14B37F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FC9E6-7860-8CE9-3174-AAE28514EE7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</a:t>
            </a:r>
            <a:r>
              <a:rPr lang="de-DE" err="1"/>
              <a:t>Mechanics</a:t>
            </a:r>
            <a:r>
              <a:rPr lang="de-DE"/>
              <a:t>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59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71CA57F-2170-B9C1-8388-F5A8F5FD78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Prediction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solution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via neural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𝑁𝑁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Residual loss via the </a:t>
                </a:r>
                <a:r>
                  <a:rPr lang="en-US" dirty="0">
                    <a:solidFill>
                      <a:schemeClr val="bg2"/>
                    </a:solidFill>
                  </a:rPr>
                  <a:t>weak form </a:t>
                </a:r>
                <a:r>
                  <a:rPr lang="en-US" dirty="0"/>
                  <a:t>with test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𝐸𝐴</m:t>
                          </m:r>
                        </m:e>
                      </m:nary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𝐸𝐴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=0, ∀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residual loss over </a:t>
                </a:r>
                <a:r>
                  <a:rPr lang="en-US" dirty="0">
                    <a:solidFill>
                      <a:schemeClr val="bg2"/>
                    </a:solidFill>
                  </a:rPr>
                  <a:t>test function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𝐸𝐴</m:t>
                                  </m:r>
                                  <m:f>
                                    <m:f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den>
                                  </m:f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de-DE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Γ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de-DE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Γ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nary>
                                        <m:nary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de-DE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sub>
                                        <m:sup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p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de-DE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residual loss over all test functions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Test functions can be chosen</a:t>
                </a:r>
                <a:r>
                  <a:rPr lang="en-US" dirty="0">
                    <a:solidFill>
                      <a:schemeClr val="bg2"/>
                    </a:solidFill>
                  </a:rPr>
                  <a:t> arbitrarily </a:t>
                </a:r>
                <a:r>
                  <a:rPr lang="en-US" dirty="0"/>
                  <a:t>with the condition that they are zero </a:t>
                </a:r>
                <a:r>
                  <a:rPr lang="en-US" dirty="0">
                    <a:solidFill>
                      <a:schemeClr val="bg2"/>
                    </a:solidFill>
                  </a:rPr>
                  <a:t>at inhomogeneous Dirichlet boundaries</a:t>
                </a:r>
              </a:p>
              <a:p>
                <a:pPr algn="ctr"/>
                <a:r>
                  <a:rPr lang="en-US" dirty="0"/>
                  <a:t>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b="0" i="1" smtClean="0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bg2"/>
                    </a:solidFill>
                  </a:rPr>
                  <a:t>Minimization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via gradient-based optimization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71CA57F-2170-B9C1-8388-F5A8F5FD78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2AAFF59-B391-C47F-4996-537D6D75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5.1.4 </a:t>
            </a:r>
            <a:r>
              <a:rPr lang="de-DE" dirty="0" err="1"/>
              <a:t>Variational</a:t>
            </a:r>
            <a:r>
              <a:rPr lang="de-DE" dirty="0"/>
              <a:t> Physics-</a:t>
            </a:r>
            <a:r>
              <a:rPr lang="de-DE" dirty="0" err="1"/>
              <a:t>Informed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AAF4F-C292-61F5-5E86-674495FADA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5F0E1-DE37-FF0B-EEE4-5F03C8F919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21F9A-5152-5396-22B6-197B30D74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630" y="765066"/>
            <a:ext cx="3164369" cy="97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0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1672573-8C00-63AA-66AF-E844AECAC0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Residual </a:t>
                </a:r>
                <a:r>
                  <a:rPr lang="de-DE" dirty="0" err="1"/>
                  <a:t>loss</a:t>
                </a:r>
                <a:r>
                  <a:rPr lang="de-DE" dirty="0"/>
                  <a:t> </a:t>
                </a:r>
                <a:r>
                  <a:rPr lang="de-DE" dirty="0" err="1"/>
                  <a:t>based</a:t>
                </a:r>
                <a:r>
                  <a:rPr lang="de-DE" dirty="0"/>
                  <a:t> on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weak</a:t>
                </a:r>
                <a:r>
                  <a:rPr lang="de-DE" dirty="0">
                    <a:solidFill>
                      <a:schemeClr val="bg2"/>
                    </a:solidFill>
                  </a:rPr>
                  <a:t> form </a:t>
                </a:r>
                <a:r>
                  <a:rPr lang="de-DE" dirty="0" err="1"/>
                  <a:t>using</a:t>
                </a:r>
                <a:r>
                  <a:rPr lang="de-DE" dirty="0"/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test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functions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𝐸𝐴</m:t>
                                  </m:r>
                                  <m:f>
                                    <m:f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den>
                                  </m:f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de-DE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Γ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de-DE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Γ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nary>
                                        <m:nary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de-DE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sub>
                                        <m:sup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p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de-DE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Weak adversarial networks rely on a </a:t>
                </a:r>
                <a:r>
                  <a:rPr lang="en-US" dirty="0">
                    <a:solidFill>
                      <a:schemeClr val="bg2"/>
                    </a:solidFill>
                  </a:rPr>
                  <a:t>neural network for the test functions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0" dirty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addition to the neural network of the solution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0" dirty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To continuously challenge the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/>
                  <a:t>, the test functions aim at </a:t>
                </a:r>
                <a:r>
                  <a:rPr lang="en-US" dirty="0">
                    <a:solidFill>
                      <a:schemeClr val="bg2"/>
                    </a:solidFill>
                  </a:rPr>
                  <a:t>maximizing</a:t>
                </a:r>
                <a:r>
                  <a:rPr lang="en-US" dirty="0"/>
                  <a:t> the cost function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This is achieved through a </a:t>
                </a:r>
                <a:r>
                  <a:rPr lang="en-US" dirty="0">
                    <a:solidFill>
                      <a:schemeClr val="bg2"/>
                    </a:solidFill>
                  </a:rPr>
                  <a:t>minimax optimization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1" i="0" smtClean="0">
                                      <a:latin typeface="Cambria Math" panose="02040503050406030204" pitchFamily="18" charset="0"/>
                                    </a:rPr>
                                    <m:t>𝚯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1" i="0" smtClean="0">
                                          <a:latin typeface="Cambria Math" panose="02040503050406030204" pitchFamily="18" charset="0"/>
                                        </a:rPr>
                                        <m:t>𝚯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1672573-8C00-63AA-66AF-E844AECAC0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09BCFE3-EC19-4F1F-5FCB-DD1327631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5.1.5 </a:t>
            </a:r>
            <a:r>
              <a:rPr lang="de-DE" dirty="0" err="1"/>
              <a:t>Weak</a:t>
            </a:r>
            <a:r>
              <a:rPr lang="de-DE" dirty="0"/>
              <a:t> </a:t>
            </a:r>
            <a:r>
              <a:rPr lang="de-DE" dirty="0" err="1"/>
              <a:t>Adversarial</a:t>
            </a:r>
            <a:r>
              <a:rPr lang="de-DE" dirty="0"/>
              <a:t> Networks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E180A-29DA-B10B-0E5C-7EAF3B1F48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B034C-52C0-87B7-DF15-E7074559FC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86552A-9101-8808-15B0-DB0F412D5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618" y="3579704"/>
            <a:ext cx="3164369" cy="9708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3A5AA8-EB0C-CCED-14DE-24504B417401}"/>
              </a:ext>
            </a:extLst>
          </p:cNvPr>
          <p:cNvSpPr txBox="1"/>
          <p:nvPr/>
        </p:nvSpPr>
        <p:spPr>
          <a:xfrm>
            <a:off x="5363355" y="626265"/>
            <a:ext cx="3780645" cy="4090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a-DK" sz="1200" i="1" dirty="0" err="1">
                <a:solidFill>
                  <a:schemeClr val="accent2"/>
                </a:solidFill>
                <a:latin typeface="+mn-lt"/>
              </a:rPr>
              <a:t>Weak</a:t>
            </a:r>
            <a:r>
              <a:rPr lang="da-DK" sz="1200" i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da-DK" sz="1200" i="1" dirty="0" err="1">
                <a:solidFill>
                  <a:schemeClr val="accent2"/>
                </a:solidFill>
                <a:latin typeface="+mn-lt"/>
              </a:rPr>
              <a:t>adversarial</a:t>
            </a:r>
            <a:r>
              <a:rPr lang="da-DK" sz="1200" i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da-DK" sz="1200" i="1" dirty="0" err="1">
                <a:solidFill>
                  <a:schemeClr val="accent2"/>
                </a:solidFill>
                <a:latin typeface="+mn-lt"/>
              </a:rPr>
              <a:t>networks</a:t>
            </a:r>
            <a:r>
              <a:rPr lang="da-DK" sz="1200" i="1" dirty="0">
                <a:solidFill>
                  <a:schemeClr val="accent2"/>
                </a:solidFill>
                <a:latin typeface="+mn-lt"/>
              </a:rPr>
              <a:t> for high-dimensional </a:t>
            </a:r>
            <a:r>
              <a:rPr lang="da-DK" sz="1200" i="1" dirty="0" err="1">
                <a:solidFill>
                  <a:schemeClr val="accent2"/>
                </a:solidFill>
                <a:latin typeface="+mn-lt"/>
              </a:rPr>
              <a:t>partial</a:t>
            </a:r>
            <a:r>
              <a:rPr lang="da-DK" sz="1200" i="1" dirty="0">
                <a:solidFill>
                  <a:schemeClr val="accent2"/>
                </a:solidFill>
                <a:latin typeface="+mn-lt"/>
              </a:rPr>
              <a:t> differential </a:t>
            </a:r>
            <a:r>
              <a:rPr lang="da-DK" sz="1200" i="1" dirty="0" err="1">
                <a:solidFill>
                  <a:schemeClr val="accent2"/>
                </a:solidFill>
                <a:latin typeface="+mn-lt"/>
              </a:rPr>
              <a:t>equations</a:t>
            </a:r>
            <a:r>
              <a:rPr lang="da-DK" sz="1200" i="1" dirty="0">
                <a:solidFill>
                  <a:schemeClr val="accent2"/>
                </a:solidFill>
                <a:latin typeface="+mn-lt"/>
              </a:rPr>
              <a:t>, </a:t>
            </a:r>
            <a:r>
              <a:rPr lang="da-DK" sz="1200" i="1" dirty="0" err="1">
                <a:solidFill>
                  <a:schemeClr val="accent2"/>
                </a:solidFill>
                <a:latin typeface="+mn-lt"/>
              </a:rPr>
              <a:t>Zang</a:t>
            </a:r>
            <a:r>
              <a:rPr lang="da-DK" sz="1200" i="1" dirty="0">
                <a:solidFill>
                  <a:schemeClr val="accent2"/>
                </a:solidFill>
                <a:latin typeface="+mn-lt"/>
              </a:rPr>
              <a:t> et al. 2020</a:t>
            </a:r>
            <a:endParaRPr lang="en-DE" sz="1200" i="1" dirty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382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ED6C0-A367-4500-0B68-94CAA4400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0F10F8-8997-DA71-BF4E-AD93DA268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E.18 </a:t>
            </a:r>
            <a:r>
              <a:rPr lang="de-DE" dirty="0" err="1"/>
              <a:t>Variations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Physics-</a:t>
            </a:r>
            <a:r>
              <a:rPr lang="de-DE" dirty="0" err="1"/>
              <a:t>Informed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 (C)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Try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variations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physics-informed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-dimensional </a:t>
            </a:r>
            <a:r>
              <a:rPr lang="de-DE" dirty="0" err="1"/>
              <a:t>static</a:t>
            </a:r>
            <a:r>
              <a:rPr lang="de-DE" dirty="0"/>
              <a:t> bar </a:t>
            </a:r>
            <a:r>
              <a:rPr lang="de-DE" dirty="0" err="1"/>
              <a:t>problem</a:t>
            </a:r>
            <a:r>
              <a:rPr lang="de-DE" dirty="0"/>
              <a:t>. </a:t>
            </a:r>
            <a:r>
              <a:rPr lang="de-DE" dirty="0" err="1"/>
              <a:t>Familiarize</a:t>
            </a:r>
            <a:r>
              <a:rPr lang="de-DE" dirty="0"/>
              <a:t> </a:t>
            </a:r>
            <a:r>
              <a:rPr lang="de-DE" dirty="0" err="1"/>
              <a:t>yourself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implementational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.</a:t>
            </a:r>
          </a:p>
          <a:p>
            <a:r>
              <a:rPr lang="de-DE" dirty="0"/>
              <a:t>E.19 Deep Energy Method </a:t>
            </a:r>
            <a:r>
              <a:rPr lang="de-DE" dirty="0" err="1"/>
              <a:t>for</a:t>
            </a:r>
            <a:r>
              <a:rPr lang="de-DE" dirty="0"/>
              <a:t> a Plate in Membrane Action (C)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obtain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plate</a:t>
            </a:r>
            <a:r>
              <a:rPr lang="de-DE" dirty="0"/>
              <a:t> in </a:t>
            </a:r>
            <a:r>
              <a:rPr lang="de-DE" dirty="0" err="1"/>
              <a:t>membrane</a:t>
            </a:r>
            <a:r>
              <a:rPr lang="de-DE" dirty="0"/>
              <a:t> </a:t>
            </a:r>
            <a:r>
              <a:rPr lang="de-DE" dirty="0" err="1"/>
              <a:t>action</a:t>
            </a:r>
            <a:r>
              <a:rPr lang="de-DE" dirty="0"/>
              <a:t> and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reference</a:t>
            </a:r>
            <a:r>
              <a:rPr lang="de-DE" dirty="0"/>
              <a:t> </a:t>
            </a:r>
            <a:r>
              <a:rPr lang="de-DE" dirty="0" err="1"/>
              <a:t>solutions</a:t>
            </a:r>
            <a:r>
              <a:rPr lang="de-DE" dirty="0"/>
              <a:t> </a:t>
            </a:r>
            <a:r>
              <a:rPr lang="de-DE" dirty="0" err="1"/>
              <a:t>obtained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finite </a:t>
            </a:r>
            <a:r>
              <a:rPr lang="de-DE" dirty="0" err="1"/>
              <a:t>element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. Tune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convergence</a:t>
            </a:r>
            <a:r>
              <a:rPr lang="de-DE" dirty="0"/>
              <a:t>. </a:t>
            </a:r>
            <a:r>
              <a:rPr lang="de-DE" dirty="0" err="1"/>
              <a:t>Lastly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physics-informed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 </a:t>
            </a:r>
            <a:r>
              <a:rPr lang="de-DE" dirty="0" err="1"/>
              <a:t>using</a:t>
            </a:r>
            <a:r>
              <a:rPr lang="de-DE" dirty="0"/>
              <a:t> E.17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7A9117-5218-CAC8-4703-06FC8600B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2"/>
                </a:solidFill>
              </a:rPr>
              <a:t>Exercises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C99CF-DCD4-39EF-0BB0-50695E9372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524DC-9CD9-5378-3F59-FDA0745C73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65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1B745C2-9B17-1CED-1975-97396C1BE8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5.2.1 Optimizer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bg2"/>
                    </a:solidFill>
                  </a:rPr>
                  <a:t>Adam</a:t>
                </a:r>
                <a:r>
                  <a:rPr lang="de-DE" dirty="0"/>
                  <a:t>,</a:t>
                </a:r>
                <a:r>
                  <a:rPr lang="de-DE" dirty="0">
                    <a:solidFill>
                      <a:schemeClr val="bg2"/>
                    </a:solidFill>
                  </a:rPr>
                  <a:t> L-BFGS</a:t>
                </a:r>
                <a:r>
                  <a:rPr lang="de-DE" dirty="0"/>
                  <a:t>, etc. (</a:t>
                </a:r>
                <a:r>
                  <a:rPr lang="de-DE" dirty="0" err="1"/>
                  <a:t>see</a:t>
                </a:r>
                <a:r>
                  <a:rPr lang="de-DE" dirty="0"/>
                  <a:t> Chapter 2): </a:t>
                </a:r>
                <a:r>
                  <a:rPr lang="de-DE" dirty="0" err="1"/>
                  <a:t>Typically</a:t>
                </a:r>
                <a:r>
                  <a:rPr lang="de-DE" dirty="0"/>
                  <a:t> Adam and L-BFGS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combined</a:t>
                </a:r>
                <a:r>
                  <a:rPr lang="de-DE" dirty="0"/>
                  <a:t> (</a:t>
                </a:r>
                <a:r>
                  <a:rPr lang="de-DE" dirty="0" err="1"/>
                  <a:t>start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Adam)</a:t>
                </a:r>
              </a:p>
              <a:p>
                <a:r>
                  <a:rPr lang="de-DE" dirty="0"/>
                  <a:t>5.2.2 Sampling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bg2"/>
                    </a:solidFill>
                  </a:rPr>
                  <a:t>Uniform </a:t>
                </a:r>
                <a:r>
                  <a:rPr lang="de-DE" dirty="0" err="1">
                    <a:solidFill>
                      <a:schemeClr val="bg2"/>
                    </a:solidFill>
                  </a:rPr>
                  <a:t>spacing</a:t>
                </a:r>
                <a:r>
                  <a:rPr lang="de-DE" dirty="0"/>
                  <a:t>, </a:t>
                </a:r>
                <a:r>
                  <a:rPr lang="de-DE" dirty="0">
                    <a:solidFill>
                      <a:schemeClr val="bg2"/>
                    </a:solidFill>
                  </a:rPr>
                  <a:t>uniform </a:t>
                </a:r>
                <a:r>
                  <a:rPr lang="de-DE" dirty="0" err="1">
                    <a:solidFill>
                      <a:schemeClr val="bg2"/>
                    </a:solidFill>
                  </a:rPr>
                  <a:t>distribution</a:t>
                </a:r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:r>
                  <a:rPr lang="de-DE" dirty="0">
                    <a:solidFill>
                      <a:schemeClr val="bg2"/>
                    </a:solidFill>
                  </a:rPr>
                  <a:t>latin </a:t>
                </a:r>
                <a:r>
                  <a:rPr lang="de-DE" dirty="0" err="1">
                    <a:solidFill>
                      <a:schemeClr val="bg2"/>
                    </a:solidFill>
                  </a:rPr>
                  <a:t>hypercube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sampling</a:t>
                </a:r>
                <a:r>
                  <a:rPr lang="de-DE" dirty="0"/>
                  <a:t>, </a:t>
                </a:r>
                <a:r>
                  <a:rPr lang="de-DE" dirty="0" err="1">
                    <a:solidFill>
                      <a:schemeClr val="bg2"/>
                    </a:solidFill>
                  </a:rPr>
                  <a:t>Gauss</a:t>
                </a:r>
                <a:r>
                  <a:rPr lang="de-DE" dirty="0">
                    <a:solidFill>
                      <a:schemeClr val="bg2"/>
                    </a:solidFill>
                  </a:rPr>
                  <a:t>-Legendre </a:t>
                </a:r>
                <a:r>
                  <a:rPr lang="de-DE" dirty="0" err="1">
                    <a:solidFill>
                      <a:schemeClr val="bg2"/>
                    </a:solidFill>
                  </a:rPr>
                  <a:t>points</a:t>
                </a:r>
                <a:endParaRPr lang="de-DE" dirty="0">
                  <a:solidFill>
                    <a:schemeClr val="bg2"/>
                  </a:solidFill>
                </a:endParaRPr>
              </a:p>
              <a:p>
                <a:endParaRPr lang="de-DE" dirty="0"/>
              </a:p>
              <a:p>
                <a:r>
                  <a:rPr lang="de-DE" dirty="0"/>
                  <a:t>5.2.3 Boundary &amp; initial </a:t>
                </a:r>
                <a:r>
                  <a:rPr lang="de-DE" dirty="0" err="1"/>
                  <a:t>conditions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bg2"/>
                    </a:solidFill>
                  </a:rPr>
                  <a:t>Strong </a:t>
                </a:r>
                <a:r>
                  <a:rPr lang="de-DE" dirty="0" err="1">
                    <a:solidFill>
                      <a:schemeClr val="bg2"/>
                    </a:solidFill>
                  </a:rPr>
                  <a:t>enforcement</a:t>
                </a:r>
                <a:endParaRPr lang="de-DE" dirty="0">
                  <a:solidFill>
                    <a:schemeClr val="bg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>
                    <a:solidFill>
                      <a:schemeClr val="bg2"/>
                    </a:solidFill>
                  </a:rPr>
                  <a:t>Weak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enforcement</a:t>
                </a:r>
                <a:endParaRPr lang="de-DE" dirty="0">
                  <a:solidFill>
                    <a:schemeClr val="bg2"/>
                  </a:solidFill>
                </a:endParaRP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With </a:t>
                </a:r>
                <a:r>
                  <a:rPr lang="de-DE" dirty="0" err="1">
                    <a:solidFill>
                      <a:schemeClr val="bg2"/>
                    </a:solidFill>
                  </a:rPr>
                  <a:t>manual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weighting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/>
                  <a:t>terms</a:t>
                </a:r>
                <a:endParaRPr lang="de-DE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pPr marL="461963" lvl="1" indent="-285750"/>
                <a:r>
                  <a:rPr lang="de-DE" dirty="0"/>
                  <a:t>With </a:t>
                </a:r>
                <a:r>
                  <a:rPr lang="de-DE" dirty="0" err="1">
                    <a:solidFill>
                      <a:schemeClr val="bg2"/>
                    </a:solidFill>
                  </a:rPr>
                  <a:t>automatic</a:t>
                </a:r>
                <a:r>
                  <a:rPr lang="de-DE" dirty="0"/>
                  <a:t> (</a:t>
                </a:r>
                <a:r>
                  <a:rPr lang="de-DE" dirty="0" err="1"/>
                  <a:t>learnable</a:t>
                </a:r>
                <a:r>
                  <a:rPr lang="de-DE" dirty="0"/>
                  <a:t>)</a:t>
                </a:r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weighting</a:t>
                </a:r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de-DE" dirty="0" err="1"/>
                  <a:t>terms</a:t>
                </a:r>
                <a:endParaRPr lang="de-DE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b="1" i="0" smtClean="0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𝜿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de-DE" dirty="0"/>
              </a:p>
              <a:p>
                <a:r>
                  <a:rPr lang="de-DE" dirty="0"/>
                  <a:t>5.2.4 Differentiation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>
                    <a:solidFill>
                      <a:schemeClr val="bg2"/>
                    </a:solidFill>
                  </a:rPr>
                  <a:t>Automatic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differentiation</a:t>
                </a:r>
                <a:endParaRPr lang="de-DE" dirty="0">
                  <a:solidFill>
                    <a:schemeClr val="bg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>
                    <a:solidFill>
                      <a:schemeClr val="bg2"/>
                    </a:solidFill>
                  </a:rPr>
                  <a:t>Numerical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differentiation</a:t>
                </a:r>
                <a:r>
                  <a:rPr lang="de-DE" dirty="0"/>
                  <a:t>: e.g., central difference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bg2"/>
                    </a:solidFill>
                  </a:rPr>
                  <a:t>Analytical </a:t>
                </a:r>
                <a:r>
                  <a:rPr lang="de-DE" dirty="0" err="1">
                    <a:solidFill>
                      <a:schemeClr val="bg2"/>
                    </a:solidFill>
                  </a:rPr>
                  <a:t>differentiation</a:t>
                </a:r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de-DE" dirty="0" err="1"/>
                  <a:t>through</a:t>
                </a:r>
                <a:r>
                  <a:rPr lang="de-DE" dirty="0"/>
                  <a:t> </a:t>
                </a:r>
                <a:r>
                  <a:rPr lang="de-DE" dirty="0" err="1"/>
                  <a:t>prior</a:t>
                </a:r>
                <a:r>
                  <a:rPr lang="de-DE" dirty="0"/>
                  <a:t> </a:t>
                </a:r>
                <a:r>
                  <a:rPr lang="de-DE" dirty="0" err="1"/>
                  <a:t>interpolations</a:t>
                </a:r>
                <a:r>
                  <a:rPr lang="de-DE" dirty="0"/>
                  <a:t>, e.g., </a:t>
                </a:r>
                <a:r>
                  <a:rPr lang="de-DE" dirty="0" err="1"/>
                  <a:t>through</a:t>
                </a:r>
                <a:r>
                  <a:rPr lang="de-DE" dirty="0"/>
                  <a:t> </a:t>
                </a:r>
                <a:r>
                  <a:rPr lang="de-DE" dirty="0" err="1"/>
                  <a:t>splines</a:t>
                </a:r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in </a:t>
                </a:r>
                <a:r>
                  <a:rPr lang="de-DE" dirty="0" err="1"/>
                  <a:t>spline</a:t>
                </a:r>
                <a:r>
                  <a:rPr lang="de-DE" dirty="0"/>
                  <a:t>-PINNs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1B745C2-9B17-1CED-1975-97396C1BE8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 b="-6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267487D-5365-1C8F-3DA1-F6FC77E56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5.2 </a:t>
            </a:r>
            <a:r>
              <a:rPr lang="de-DE" dirty="0" err="1"/>
              <a:t>Extensions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7F70E-28F3-0A8F-2AEF-3B00CBB682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CDE79-C4FF-8762-6566-E4788943A0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Leon Herrmann &amp; Stefan Kollmannsberger || Deep Learning in Computational </a:t>
            </a:r>
            <a:r>
              <a:rPr lang="de-DE" dirty="0" err="1"/>
              <a:t>Mechanics</a:t>
            </a:r>
            <a:r>
              <a:rPr lang="de-DE" dirty="0"/>
              <a:t> || Bauhaus-Universität Weimar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61C728-CA92-5436-BF3E-D94EE04C0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721" y="1801078"/>
            <a:ext cx="3103939" cy="187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8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248DF-CDF0-409E-585F-CDE09E8BA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54A806-9BCE-C167-9FAC-3EDB8CBE0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E.20 </a:t>
            </a:r>
            <a:r>
              <a:rPr lang="de-DE" dirty="0" err="1"/>
              <a:t>Extensions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Physics-</a:t>
            </a:r>
            <a:r>
              <a:rPr lang="de-DE" dirty="0" err="1"/>
              <a:t>Informed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 (C)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Try </a:t>
            </a:r>
            <a:r>
              <a:rPr lang="de-DE" dirty="0" err="1"/>
              <a:t>the</a:t>
            </a:r>
            <a:r>
              <a:rPr lang="de-DE" dirty="0"/>
              <a:t> different </a:t>
            </a:r>
            <a:r>
              <a:rPr lang="de-DE" dirty="0" err="1"/>
              <a:t>extensions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physics-informed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(</a:t>
            </a:r>
            <a:r>
              <a:rPr lang="de-DE" dirty="0" err="1"/>
              <a:t>optimizer</a:t>
            </a:r>
            <a:r>
              <a:rPr lang="de-DE" dirty="0"/>
              <a:t>, </a:t>
            </a:r>
            <a:r>
              <a:rPr lang="de-DE" dirty="0" err="1"/>
              <a:t>sampling</a:t>
            </a:r>
            <a:r>
              <a:rPr lang="de-DE" dirty="0"/>
              <a:t>,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term</a:t>
            </a:r>
            <a:r>
              <a:rPr lang="de-DE" dirty="0"/>
              <a:t> </a:t>
            </a:r>
            <a:r>
              <a:rPr lang="de-DE" dirty="0" err="1"/>
              <a:t>weighting</a:t>
            </a:r>
            <a:r>
              <a:rPr lang="de-DE" dirty="0"/>
              <a:t>, strong </a:t>
            </a:r>
            <a:r>
              <a:rPr lang="de-DE" dirty="0" err="1"/>
              <a:t>enforcement</a:t>
            </a:r>
            <a:r>
              <a:rPr lang="de-DE" dirty="0"/>
              <a:t>, </a:t>
            </a:r>
            <a:r>
              <a:rPr lang="de-DE" dirty="0" err="1"/>
              <a:t>weighting</a:t>
            </a:r>
            <a:r>
              <a:rPr lang="de-DE" dirty="0"/>
              <a:t> per </a:t>
            </a:r>
            <a:r>
              <a:rPr lang="de-DE" dirty="0" err="1"/>
              <a:t>collocation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, </a:t>
            </a:r>
            <a:r>
              <a:rPr lang="de-DE" dirty="0" err="1"/>
              <a:t>learning</a:t>
            </a:r>
            <a:r>
              <a:rPr lang="de-DE" dirty="0"/>
              <a:t> rate </a:t>
            </a:r>
            <a:r>
              <a:rPr lang="de-DE" dirty="0" err="1"/>
              <a:t>scheduling</a:t>
            </a:r>
            <a:r>
              <a:rPr lang="de-DE" dirty="0"/>
              <a:t>,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, </a:t>
            </a:r>
            <a:r>
              <a:rPr lang="de-DE" dirty="0" err="1"/>
              <a:t>numerical</a:t>
            </a:r>
            <a:r>
              <a:rPr lang="de-DE" dirty="0"/>
              <a:t> </a:t>
            </a:r>
            <a:r>
              <a:rPr lang="de-DE" dirty="0" err="1"/>
              <a:t>differentiation</a:t>
            </a:r>
            <a:r>
              <a:rPr lang="de-DE" dirty="0"/>
              <a:t>,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, feature </a:t>
            </a:r>
            <a:r>
              <a:rPr lang="de-DE" dirty="0" err="1"/>
              <a:t>encoding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).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extension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beneficial</a:t>
            </a:r>
            <a:r>
              <a:rPr lang="de-DE" dirty="0"/>
              <a:t> and </a:t>
            </a:r>
            <a:r>
              <a:rPr lang="de-DE" dirty="0" err="1"/>
              <a:t>familiarize</a:t>
            </a:r>
            <a:r>
              <a:rPr lang="de-DE" dirty="0"/>
              <a:t> </a:t>
            </a:r>
            <a:r>
              <a:rPr lang="de-DE" dirty="0" err="1"/>
              <a:t>yourself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3562B3-A2CF-1329-8A58-B83651D1D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2"/>
                </a:solidFill>
              </a:rPr>
              <a:t>Exercises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37154-D545-9CC9-2A0D-2F1C29D9BA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05742-56FF-8184-E902-2615CD0D4FE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02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CCFEF47-3FD2-1788-5969-12856ACA840A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/>
              <a:lstStyle/>
              <a:p>
                <a:r>
                  <a:rPr lang="de-DE" b="1" dirty="0" err="1"/>
                  <a:t>Neural</a:t>
                </a:r>
                <a:r>
                  <a:rPr lang="de-DE" b="1" dirty="0"/>
                  <a:t> network </a:t>
                </a:r>
                <a:r>
                  <a:rPr lang="de-DE" b="1" dirty="0" err="1"/>
                  <a:t>ansatz</a:t>
                </a:r>
                <a:endParaRPr lang="de-DE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High representational capacity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Nested nonlinearities requires iterative solution procedure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CCFEF47-3FD2-1788-5969-12856ACA84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2624" t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C1D1-E524-C15D-809A-6D8880D2B6C9}"/>
                  </a:ext>
                </a:extLst>
              </p:cNvPr>
              <p:cNvSpPr>
                <a:spLocks noGrp="1"/>
              </p:cNvSpPr>
              <p:nvPr>
                <p:ph idx="15"/>
              </p:nvPr>
            </p:nvSpPr>
            <p:spPr/>
            <p:txBody>
              <a:bodyPr/>
              <a:lstStyle/>
              <a:p>
                <a:r>
                  <a:rPr lang="de-DE" b="1" dirty="0"/>
                  <a:t>Finite </a:t>
                </a:r>
                <a:r>
                  <a:rPr lang="de-DE" b="1" dirty="0" err="1"/>
                  <a:t>element</a:t>
                </a:r>
                <a:r>
                  <a:rPr lang="de-DE" b="1" dirty="0"/>
                  <a:t> </a:t>
                </a:r>
                <a:r>
                  <a:rPr lang="de-DE" b="1" dirty="0" err="1"/>
                  <a:t>ansatz</a:t>
                </a:r>
                <a:endParaRPr lang="de-DE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𝐹𝐸𝑀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Lower representational capacity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Can be solved directly (</a:t>
                </a:r>
                <a:r>
                  <a:rPr lang="en-US" u="sng" dirty="0"/>
                  <a:t>one matrix inversion</a:t>
                </a:r>
                <a:r>
                  <a:rPr lang="en-US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𝑲𝑼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C1D1-E524-C15D-809A-6D8880D2B6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5"/>
              </p:nvPr>
            </p:nvSpPr>
            <p:spPr>
              <a:blipFill>
                <a:blip r:embed="rId3"/>
                <a:stretch>
                  <a:fillRect l="-2624" t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0F918-A7EC-8166-1388-01EBC785F3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1F1D6-9877-B7DB-3D5B-3E186808EAC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9C276BC-E88E-05BB-7DE5-45DBBCD9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5.2.5 </a:t>
            </a:r>
            <a:r>
              <a:rPr lang="da-DK" dirty="0" err="1"/>
              <a:t>Ansatz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C04D12-3951-966A-9F18-5B3F4622AD8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0251" t="53637"/>
          <a:stretch/>
        </p:blipFill>
        <p:spPr>
          <a:xfrm>
            <a:off x="3228585" y="355005"/>
            <a:ext cx="1415416" cy="13955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D97F55-47B4-1F60-300B-3A7C864E8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1254" y="2224190"/>
            <a:ext cx="1953795" cy="1433114"/>
          </a:xfrm>
          <a:prstGeom prst="rect">
            <a:avLst/>
          </a:prstGeom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806A6405-50C4-640D-8EFD-EE292B4C9DC5}"/>
              </a:ext>
            </a:extLst>
          </p:cNvPr>
          <p:cNvSpPr txBox="1">
            <a:spLocks/>
          </p:cNvSpPr>
          <p:nvPr/>
        </p:nvSpPr>
        <p:spPr>
          <a:xfrm>
            <a:off x="319090" y="3472084"/>
            <a:ext cx="8508999" cy="132063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endParaRPr lang="de-DE" dirty="0"/>
          </a:p>
          <a:p>
            <a:r>
              <a:rPr lang="de-DE" dirty="0"/>
              <a:t>Can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advantages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Ansatz </a:t>
            </a:r>
            <a:r>
              <a:rPr lang="de-DE" dirty="0" err="1"/>
              <a:t>spaces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combined</a:t>
            </a:r>
            <a:r>
              <a:rPr lang="de-DE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2"/>
                </a:solidFill>
              </a:rPr>
              <a:t>Finite </a:t>
            </a:r>
            <a:r>
              <a:rPr lang="de-DE" dirty="0" err="1">
                <a:solidFill>
                  <a:schemeClr val="bg2"/>
                </a:solidFill>
              </a:rPr>
              <a:t>element</a:t>
            </a:r>
            <a:r>
              <a:rPr lang="de-DE" dirty="0">
                <a:solidFill>
                  <a:schemeClr val="bg2"/>
                </a:solidFill>
              </a:rPr>
              <a:t> </a:t>
            </a:r>
            <a:r>
              <a:rPr lang="de-DE" dirty="0" err="1">
                <a:solidFill>
                  <a:schemeClr val="bg2"/>
                </a:solidFill>
              </a:rPr>
              <a:t>interpolated</a:t>
            </a:r>
            <a:r>
              <a:rPr lang="de-DE" dirty="0">
                <a:solidFill>
                  <a:schemeClr val="bg2"/>
                </a:solidFill>
              </a:rPr>
              <a:t> </a:t>
            </a:r>
            <a:r>
              <a:rPr lang="de-DE" dirty="0" err="1">
                <a:solidFill>
                  <a:schemeClr val="bg2"/>
                </a:solidFill>
              </a:rPr>
              <a:t>neural</a:t>
            </a:r>
            <a:r>
              <a:rPr lang="de-DE" dirty="0">
                <a:solidFill>
                  <a:schemeClr val="bg2"/>
                </a:solidFill>
              </a:rPr>
              <a:t> </a:t>
            </a:r>
            <a:r>
              <a:rPr lang="de-DE" dirty="0" err="1">
                <a:solidFill>
                  <a:schemeClr val="bg2"/>
                </a:solidFill>
              </a:rPr>
              <a:t>networks</a:t>
            </a:r>
            <a:endParaRPr lang="de-DE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2"/>
                </a:solidFill>
              </a:rPr>
              <a:t>Hierarchical</a:t>
            </a:r>
            <a:r>
              <a:rPr lang="de-DE" dirty="0">
                <a:solidFill>
                  <a:schemeClr val="bg2"/>
                </a:solidFill>
              </a:rPr>
              <a:t> </a:t>
            </a:r>
            <a:r>
              <a:rPr lang="de-DE" dirty="0" err="1">
                <a:solidFill>
                  <a:schemeClr val="bg2"/>
                </a:solidFill>
              </a:rPr>
              <a:t>deep</a:t>
            </a:r>
            <a:r>
              <a:rPr lang="de-DE" dirty="0">
                <a:solidFill>
                  <a:schemeClr val="bg2"/>
                </a:solidFill>
              </a:rPr>
              <a:t> </a:t>
            </a:r>
            <a:r>
              <a:rPr lang="de-DE" dirty="0" err="1">
                <a:solidFill>
                  <a:schemeClr val="bg2"/>
                </a:solidFill>
              </a:rPr>
              <a:t>learning</a:t>
            </a:r>
            <a:r>
              <a:rPr lang="de-DE" dirty="0">
                <a:solidFill>
                  <a:schemeClr val="bg2"/>
                </a:solidFill>
              </a:rPr>
              <a:t> </a:t>
            </a:r>
            <a:r>
              <a:rPr lang="de-DE" dirty="0" err="1">
                <a:solidFill>
                  <a:schemeClr val="bg2"/>
                </a:solidFill>
              </a:rPr>
              <a:t>neural</a:t>
            </a:r>
            <a:r>
              <a:rPr lang="de-DE" dirty="0">
                <a:solidFill>
                  <a:schemeClr val="bg2"/>
                </a:solidFill>
              </a:rPr>
              <a:t> </a:t>
            </a:r>
            <a:r>
              <a:rPr lang="de-DE" dirty="0" err="1">
                <a:solidFill>
                  <a:schemeClr val="bg2"/>
                </a:solidFill>
              </a:rPr>
              <a:t>networks</a:t>
            </a:r>
            <a:r>
              <a:rPr lang="de-DE" dirty="0">
                <a:solidFill>
                  <a:schemeClr val="bg2"/>
                </a:solidFill>
              </a:rPr>
              <a:t> (</a:t>
            </a:r>
            <a:r>
              <a:rPr lang="de-DE" dirty="0" err="1">
                <a:solidFill>
                  <a:schemeClr val="bg2"/>
                </a:solidFill>
              </a:rPr>
              <a:t>HiDeNN</a:t>
            </a:r>
            <a:r>
              <a:rPr lang="de-DE" dirty="0">
                <a:solidFill>
                  <a:schemeClr val="bg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131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B962071-D31A-A5E9-FCEE-369693F047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1" dirty="0"/>
                  <a:t>Finite </a:t>
                </a:r>
                <a:r>
                  <a:rPr lang="de-DE" b="1" dirty="0" err="1"/>
                  <a:t>element</a:t>
                </a:r>
                <a:r>
                  <a:rPr lang="de-DE" b="1" dirty="0"/>
                  <a:t> </a:t>
                </a:r>
                <a:r>
                  <a:rPr lang="de-DE" b="1" dirty="0" err="1"/>
                  <a:t>interpolated</a:t>
                </a:r>
                <a:r>
                  <a:rPr lang="de-DE" b="1" dirty="0"/>
                  <a:t> </a:t>
                </a:r>
                <a:r>
                  <a:rPr lang="de-DE" b="1" dirty="0" err="1"/>
                  <a:t>neural</a:t>
                </a:r>
                <a:r>
                  <a:rPr lang="de-DE" b="1" dirty="0"/>
                  <a:t> </a:t>
                </a:r>
                <a:r>
                  <a:rPr lang="de-DE" b="1" dirty="0" err="1"/>
                  <a:t>networks</a:t>
                </a:r>
                <a:endParaRPr lang="de-DE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From</a:t>
                </a:r>
                <a:r>
                  <a:rPr lang="de-DE" dirty="0"/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coordinates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a </a:t>
                </a:r>
                <a:r>
                  <a:rPr lang="de-DE" dirty="0" err="1">
                    <a:solidFill>
                      <a:schemeClr val="bg2"/>
                    </a:solidFill>
                  </a:rPr>
                  <a:t>neural</a:t>
                </a:r>
                <a:r>
                  <a:rPr lang="de-DE" dirty="0">
                    <a:solidFill>
                      <a:schemeClr val="bg2"/>
                    </a:solidFill>
                  </a:rPr>
                  <a:t> network </a:t>
                </a:r>
                <a:r>
                  <a:rPr lang="de-DE" dirty="0" err="1"/>
                  <a:t>predicts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solution</a:t>
                </a:r>
                <a:r>
                  <a:rPr lang="de-DE" dirty="0"/>
                  <a:t> </a:t>
                </a:r>
                <a:r>
                  <a:rPr lang="de-DE" dirty="0" err="1"/>
                  <a:t>field</a:t>
                </a:r>
                <a:r>
                  <a:rPr lang="de-DE" dirty="0"/>
                  <a:t>, e.g., </a:t>
                </a:r>
                <a:r>
                  <a:rPr lang="de-DE" dirty="0" err="1"/>
                  <a:t>displacements</a:t>
                </a:r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The </a:t>
                </a:r>
                <a:r>
                  <a:rPr lang="de-DE" dirty="0" err="1"/>
                  <a:t>neural</a:t>
                </a:r>
                <a:r>
                  <a:rPr lang="de-DE" dirty="0"/>
                  <a:t> network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evaluated</a:t>
                </a:r>
                <a:r>
                  <a:rPr lang="de-DE" dirty="0"/>
                  <a:t> </a:t>
                </a:r>
                <a:r>
                  <a:rPr lang="de-DE" dirty="0" err="1"/>
                  <a:t>only</a:t>
                </a:r>
                <a:r>
                  <a:rPr lang="de-DE" dirty="0"/>
                  <a:t> at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nodal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positions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a </a:t>
                </a:r>
                <a:r>
                  <a:rPr lang="de-DE" dirty="0">
                    <a:solidFill>
                      <a:schemeClr val="bg2"/>
                    </a:solidFill>
                  </a:rPr>
                  <a:t>finite </a:t>
                </a:r>
                <a:r>
                  <a:rPr lang="de-DE" dirty="0" err="1">
                    <a:solidFill>
                      <a:schemeClr val="bg2"/>
                    </a:solidFill>
                  </a:rPr>
                  <a:t>element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mesh</a:t>
                </a:r>
                <a:endParaRPr lang="de-DE" dirty="0">
                  <a:solidFill>
                    <a:schemeClr val="bg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The </a:t>
                </a:r>
                <a:r>
                  <a:rPr lang="de-DE" dirty="0" err="1"/>
                  <a:t>predictions</a:t>
                </a:r>
                <a:r>
                  <a:rPr lang="de-DE" dirty="0"/>
                  <a:t> at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nodal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positions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/>
                  <a:t>serve</a:t>
                </a:r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nodal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values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mesh</a:t>
                </a:r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A </a:t>
                </a:r>
                <a:r>
                  <a:rPr lang="de-DE" dirty="0" err="1">
                    <a:solidFill>
                      <a:schemeClr val="bg2"/>
                    </a:solidFill>
                  </a:rPr>
                  <a:t>field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interpolation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recovered</a:t>
                </a:r>
                <a:r>
                  <a:rPr lang="de-DE" dirty="0"/>
                  <a:t> </a:t>
                </a:r>
                <a:r>
                  <a:rPr lang="de-DE" dirty="0" err="1"/>
                  <a:t>through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>
                    <a:solidFill>
                      <a:schemeClr val="bg2"/>
                    </a:solidFill>
                  </a:rPr>
                  <a:t>finite </a:t>
                </a:r>
                <a:r>
                  <a:rPr lang="de-DE" dirty="0" err="1">
                    <a:solidFill>
                      <a:schemeClr val="bg2"/>
                    </a:solidFill>
                  </a:rPr>
                  <a:t>element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ansatz</a:t>
                </a:r>
                <a:endParaRPr lang="de-DE" dirty="0">
                  <a:solidFill>
                    <a:schemeClr val="bg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𝐹𝐸𝑀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Thus: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neural</a:t>
                </a:r>
                <a:r>
                  <a:rPr lang="de-DE" dirty="0"/>
                  <a:t> network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projected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/>
                  <a:t>onto</a:t>
                </a:r>
                <a:r>
                  <a:rPr lang="de-DE" dirty="0"/>
                  <a:t> a finite </a:t>
                </a:r>
                <a:r>
                  <a:rPr lang="de-DE" dirty="0" err="1"/>
                  <a:t>element</a:t>
                </a:r>
                <a:r>
                  <a:rPr lang="de-DE" dirty="0"/>
                  <a:t> </a:t>
                </a:r>
                <a:r>
                  <a:rPr lang="de-DE" dirty="0" err="1"/>
                  <a:t>space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From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𝐹𝐸𝑀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>
                    <a:solidFill>
                      <a:schemeClr val="bg2"/>
                    </a:solidFill>
                  </a:rPr>
                  <a:t>potential </a:t>
                </a:r>
                <a:r>
                  <a:rPr lang="de-DE" dirty="0" err="1">
                    <a:solidFill>
                      <a:schemeClr val="bg2"/>
                    </a:solidFill>
                  </a:rPr>
                  <a:t>energy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tot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computed</a:t>
                </a:r>
                <a:r>
                  <a:rPr lang="de-DE" dirty="0"/>
                  <a:t> (</a:t>
                </a:r>
                <a:r>
                  <a:rPr lang="de-DE" dirty="0" err="1"/>
                  <a:t>as</a:t>
                </a:r>
                <a:r>
                  <a:rPr lang="de-DE" dirty="0"/>
                  <a:t> in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deep</a:t>
                </a:r>
                <a:r>
                  <a:rPr lang="de-DE" dirty="0"/>
                  <a:t> </a:t>
                </a:r>
                <a:r>
                  <a:rPr lang="de-DE" dirty="0" err="1"/>
                  <a:t>energy</a:t>
                </a:r>
                <a:r>
                  <a:rPr lang="de-DE" dirty="0"/>
                  <a:t> </a:t>
                </a:r>
                <a:r>
                  <a:rPr lang="de-DE" dirty="0" err="1"/>
                  <a:t>method</a:t>
                </a:r>
                <a:r>
                  <a:rPr lang="de-DE" dirty="0"/>
                  <a:t>) and </a:t>
                </a:r>
                <a:r>
                  <a:rPr lang="de-DE" dirty="0" err="1"/>
                  <a:t>minimized</a:t>
                </a:r>
                <a:br>
                  <a:rPr lang="de-DE" dirty="0"/>
                </a:b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respect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neural</a:t>
                </a:r>
                <a:r>
                  <a:rPr lang="de-DE" dirty="0">
                    <a:solidFill>
                      <a:schemeClr val="bg2"/>
                    </a:solidFill>
                  </a:rPr>
                  <a:t> network </a:t>
                </a:r>
                <a:r>
                  <a:rPr lang="de-DE" dirty="0" err="1">
                    <a:solidFill>
                      <a:schemeClr val="bg2"/>
                    </a:solidFill>
                  </a:rPr>
                  <a:t>parameters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b="1" i="0" smtClean="0">
                        <a:latin typeface="Cambria Math" panose="02040503050406030204" pitchFamily="18" charset="0"/>
                      </a:rPr>
                      <m:t>𝚯</m:t>
                    </m:r>
                  </m:oMath>
                </a14:m>
                <a:endParaRPr lang="de-DE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/>
                  <a:t>Note</a:t>
                </a:r>
                <a:r>
                  <a:rPr lang="de-DE" dirty="0"/>
                  <a:t>: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representational</a:t>
                </a:r>
                <a:r>
                  <a:rPr lang="de-DE" dirty="0"/>
                  <a:t> </a:t>
                </a:r>
                <a:r>
                  <a:rPr lang="de-DE" dirty="0" err="1"/>
                  <a:t>space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effectively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finite </a:t>
                </a:r>
                <a:r>
                  <a:rPr lang="de-DE" dirty="0" err="1"/>
                  <a:t>element</a:t>
                </a:r>
                <a:r>
                  <a:rPr lang="de-DE" dirty="0"/>
                  <a:t> </a:t>
                </a:r>
                <a:r>
                  <a:rPr lang="de-DE" dirty="0" err="1"/>
                  <a:t>space</a:t>
                </a:r>
                <a:r>
                  <a:rPr lang="de-DE" dirty="0"/>
                  <a:t>, </a:t>
                </a:r>
                <a:r>
                  <a:rPr lang="de-DE" dirty="0" err="1"/>
                  <a:t>which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explored</a:t>
                </a:r>
                <a:r>
                  <a:rPr lang="de-DE" dirty="0"/>
                  <a:t> </a:t>
                </a:r>
                <a:r>
                  <a:rPr lang="de-DE" dirty="0" err="1"/>
                  <a:t>iteratively</a:t>
                </a:r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B962071-D31A-A5E9-FCEE-369693F047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 r="-788" b="-2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2A73F9D-2C64-9871-3000-08041B1F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5.2.5.3 </a:t>
            </a:r>
            <a:r>
              <a:rPr lang="da-DK" dirty="0" err="1"/>
              <a:t>Finite</a:t>
            </a:r>
            <a:r>
              <a:rPr lang="da-DK" dirty="0"/>
              <a:t> Element </a:t>
            </a:r>
            <a:r>
              <a:rPr lang="da-DK" dirty="0" err="1"/>
              <a:t>Interpolated</a:t>
            </a:r>
            <a:r>
              <a:rPr lang="da-DK" dirty="0"/>
              <a:t> Neural Networks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5EA0F-E85D-FBC3-0929-4A124E2E6C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47429-C8BB-3077-2CC7-831AEF5AA0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6E879F-173A-3B9E-7355-E97E9389A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697" y="1360884"/>
            <a:ext cx="1953213" cy="1359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E55C53-8C47-DD65-0417-115769A43AFF}"/>
              </a:ext>
            </a:extLst>
          </p:cNvPr>
          <p:cNvSpPr txBox="1"/>
          <p:nvPr/>
        </p:nvSpPr>
        <p:spPr>
          <a:xfrm>
            <a:off x="5350736" y="590013"/>
            <a:ext cx="3780645" cy="4090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a-DK" sz="1200" i="1" dirty="0" err="1">
                <a:solidFill>
                  <a:schemeClr val="accent2"/>
                </a:solidFill>
                <a:latin typeface="+mn-lt"/>
              </a:rPr>
              <a:t>Finite</a:t>
            </a:r>
            <a:r>
              <a:rPr lang="da-DK" sz="1200" i="1" dirty="0">
                <a:solidFill>
                  <a:schemeClr val="accent2"/>
                </a:solidFill>
                <a:latin typeface="+mn-lt"/>
              </a:rPr>
              <a:t> element </a:t>
            </a:r>
            <a:r>
              <a:rPr lang="da-DK" sz="1200" i="1" dirty="0" err="1">
                <a:solidFill>
                  <a:schemeClr val="accent2"/>
                </a:solidFill>
                <a:latin typeface="+mn-lt"/>
              </a:rPr>
              <a:t>interpolated</a:t>
            </a:r>
            <a:r>
              <a:rPr lang="da-DK" sz="1200" i="1" dirty="0">
                <a:solidFill>
                  <a:schemeClr val="accent2"/>
                </a:solidFill>
                <a:latin typeface="+mn-lt"/>
              </a:rPr>
              <a:t> neural </a:t>
            </a:r>
            <a:r>
              <a:rPr lang="da-DK" sz="1200" i="1" dirty="0" err="1">
                <a:solidFill>
                  <a:schemeClr val="accent2"/>
                </a:solidFill>
                <a:latin typeface="+mn-lt"/>
              </a:rPr>
              <a:t>networks</a:t>
            </a:r>
            <a:r>
              <a:rPr lang="da-DK" sz="1200" i="1" dirty="0">
                <a:solidFill>
                  <a:schemeClr val="accent2"/>
                </a:solidFill>
                <a:latin typeface="+mn-lt"/>
              </a:rPr>
              <a:t> for </a:t>
            </a:r>
            <a:r>
              <a:rPr lang="da-DK" sz="1200" i="1" dirty="0" err="1">
                <a:solidFill>
                  <a:schemeClr val="accent2"/>
                </a:solidFill>
                <a:latin typeface="+mn-lt"/>
              </a:rPr>
              <a:t>solving</a:t>
            </a:r>
            <a:r>
              <a:rPr lang="da-DK" sz="1200" i="1" dirty="0">
                <a:solidFill>
                  <a:schemeClr val="accent2"/>
                </a:solidFill>
                <a:latin typeface="+mn-lt"/>
              </a:rPr>
              <a:t> forward and inverse problems, Badia et al. 2024</a:t>
            </a:r>
            <a:endParaRPr lang="en-DE" sz="1200" i="1" dirty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376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436CCE6-3064-DE95-0510-A35F20EECC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1" dirty="0"/>
                  <a:t>HiDeNN</a:t>
                </a:r>
                <a:r>
                  <a:rPr lang="de-DE" dirty="0"/>
                  <a:t> also </a:t>
                </a:r>
                <a:r>
                  <a:rPr lang="de-DE" dirty="0" err="1">
                    <a:solidFill>
                      <a:schemeClr val="bg2"/>
                    </a:solidFill>
                  </a:rPr>
                  <a:t>reduces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space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>
                    <a:solidFill>
                      <a:schemeClr val="bg2"/>
                    </a:solidFill>
                  </a:rPr>
                  <a:t>finite </a:t>
                </a:r>
                <a:r>
                  <a:rPr lang="de-DE" dirty="0" err="1">
                    <a:solidFill>
                      <a:schemeClr val="bg2"/>
                    </a:solidFill>
                  </a:rPr>
                  <a:t>element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space</a:t>
                </a:r>
                <a:endParaRPr lang="de-DE" dirty="0">
                  <a:solidFill>
                    <a:schemeClr val="bg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Finite </a:t>
                </a:r>
                <a:r>
                  <a:rPr lang="de-DE" dirty="0" err="1"/>
                  <a:t>elements</a:t>
                </a:r>
                <a:r>
                  <a:rPr lang="de-DE" dirty="0"/>
                  <a:t> and </a:t>
                </a:r>
                <a:r>
                  <a:rPr lang="de-DE" dirty="0" err="1"/>
                  <a:t>neural</a:t>
                </a:r>
                <a:r>
                  <a:rPr lang="de-DE" dirty="0"/>
                  <a:t> </a:t>
                </a:r>
                <a:r>
                  <a:rPr lang="de-DE" dirty="0" err="1"/>
                  <a:t>networks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both</a:t>
                </a:r>
                <a:r>
                  <a:rPr lang="de-DE" dirty="0"/>
                  <a:t> </a:t>
                </a:r>
                <a:r>
                  <a:rPr lang="de-DE" dirty="0" err="1"/>
                  <a:t>composed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>
                    <a:solidFill>
                      <a:schemeClr val="bg2"/>
                    </a:solidFill>
                  </a:rPr>
                  <a:t>linear </a:t>
                </a:r>
                <a:r>
                  <a:rPr lang="de-DE" dirty="0" err="1">
                    <a:solidFill>
                      <a:schemeClr val="bg2"/>
                    </a:solidFill>
                  </a:rPr>
                  <a:t>transformations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/>
                  <a:t>&amp; </a:t>
                </a:r>
                <a:r>
                  <a:rPr lang="de-DE" dirty="0" err="1">
                    <a:solidFill>
                      <a:schemeClr val="bg2"/>
                    </a:solidFill>
                  </a:rPr>
                  <a:t>nonlinearities</a:t>
                </a:r>
                <a:endParaRPr lang="de-DE" dirty="0">
                  <a:solidFill>
                    <a:schemeClr val="bg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Assemble</a:t>
                </a:r>
                <a:r>
                  <a:rPr lang="de-DE" dirty="0"/>
                  <a:t> a </a:t>
                </a:r>
                <a:r>
                  <a:rPr lang="de-DE" dirty="0" err="1">
                    <a:solidFill>
                      <a:schemeClr val="bg2"/>
                    </a:solidFill>
                  </a:rPr>
                  <a:t>neural</a:t>
                </a:r>
                <a:r>
                  <a:rPr lang="de-DE" dirty="0">
                    <a:solidFill>
                      <a:schemeClr val="bg2"/>
                    </a:solidFill>
                  </a:rPr>
                  <a:t> network </a:t>
                </a:r>
                <a:r>
                  <a:rPr lang="de-DE" dirty="0" err="1">
                    <a:solidFill>
                      <a:schemeClr val="bg2"/>
                    </a:solidFill>
                  </a:rPr>
                  <a:t>from</a:t>
                </a:r>
                <a:r>
                  <a:rPr lang="de-DE" dirty="0">
                    <a:solidFill>
                      <a:schemeClr val="bg2"/>
                    </a:solidFill>
                  </a:rPr>
                  <a:t> finite </a:t>
                </a:r>
                <a:r>
                  <a:rPr lang="de-DE" dirty="0" err="1">
                    <a:solidFill>
                      <a:schemeClr val="bg2"/>
                    </a:solidFill>
                  </a:rPr>
                  <a:t>elements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/>
                  <a:t>(i.e., a </a:t>
                </a:r>
                <a:r>
                  <a:rPr lang="de-DE" dirty="0" err="1"/>
                  <a:t>neural</a:t>
                </a:r>
                <a:r>
                  <a:rPr lang="de-DE" dirty="0"/>
                  <a:t> network </a:t>
                </a:r>
                <a:r>
                  <a:rPr lang="de-DE" dirty="0" err="1"/>
                  <a:t>constrained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finite </a:t>
                </a:r>
                <a:r>
                  <a:rPr lang="de-DE" dirty="0" err="1"/>
                  <a:t>element</a:t>
                </a:r>
                <a:r>
                  <a:rPr lang="de-DE" dirty="0"/>
                  <a:t> </a:t>
                </a:r>
                <a:r>
                  <a:rPr lang="de-DE" dirty="0" err="1"/>
                  <a:t>space</a:t>
                </a:r>
                <a:r>
                  <a:rPr lang="de-DE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From the predicted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de-DE" dirty="0"/>
                  <a:t> the potential </a:t>
                </a:r>
                <a:r>
                  <a:rPr lang="de-DE" dirty="0" err="1"/>
                  <a:t>energy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tot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computed</a:t>
                </a:r>
                <a:r>
                  <a:rPr lang="de-DE" dirty="0"/>
                  <a:t> and </a:t>
                </a:r>
                <a:r>
                  <a:rPr lang="de-DE" dirty="0" err="1"/>
                  <a:t>minimized</a:t>
                </a:r>
                <a:br>
                  <a:rPr lang="de-DE" dirty="0"/>
                </a:b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respect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standard</a:t>
                </a:r>
                <a:r>
                  <a:rPr lang="de-DE" dirty="0"/>
                  <a:t> </a:t>
                </a:r>
                <a:r>
                  <a:rPr lang="de-DE" dirty="0" err="1"/>
                  <a:t>nodal</a:t>
                </a:r>
                <a:r>
                  <a:rPr lang="de-DE" dirty="0"/>
                  <a:t> </a:t>
                </a:r>
                <a:r>
                  <a:rPr lang="de-DE" dirty="0" err="1"/>
                  <a:t>degrees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freedom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a finite </a:t>
                </a:r>
                <a:r>
                  <a:rPr lang="de-DE" dirty="0" err="1"/>
                  <a:t>element</a:t>
                </a:r>
                <a:r>
                  <a:rPr lang="de-DE" dirty="0"/>
                  <a:t> </a:t>
                </a:r>
                <a:r>
                  <a:rPr lang="de-DE" dirty="0" err="1"/>
                  <a:t>ansatz</a:t>
                </a:r>
                <a:endParaRPr lang="de-DE" dirty="0"/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The </a:t>
                </a:r>
                <a:r>
                  <a:rPr lang="de-DE" dirty="0" err="1"/>
                  <a:t>gradients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obtained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automatic</a:t>
                </a:r>
                <a:r>
                  <a:rPr lang="de-DE" dirty="0"/>
                  <a:t> </a:t>
                </a:r>
                <a:r>
                  <a:rPr lang="de-DE" dirty="0" err="1"/>
                  <a:t>differentiation</a:t>
                </a:r>
                <a:r>
                  <a:rPr lang="de-DE" dirty="0"/>
                  <a:t> (</a:t>
                </a:r>
                <a:r>
                  <a:rPr lang="de-DE" dirty="0" err="1"/>
                  <a:t>although</a:t>
                </a:r>
                <a:r>
                  <a:rPr lang="de-DE" dirty="0"/>
                  <a:t> </a:t>
                </a:r>
                <a:r>
                  <a:rPr lang="de-DE" dirty="0" err="1"/>
                  <a:t>they</a:t>
                </a:r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obtained</a:t>
                </a:r>
                <a:r>
                  <a:rPr lang="de-DE" dirty="0"/>
                  <a:t> </a:t>
                </a:r>
                <a:r>
                  <a:rPr lang="de-DE" dirty="0" err="1"/>
                  <a:t>analytically</a:t>
                </a:r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436CCE6-3064-DE95-0510-A35F20EECC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BD8E07F-B36A-083A-0261-705B7E41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5.2.5.4 </a:t>
            </a:r>
            <a:r>
              <a:rPr lang="de-DE" dirty="0" err="1"/>
              <a:t>Hierarchical</a:t>
            </a:r>
            <a:r>
              <a:rPr lang="de-DE" dirty="0"/>
              <a:t> Deep Learning </a:t>
            </a:r>
            <a:r>
              <a:rPr lang="de-DE" dirty="0" err="1"/>
              <a:t>Neural</a:t>
            </a:r>
            <a:r>
              <a:rPr lang="de-DE" dirty="0"/>
              <a:t> Networks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5EA07-86E3-DA0B-5677-207EC5DE2F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6D316-81C5-C26E-8B24-A2F831A772B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14AC31-0616-178C-8B0B-11CFEA1C2623}"/>
              </a:ext>
            </a:extLst>
          </p:cNvPr>
          <p:cNvSpPr txBox="1"/>
          <p:nvPr/>
        </p:nvSpPr>
        <p:spPr>
          <a:xfrm>
            <a:off x="5350736" y="590013"/>
            <a:ext cx="3780645" cy="4090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a-DK" sz="1200" i="1" dirty="0" err="1">
                <a:solidFill>
                  <a:schemeClr val="accent2"/>
                </a:solidFill>
                <a:latin typeface="+mn-lt"/>
              </a:rPr>
              <a:t>Hierarchical</a:t>
            </a:r>
            <a:r>
              <a:rPr lang="da-DK" sz="1200" i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da-DK" sz="1200" i="1" dirty="0" err="1">
                <a:solidFill>
                  <a:schemeClr val="accent2"/>
                </a:solidFill>
                <a:latin typeface="+mn-lt"/>
              </a:rPr>
              <a:t>deep</a:t>
            </a:r>
            <a:r>
              <a:rPr lang="da-DK" sz="1200" i="1" dirty="0">
                <a:solidFill>
                  <a:schemeClr val="accent2"/>
                </a:solidFill>
                <a:latin typeface="+mn-lt"/>
              </a:rPr>
              <a:t>-learning neural </a:t>
            </a:r>
            <a:r>
              <a:rPr lang="da-DK" sz="1200" i="1" dirty="0" err="1">
                <a:solidFill>
                  <a:schemeClr val="accent2"/>
                </a:solidFill>
                <a:latin typeface="+mn-lt"/>
              </a:rPr>
              <a:t>networks</a:t>
            </a:r>
            <a:r>
              <a:rPr lang="da-DK" sz="1200" i="1" dirty="0">
                <a:solidFill>
                  <a:schemeClr val="accent2"/>
                </a:solidFill>
                <a:latin typeface="+mn-lt"/>
              </a:rPr>
              <a:t>: </a:t>
            </a:r>
            <a:r>
              <a:rPr lang="da-DK" sz="1200" i="1" dirty="0" err="1">
                <a:solidFill>
                  <a:schemeClr val="accent2"/>
                </a:solidFill>
                <a:latin typeface="+mn-lt"/>
              </a:rPr>
              <a:t>finite</a:t>
            </a:r>
            <a:r>
              <a:rPr lang="da-DK" sz="1200" i="1" dirty="0">
                <a:solidFill>
                  <a:schemeClr val="accent2"/>
                </a:solidFill>
                <a:latin typeface="+mn-lt"/>
              </a:rPr>
              <a:t> elements and </a:t>
            </a:r>
            <a:r>
              <a:rPr lang="da-DK" sz="1200" i="1" dirty="0" err="1">
                <a:solidFill>
                  <a:schemeClr val="accent2"/>
                </a:solidFill>
                <a:latin typeface="+mn-lt"/>
              </a:rPr>
              <a:t>beyond</a:t>
            </a:r>
            <a:r>
              <a:rPr lang="da-DK" sz="1200" i="1" dirty="0">
                <a:solidFill>
                  <a:schemeClr val="accent2"/>
                </a:solidFill>
                <a:latin typeface="+mn-lt"/>
              </a:rPr>
              <a:t>, Zhang et al. 2021</a:t>
            </a:r>
            <a:endParaRPr lang="en-DE" sz="1200" i="1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9797A8-2B8B-B79A-E90E-774630D6B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61" y="2326134"/>
            <a:ext cx="3354983" cy="5317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1B0FB2-F0E9-F28D-3E15-5F10E71E9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5681" y="1523388"/>
            <a:ext cx="5092521" cy="209672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7C04785-E2CF-D209-3D28-AF1DF67DE734}"/>
              </a:ext>
            </a:extLst>
          </p:cNvPr>
          <p:cNvSpPr/>
          <p:nvPr/>
        </p:nvSpPr>
        <p:spPr>
          <a:xfrm>
            <a:off x="6093619" y="3421856"/>
            <a:ext cx="778669" cy="260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0212F8-428E-A9C0-F701-F979AC9F79C1}"/>
              </a:ext>
            </a:extLst>
          </p:cNvPr>
          <p:cNvSpPr txBox="1"/>
          <p:nvPr/>
        </p:nvSpPr>
        <p:spPr>
          <a:xfrm>
            <a:off x="829071" y="2879637"/>
            <a:ext cx="2319161" cy="23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 err="1">
                <a:latin typeface="+mn-lt"/>
              </a:rPr>
              <a:t>One</a:t>
            </a:r>
            <a:r>
              <a:rPr lang="de-DE" sz="1400" dirty="0">
                <a:latin typeface="+mn-lt"/>
              </a:rPr>
              <a:t>-dimensional finite </a:t>
            </a:r>
            <a:r>
              <a:rPr lang="de-DE" sz="1400" dirty="0" err="1">
                <a:latin typeface="+mn-lt"/>
              </a:rPr>
              <a:t>element</a:t>
            </a:r>
            <a:endParaRPr lang="en-US" sz="1400" dirty="0" err="1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489410-1A1A-1530-D7D8-05C369E2535C}"/>
              </a:ext>
            </a:extLst>
          </p:cNvPr>
          <p:cNvSpPr txBox="1"/>
          <p:nvPr/>
        </p:nvSpPr>
        <p:spPr>
          <a:xfrm>
            <a:off x="4357160" y="3366110"/>
            <a:ext cx="2626040" cy="23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 err="1">
                <a:latin typeface="+mn-lt"/>
              </a:rPr>
              <a:t>Corresponding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>
                <a:latin typeface="+mn-lt"/>
              </a:rPr>
              <a:t>HiDeNN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>
                <a:latin typeface="+mn-lt"/>
              </a:rPr>
              <a:t>architecture</a:t>
            </a:r>
            <a:endParaRPr lang="en-US" sz="1400" dirty="0" err="1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7B003F-1650-2150-420D-464D6A8FBF7E}"/>
              </a:ext>
            </a:extLst>
          </p:cNvPr>
          <p:cNvSpPr txBox="1"/>
          <p:nvPr/>
        </p:nvSpPr>
        <p:spPr>
          <a:xfrm>
            <a:off x="4477161" y="4704626"/>
            <a:ext cx="4666839" cy="1985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a-DK" sz="1200" i="1" dirty="0">
                <a:solidFill>
                  <a:schemeClr val="accent2"/>
                </a:solidFill>
                <a:latin typeface="+mn-lt"/>
              </a:rPr>
              <a:t>Deep learning in </a:t>
            </a:r>
            <a:r>
              <a:rPr lang="da-DK" sz="1200" i="1" dirty="0" err="1">
                <a:solidFill>
                  <a:schemeClr val="accent2"/>
                </a:solidFill>
                <a:latin typeface="+mn-lt"/>
              </a:rPr>
              <a:t>computational</a:t>
            </a:r>
            <a:r>
              <a:rPr lang="da-DK" sz="1200" i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da-DK" sz="1200" i="1" dirty="0" err="1">
                <a:solidFill>
                  <a:schemeClr val="accent2"/>
                </a:solidFill>
                <a:latin typeface="+mn-lt"/>
              </a:rPr>
              <a:t>mechanics</a:t>
            </a:r>
            <a:r>
              <a:rPr lang="da-DK" sz="1200" i="1" dirty="0">
                <a:solidFill>
                  <a:schemeClr val="accent2"/>
                </a:solidFill>
                <a:latin typeface="+mn-lt"/>
              </a:rPr>
              <a:t>: a </a:t>
            </a:r>
            <a:r>
              <a:rPr lang="da-DK" sz="1200" i="1" dirty="0" err="1">
                <a:solidFill>
                  <a:schemeClr val="accent2"/>
                </a:solidFill>
                <a:latin typeface="+mn-lt"/>
              </a:rPr>
              <a:t>review</a:t>
            </a:r>
            <a:r>
              <a:rPr lang="da-DK" sz="1200" i="1" dirty="0">
                <a:solidFill>
                  <a:schemeClr val="accent2"/>
                </a:solidFill>
                <a:latin typeface="+mn-lt"/>
              </a:rPr>
              <a:t>, Herrmann et al. 2023</a:t>
            </a:r>
            <a:endParaRPr lang="en-DE" sz="1200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ADCABB-42C3-6ED6-E711-10923000B0E8}"/>
              </a:ext>
            </a:extLst>
          </p:cNvPr>
          <p:cNvSpPr txBox="1"/>
          <p:nvPr/>
        </p:nvSpPr>
        <p:spPr>
          <a:xfrm>
            <a:off x="5780274" y="4503743"/>
            <a:ext cx="2405851" cy="198581"/>
          </a:xfrm>
          <a:prstGeom prst="rect">
            <a:avLst/>
          </a:prstGeom>
          <a:solidFill>
            <a:schemeClr val="accent6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dirty="0" err="1">
                <a:latin typeface="+mn-lt"/>
              </a:rPr>
              <a:t>Using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the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analytical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gradients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is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faster</a:t>
            </a:r>
            <a:r>
              <a:rPr lang="de-DE" sz="1200" dirty="0">
                <a:latin typeface="+mn-lt"/>
              </a:rPr>
              <a:t>!</a:t>
            </a:r>
            <a:endParaRPr lang="en-US" sz="1200" dirty="0" err="1"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B35B65-96BD-8DE3-C94E-745C219D8A0D}"/>
              </a:ext>
            </a:extLst>
          </p:cNvPr>
          <p:cNvSpPr txBox="1"/>
          <p:nvPr/>
        </p:nvSpPr>
        <p:spPr>
          <a:xfrm>
            <a:off x="793637" y="3242790"/>
            <a:ext cx="2572485" cy="409086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dirty="0" err="1">
                <a:latin typeface="+mn-lt"/>
              </a:rPr>
              <a:t>Hardcoding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the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shape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functions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is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faster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than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treating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them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as</a:t>
            </a:r>
            <a:r>
              <a:rPr lang="de-DE" sz="1200" dirty="0">
                <a:latin typeface="+mn-lt"/>
              </a:rPr>
              <a:t> a </a:t>
            </a:r>
            <a:r>
              <a:rPr lang="de-DE" sz="1200" dirty="0" err="1">
                <a:latin typeface="+mn-lt"/>
              </a:rPr>
              <a:t>neural</a:t>
            </a:r>
            <a:r>
              <a:rPr lang="de-DE" sz="1200" dirty="0">
                <a:latin typeface="+mn-lt"/>
              </a:rPr>
              <a:t> network.</a:t>
            </a:r>
            <a:endParaRPr lang="en-US" sz="12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389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8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09041DF-0799-A414-7912-0A5522B71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3" y="1696873"/>
            <a:ext cx="6725650" cy="22086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E3AB3B-F8F4-9DA0-A2A7-CB25FCD40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209" y="491898"/>
            <a:ext cx="2598964" cy="2171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B8B8EEB-EF99-E619-48B3-E94628552C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9090" y="825690"/>
                <a:ext cx="8817083" cy="3967027"/>
              </a:xfrm>
            </p:spPr>
            <p:txBody>
              <a:bodyPr/>
              <a:lstStyle/>
              <a:p>
                <a:r>
                  <a:rPr lang="de-DE" dirty="0">
                    <a:solidFill>
                      <a:schemeClr val="bg2"/>
                    </a:solidFill>
                  </a:rPr>
                  <a:t>Manufactured </a:t>
                </a:r>
                <a:r>
                  <a:rPr lang="de-DE" dirty="0" err="1">
                    <a:solidFill>
                      <a:schemeClr val="bg2"/>
                    </a:solidFill>
                  </a:rPr>
                  <a:t>solution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a </a:t>
                </a:r>
                <a:r>
                  <a:rPr lang="de-DE" dirty="0" err="1"/>
                  <a:t>one</a:t>
                </a:r>
                <a:r>
                  <a:rPr lang="de-DE" dirty="0"/>
                  <a:t>-dimensional linear </a:t>
                </a:r>
                <a:r>
                  <a:rPr lang="de-DE" dirty="0" err="1"/>
                  <a:t>static</a:t>
                </a:r>
                <a:r>
                  <a:rPr lang="de-DE" dirty="0"/>
                  <a:t> bar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de-DE" b="0" i="1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=−6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m:rPr>
                          <m:sty m:val="p"/>
                        </m:rPr>
                        <a:rPr lang="de-DE" b="0" i="1" smtClean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−9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+1)</m:t>
                      </m:r>
                      <m:r>
                        <m:rPr>
                          <m:sty m:val="p"/>
                        </m:rPr>
                        <a:rPr lang="de-DE" b="0" i="1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(3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Neither finite element-interpolated neural networks, nor </a:t>
                </a:r>
                <a:r>
                  <a:rPr lang="en-US" dirty="0" err="1"/>
                  <a:t>HiDeNN</a:t>
                </a:r>
                <a:r>
                  <a:rPr lang="en-US" dirty="0"/>
                  <a:t> are able to combine the advantages of NNs and FE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u="sng" dirty="0"/>
                  <a:t>Are limited to the finite element space 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chemeClr val="bg2"/>
                    </a:solidFill>
                  </a:rPr>
                  <a:t>lower representational capacity</a:t>
                </a:r>
                <a:r>
                  <a:rPr lang="en-US" dirty="0"/>
                  <a:t>)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u="sng" dirty="0"/>
                  <a:t>Require a gradient-based optimization 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chemeClr val="bg2"/>
                    </a:solidFill>
                  </a:rPr>
                  <a:t>higher computation times</a:t>
                </a:r>
                <a:r>
                  <a:rPr lang="en-U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Finite element-interpolated neural networks retain the advantage of being able to learn multiple solutions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B8B8EEB-EF99-E619-48B3-E94628552C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825690"/>
                <a:ext cx="8817083" cy="3967027"/>
              </a:xfrm>
              <a:blipFill>
                <a:blip r:embed="rId4"/>
                <a:stretch>
                  <a:fillRect l="-1244" t="-922" b="-6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A1D5526-32A1-1E28-5EE7-6EFF4891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5.2.5.5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Finite Element Method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D59F8-ECF4-9834-536F-882578CE96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E54D4-90BF-5032-DD3B-1B3EF946EA8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9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30C7B6-4DB3-EFCB-BCA1-99D9CA891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convergence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epochs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65231C-8FB6-C8E5-8298-5E7476E6C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5.2.5.5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Finite Element Method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974B6-3680-797A-D2B4-53944E87D1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C0E9A-8461-4318-9609-894239CF164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D3A10F-4AA8-7958-48BB-1CFBA02D0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44" y="1215614"/>
            <a:ext cx="7300912" cy="349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22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0C4C439-9B14-D16A-2A64-0BF166C201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Physics-</a:t>
                </a:r>
                <a:r>
                  <a:rPr lang="de-DE" dirty="0" err="1"/>
                  <a:t>informed</a:t>
                </a:r>
                <a:r>
                  <a:rPr lang="de-DE" dirty="0"/>
                  <a:t> </a:t>
                </a:r>
                <a:r>
                  <a:rPr lang="de-DE" dirty="0" err="1"/>
                  <a:t>neural</a:t>
                </a:r>
                <a:r>
                  <a:rPr lang="de-DE" dirty="0"/>
                  <a:t> </a:t>
                </a:r>
                <a:r>
                  <a:rPr lang="de-DE" dirty="0" err="1"/>
                  <a:t>networks</a:t>
                </a:r>
                <a:r>
                  <a:rPr lang="de-DE" dirty="0"/>
                  <a:t> </a:t>
                </a:r>
                <a:r>
                  <a:rPr lang="de-DE" dirty="0" err="1"/>
                  <a:t>make</a:t>
                </a:r>
                <a:r>
                  <a:rPr lang="de-DE" dirty="0"/>
                  <a:t> </a:t>
                </a:r>
                <a:r>
                  <a:rPr lang="de-DE" dirty="0" err="1"/>
                  <a:t>use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parametrized</a:t>
                </a:r>
                <a:r>
                  <a:rPr lang="de-DE" dirty="0">
                    <a:solidFill>
                      <a:schemeClr val="bg2"/>
                    </a:solidFill>
                  </a:rPr>
                  <a:t> differential </a:t>
                </a:r>
                <a:r>
                  <a:rPr lang="de-DE" dirty="0" err="1">
                    <a:solidFill>
                      <a:schemeClr val="bg2"/>
                    </a:solidFill>
                  </a:rPr>
                  <a:t>equations</a:t>
                </a:r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form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);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𝒯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</a:t>
                </a:r>
                <a:r>
                  <a:rPr lang="en-US" dirty="0">
                    <a:solidFill>
                      <a:schemeClr val="bg2"/>
                    </a:solidFill>
                  </a:rPr>
                  <a:t>data-driven inference</a:t>
                </a:r>
                <a:r>
                  <a:rPr lang="en-US" dirty="0"/>
                  <a:t>, a neural network approximates the solution (to solve the </a:t>
                </a:r>
                <a:r>
                  <a:rPr lang="en-US" dirty="0">
                    <a:solidFill>
                      <a:schemeClr val="bg2"/>
                    </a:solidFill>
                  </a:rPr>
                  <a:t>forward problem</a:t>
                </a:r>
                <a:r>
                  <a:rPr lang="en-US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physics are encoded via the </a:t>
                </a:r>
                <a:r>
                  <a:rPr lang="en-US" dirty="0">
                    <a:solidFill>
                      <a:schemeClr val="bg2"/>
                    </a:solidFill>
                  </a:rPr>
                  <a:t>cost function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dirty="0"/>
                  <a:t>(composed of the </a:t>
                </a:r>
                <a:r>
                  <a:rPr lang="en-US" dirty="0">
                    <a:solidFill>
                      <a:schemeClr val="bg2"/>
                    </a:solidFill>
                  </a:rPr>
                  <a:t>residual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:r>
                  <a:rPr lang="en-US" dirty="0">
                    <a:solidFill>
                      <a:schemeClr val="bg2"/>
                    </a:solidFill>
                  </a:rPr>
                  <a:t>boundary loss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derivatives in the loss terms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are computed with </a:t>
                </a:r>
                <a:r>
                  <a:rPr lang="en-US" dirty="0">
                    <a:solidFill>
                      <a:schemeClr val="bg2"/>
                    </a:solidFill>
                  </a:rPr>
                  <a:t>automatic differentiation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dirty="0"/>
                  <a:t>with respect to the inputs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bg2"/>
                    </a:solidFill>
                  </a:rPr>
                  <a:t>One-dimensional static problem </a:t>
                </a:r>
                <a:r>
                  <a:rPr lang="en-US" dirty="0"/>
                  <a:t>as example: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0C4C439-9B14-D16A-2A64-0BF166C201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0785DD6-B952-F164-2AA0-EFBB5CCF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Physics-</a:t>
            </a:r>
            <a:r>
              <a:rPr lang="de-DE" dirty="0" err="1"/>
              <a:t>Informed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847A6-E92A-009D-F079-A61122BC8D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39C26-B4ED-874B-530E-DCB75D7DDB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6B891D-568E-8F89-5EEE-C84EC4228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554" y="2907551"/>
            <a:ext cx="4371356" cy="1858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C6C55A-2604-D092-61BA-9C574442D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3" y="3183375"/>
            <a:ext cx="3839601" cy="117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4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0BAB1-F7DF-19B9-D580-EDDF052ED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EF94F1-FD24-043C-DB15-4455CE210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E.21 </a:t>
            </a:r>
            <a:r>
              <a:rPr lang="de-DE" dirty="0" err="1"/>
              <a:t>Variations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Ansatz Space (C)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different Ansatz </a:t>
            </a:r>
            <a:r>
              <a:rPr lang="de-DE" dirty="0" err="1"/>
              <a:t>spaces</a:t>
            </a:r>
            <a:r>
              <a:rPr lang="de-DE" dirty="0"/>
              <a:t> (i.e., </a:t>
            </a:r>
            <a:r>
              <a:rPr lang="de-DE" dirty="0" err="1"/>
              <a:t>neural</a:t>
            </a:r>
            <a:r>
              <a:rPr lang="de-DE" dirty="0"/>
              <a:t> network and finite </a:t>
            </a:r>
            <a:r>
              <a:rPr lang="de-DE" dirty="0" err="1"/>
              <a:t>element</a:t>
            </a:r>
            <a:r>
              <a:rPr lang="de-DE" dirty="0"/>
              <a:t>)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-dimensional </a:t>
            </a:r>
            <a:r>
              <a:rPr lang="de-DE" dirty="0" err="1"/>
              <a:t>static</a:t>
            </a:r>
            <a:r>
              <a:rPr lang="de-DE" dirty="0"/>
              <a:t> bar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different </a:t>
            </a:r>
            <a:r>
              <a:rPr lang="de-DE" dirty="0" err="1"/>
              <a:t>solvers</a:t>
            </a:r>
            <a:r>
              <a:rPr lang="de-DE" dirty="0"/>
              <a:t> (</a:t>
            </a:r>
            <a:r>
              <a:rPr lang="de-DE" dirty="0" err="1"/>
              <a:t>gradient-based</a:t>
            </a:r>
            <a:r>
              <a:rPr lang="de-DE" dirty="0"/>
              <a:t> </a:t>
            </a:r>
            <a:r>
              <a:rPr lang="de-DE" dirty="0" err="1"/>
              <a:t>optimization</a:t>
            </a:r>
            <a:r>
              <a:rPr lang="de-DE" dirty="0"/>
              <a:t> and </a:t>
            </a:r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solving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possible). The </a:t>
            </a:r>
            <a:r>
              <a:rPr lang="de-DE" dirty="0" err="1"/>
              <a:t>considered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, FE-</a:t>
            </a:r>
            <a:r>
              <a:rPr lang="de-DE" dirty="0" err="1"/>
              <a:t>interpolated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, </a:t>
            </a:r>
            <a:r>
              <a:rPr lang="de-DE" dirty="0" err="1"/>
              <a:t>HiDeNN</a:t>
            </a:r>
            <a:r>
              <a:rPr lang="de-DE" dirty="0"/>
              <a:t> (</a:t>
            </a:r>
            <a:r>
              <a:rPr lang="de-DE" dirty="0" err="1"/>
              <a:t>with</a:t>
            </a:r>
            <a:r>
              <a:rPr lang="de-DE" dirty="0"/>
              <a:t> and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differentiation</a:t>
            </a:r>
            <a:r>
              <a:rPr lang="de-DE" dirty="0"/>
              <a:t>), and </a:t>
            </a:r>
            <a:r>
              <a:rPr lang="de-DE" dirty="0" err="1"/>
              <a:t>the</a:t>
            </a:r>
            <a:r>
              <a:rPr lang="de-DE" dirty="0"/>
              <a:t> finite </a:t>
            </a:r>
            <a:r>
              <a:rPr lang="de-DE" dirty="0" err="1"/>
              <a:t>element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. </a:t>
            </a:r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9747D8-C07A-CA52-D4D6-6BCF7F32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2"/>
                </a:solidFill>
              </a:rPr>
              <a:t>Exercises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6D517-3122-57D9-3C75-5DC78A2A97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C9ECD-321B-5D40-A4C3-ACAE59F9961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31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482E6-2876-EC45-5E25-AA441D0A0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61588F-4E82-F304-A084-FEE755BFD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2"/>
                </a:solidFill>
              </a:rPr>
              <a:t>4 </a:t>
            </a:r>
            <a:r>
              <a:rPr lang="da-DK" dirty="0" err="1">
                <a:solidFill>
                  <a:schemeClr val="bg2"/>
                </a:solidFill>
              </a:rPr>
              <a:t>Introduction</a:t>
            </a:r>
            <a:r>
              <a:rPr lang="da-DK" dirty="0">
                <a:solidFill>
                  <a:schemeClr val="bg2"/>
                </a:solidFill>
              </a:rPr>
              <a:t> to </a:t>
            </a:r>
            <a:r>
              <a:rPr lang="da-DK" dirty="0" err="1">
                <a:solidFill>
                  <a:schemeClr val="bg2"/>
                </a:solidFill>
              </a:rPr>
              <a:t>Physics-Informed</a:t>
            </a:r>
            <a:r>
              <a:rPr lang="da-DK" dirty="0">
                <a:solidFill>
                  <a:schemeClr val="bg2"/>
                </a:solidFill>
              </a:rPr>
              <a:t> Neural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5.1 Variations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a-DK" dirty="0"/>
              <a:t>5.1.1 Deep Energy Method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a-DK" dirty="0"/>
              <a:t>5.1.4 </a:t>
            </a:r>
            <a:r>
              <a:rPr lang="da-DK" dirty="0" err="1"/>
              <a:t>Variational</a:t>
            </a:r>
            <a:r>
              <a:rPr lang="da-DK" dirty="0"/>
              <a:t> </a:t>
            </a:r>
            <a:r>
              <a:rPr lang="da-DK" dirty="0" err="1"/>
              <a:t>Physics-Informed</a:t>
            </a:r>
            <a:r>
              <a:rPr lang="da-DK" dirty="0"/>
              <a:t> Neural Networks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a-DK" dirty="0"/>
              <a:t>5.1.5 </a:t>
            </a:r>
            <a:r>
              <a:rPr lang="da-DK" dirty="0" err="1"/>
              <a:t>Weak</a:t>
            </a:r>
            <a:r>
              <a:rPr lang="da-DK" dirty="0"/>
              <a:t> </a:t>
            </a:r>
            <a:r>
              <a:rPr lang="da-DK" dirty="0" err="1"/>
              <a:t>Adversarial</a:t>
            </a:r>
            <a:r>
              <a:rPr lang="da-DK" dirty="0"/>
              <a:t> Networks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5.2 Extensions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a-DK" dirty="0"/>
              <a:t>5.2.5 </a:t>
            </a:r>
            <a:r>
              <a:rPr lang="da-DK" dirty="0" err="1"/>
              <a:t>Ansatz</a:t>
            </a:r>
            <a:r>
              <a:rPr lang="da-DK" dirty="0"/>
              <a:t> (</a:t>
            </a:r>
            <a:r>
              <a:rPr lang="da-DK" dirty="0" err="1"/>
              <a:t>Finite</a:t>
            </a:r>
            <a:r>
              <a:rPr lang="da-DK" dirty="0"/>
              <a:t> Element </a:t>
            </a:r>
            <a:r>
              <a:rPr lang="da-DK" dirty="0" err="1"/>
              <a:t>Interpolated</a:t>
            </a:r>
            <a:r>
              <a:rPr lang="da-DK" dirty="0"/>
              <a:t> Neural Networks &amp; </a:t>
            </a:r>
            <a:r>
              <a:rPr lang="da-DK" dirty="0" err="1"/>
              <a:t>Hierarchical</a:t>
            </a:r>
            <a:r>
              <a:rPr lang="da-DK" dirty="0"/>
              <a:t> Deep Learning Neural Networks)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2"/>
                </a:solidFill>
              </a:rPr>
              <a:t>6 Machine Learning in </a:t>
            </a:r>
            <a:r>
              <a:rPr lang="da-DK" dirty="0" err="1">
                <a:solidFill>
                  <a:schemeClr val="bg2"/>
                </a:solidFill>
              </a:rPr>
              <a:t>Computational</a:t>
            </a:r>
            <a:r>
              <a:rPr lang="da-DK" dirty="0">
                <a:solidFill>
                  <a:schemeClr val="bg2"/>
                </a:solidFill>
              </a:rPr>
              <a:t> </a:t>
            </a:r>
            <a:r>
              <a:rPr lang="da-DK" dirty="0" err="1">
                <a:solidFill>
                  <a:schemeClr val="bg2"/>
                </a:solidFill>
              </a:rPr>
              <a:t>Mechanics</a:t>
            </a:r>
            <a:endParaRPr lang="da-DK" dirty="0">
              <a:solidFill>
                <a:schemeClr val="bg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1AFAFC-1021-B61D-4066-6E628570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Contents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2CABD-8BEB-6CD2-CA3D-44529903A2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430BF-D232-7DDB-299C-B706810ACA4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</a:t>
            </a:r>
            <a:r>
              <a:rPr lang="de-DE" err="1"/>
              <a:t>Mechanics</a:t>
            </a:r>
            <a:r>
              <a:rPr lang="de-DE"/>
              <a:t>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03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BFC48-54E5-0A44-879D-EA189C1E2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75BB-3F43-48AD-2F21-7F57FEA3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 </a:t>
            </a:r>
            <a:r>
              <a:rPr lang="de-DE" dirty="0" err="1"/>
              <a:t>Advanced</a:t>
            </a:r>
            <a:r>
              <a:rPr lang="de-DE" dirty="0"/>
              <a:t> Physics-</a:t>
            </a:r>
            <a:r>
              <a:rPr lang="de-DE" dirty="0" err="1"/>
              <a:t>Informed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90B7B-4314-AC3A-CB48-497421AF918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409896"/>
            <a:ext cx="8508999" cy="1611909"/>
          </a:xfrm>
        </p:spPr>
        <p:txBody>
          <a:bodyPr/>
          <a:lstStyle/>
          <a:p>
            <a:r>
              <a:rPr lang="de-DE" dirty="0"/>
              <a:t>Leon Herrmann</a:t>
            </a:r>
          </a:p>
          <a:p>
            <a:r>
              <a:rPr lang="de-DE" dirty="0"/>
              <a:t>Stefan Kollmannsberger </a:t>
            </a:r>
          </a:p>
          <a:p>
            <a:r>
              <a:rPr lang="de-DE" dirty="0"/>
              <a:t>Chair </a:t>
            </a:r>
            <a:r>
              <a:rPr lang="de-DE" dirty="0" err="1"/>
              <a:t>of</a:t>
            </a:r>
            <a:r>
              <a:rPr lang="de-DE" dirty="0"/>
              <a:t> Data Engineering in Construction</a:t>
            </a:r>
          </a:p>
          <a:p>
            <a:r>
              <a:rPr lang="de-DE"/>
              <a:t>Bauhaus-Universität Weimar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3CE11F-A7E7-1355-9112-7F6D010F1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8474D-249A-D3BF-A808-B6357815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14E322-A4FE-7249-C907-B0432B01D573}"/>
              </a:ext>
            </a:extLst>
          </p:cNvPr>
          <p:cNvSpPr txBox="1"/>
          <p:nvPr/>
        </p:nvSpPr>
        <p:spPr>
          <a:xfrm>
            <a:off x="317066" y="3260414"/>
            <a:ext cx="4323812" cy="4090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a-DK" sz="1200" i="1" dirty="0">
                <a:solidFill>
                  <a:schemeClr val="accent3"/>
                </a:solidFill>
                <a:latin typeface="+mn-lt"/>
              </a:rPr>
              <a:t>Deep Learning in </a:t>
            </a:r>
            <a:r>
              <a:rPr lang="da-DK" sz="1200" i="1" dirty="0" err="1">
                <a:solidFill>
                  <a:schemeClr val="accent3"/>
                </a:solidFill>
                <a:latin typeface="+mn-lt"/>
              </a:rPr>
              <a:t>Computational</a:t>
            </a:r>
            <a:r>
              <a:rPr lang="da-DK" sz="1200" i="1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da-DK" sz="1200" i="1" dirty="0" err="1">
                <a:solidFill>
                  <a:schemeClr val="accent3"/>
                </a:solidFill>
                <a:latin typeface="+mn-lt"/>
              </a:rPr>
              <a:t>Mechanics</a:t>
            </a:r>
            <a:r>
              <a:rPr lang="da-DK" sz="1200" i="1" dirty="0">
                <a:solidFill>
                  <a:schemeClr val="accent3"/>
                </a:solidFill>
                <a:latin typeface="+mn-lt"/>
              </a:rPr>
              <a:t> – an </a:t>
            </a:r>
            <a:r>
              <a:rPr lang="da-DK" sz="1200" i="1" dirty="0" err="1">
                <a:solidFill>
                  <a:schemeClr val="accent3"/>
                </a:solidFill>
                <a:latin typeface="+mn-lt"/>
              </a:rPr>
              <a:t>introductory</a:t>
            </a:r>
            <a:r>
              <a:rPr lang="da-DK" sz="1200" i="1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da-DK" sz="1200" i="1" dirty="0" err="1">
                <a:solidFill>
                  <a:schemeClr val="accent3"/>
                </a:solidFill>
                <a:latin typeface="+mn-lt"/>
              </a:rPr>
              <a:t>course</a:t>
            </a:r>
            <a:r>
              <a:rPr lang="da-DK" sz="1200" i="1" dirty="0">
                <a:solidFill>
                  <a:schemeClr val="accent3"/>
                </a:solidFill>
                <a:latin typeface="+mn-lt"/>
              </a:rPr>
              <a:t>, </a:t>
            </a:r>
            <a:br>
              <a:rPr lang="da-DK" sz="1200" i="1" dirty="0">
                <a:solidFill>
                  <a:schemeClr val="accent3"/>
                </a:solidFill>
                <a:latin typeface="+mn-lt"/>
              </a:rPr>
            </a:br>
            <a:r>
              <a:rPr lang="da-DK" sz="1200" i="1" dirty="0">
                <a:solidFill>
                  <a:schemeClr val="accent3"/>
                </a:solidFill>
                <a:latin typeface="+mn-lt"/>
              </a:rPr>
              <a:t>Herrmann et al. 2025</a:t>
            </a:r>
            <a:endParaRPr lang="en-DE" sz="1200" i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07CC64-1664-B34E-2C13-AF31CDDDAE71}"/>
              </a:ext>
            </a:extLst>
          </p:cNvPr>
          <p:cNvSpPr txBox="1"/>
          <p:nvPr/>
        </p:nvSpPr>
        <p:spPr>
          <a:xfrm>
            <a:off x="2083540" y="4677893"/>
            <a:ext cx="571054" cy="23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 err="1">
                <a:latin typeface="+mn-lt"/>
              </a:rPr>
              <a:t>website</a:t>
            </a:r>
            <a:endParaRPr lang="en-US" sz="1400" dirty="0" err="1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1C96AA-125C-803B-F61B-A6216B92981F}"/>
              </a:ext>
            </a:extLst>
          </p:cNvPr>
          <p:cNvSpPr txBox="1"/>
          <p:nvPr/>
        </p:nvSpPr>
        <p:spPr>
          <a:xfrm>
            <a:off x="3721316" y="4677893"/>
            <a:ext cx="365485" cy="23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 err="1">
                <a:latin typeface="+mn-lt"/>
              </a:rPr>
              <a:t>book</a:t>
            </a:r>
            <a:endParaRPr lang="en-US" sz="1400" dirty="0" err="1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9EF863-3223-5514-EA96-E6F238F1EB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39067" y="3472101"/>
            <a:ext cx="1260000" cy="126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E4757A-08DF-651E-4C3E-69D7BC84215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74058" y="3472101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58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7AC52F6-C8E2-388B-7CE3-4C9A13977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Computing </a:t>
                </a:r>
                <a:r>
                  <a:rPr lang="de-DE" b="1" dirty="0" err="1"/>
                  <a:t>higher</a:t>
                </a:r>
                <a:r>
                  <a:rPr lang="de-DE" b="1" dirty="0"/>
                  <a:t> </a:t>
                </a:r>
                <a:r>
                  <a:rPr lang="de-DE" b="1" dirty="0" err="1"/>
                  <a:t>order</a:t>
                </a:r>
                <a:r>
                  <a:rPr lang="de-DE" b="1" dirty="0"/>
                  <a:t> derivatives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residual </a:t>
                </a:r>
                <a:r>
                  <a:rPr lang="de-DE" dirty="0" err="1"/>
                  <a:t>loss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bg2"/>
                    </a:solidFill>
                  </a:rPr>
                  <a:t>expensive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Consider the example of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1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Automatic differentiation relies on the chain rule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Computation of the </a:t>
                </a:r>
                <a:r>
                  <a:rPr lang="en-US" dirty="0">
                    <a:solidFill>
                      <a:schemeClr val="bg2"/>
                    </a:solidFill>
                  </a:rPr>
                  <a:t>first</a:t>
                </a:r>
                <a:r>
                  <a:rPr lang="en-US" dirty="0"/>
                  <a:t> derivative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Computation of the</a:t>
                </a:r>
                <a:r>
                  <a:rPr lang="en-US" dirty="0">
                    <a:solidFill>
                      <a:schemeClr val="bg2"/>
                    </a:solidFill>
                  </a:rPr>
                  <a:t> second </a:t>
                </a:r>
                <a:r>
                  <a:rPr lang="en-US" dirty="0"/>
                  <a:t>derivative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Computation of the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bg2"/>
                    </a:solidFill>
                  </a:rPr>
                  <a:t>third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dirty="0"/>
                  <a:t>derivative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7AC52F6-C8E2-388B-7CE3-4C9A13977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2CA98B8-C7F1-9D1D-39CB-DAE328C11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95691"/>
            <a:ext cx="6929897" cy="392415"/>
          </a:xfrm>
        </p:spPr>
        <p:txBody>
          <a:bodyPr/>
          <a:lstStyle/>
          <a:p>
            <a:r>
              <a:rPr lang="da-DK" dirty="0"/>
              <a:t>5.1 Variations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8DFCF-E833-B438-BF10-DDEC3B8D10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DA850-CF26-C839-C5CC-604ED621C4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637B5B-0031-4846-8EB9-877D4E894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778" y="611378"/>
            <a:ext cx="812444" cy="135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3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A17A1-24B8-3E7D-C191-CB661EECB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Computation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-order derivatives </a:t>
            </a:r>
            <a:r>
              <a:rPr lang="de-DE" dirty="0" err="1"/>
              <a:t>with</a:t>
            </a:r>
            <a:r>
              <a:rPr lang="de-DE" dirty="0"/>
              <a:t> in </a:t>
            </a:r>
            <a:r>
              <a:rPr lang="da-DK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autograd</a:t>
            </a:r>
            <a:r>
              <a:rPr lang="da-DK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de-DE" dirty="0" err="1"/>
              <a:t>PyTorch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BC3381-1407-D6DC-F380-5DD5F2BC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5.1 Variations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E5CF1-55E8-4CD1-827A-5BF5B37C61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F427A-0F64-D6D0-89B9-C8DB308C749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23D7E-DE9D-C08F-D1EF-1BD88D076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689019"/>
            <a:ext cx="7550944" cy="28857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06606B-B0FA-2FC8-DF91-C7BFA123E605}"/>
              </a:ext>
            </a:extLst>
          </p:cNvPr>
          <p:cNvSpPr txBox="1"/>
          <p:nvPr/>
        </p:nvSpPr>
        <p:spPr>
          <a:xfrm>
            <a:off x="2207418" y="1907381"/>
            <a:ext cx="1217321" cy="198581"/>
          </a:xfrm>
          <a:prstGeom prst="rect">
            <a:avLst/>
          </a:prstGeom>
          <a:solidFill>
            <a:schemeClr val="accent6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dirty="0" err="1">
                <a:latin typeface="+mn-lt"/>
              </a:rPr>
              <a:t>Exponential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growth</a:t>
            </a:r>
            <a:endParaRPr lang="en-US" sz="1200" dirty="0" err="1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140C92-CB6D-C7B0-2AAE-D5C29FB7D486}"/>
              </a:ext>
            </a:extLst>
          </p:cNvPr>
          <p:cNvSpPr txBox="1"/>
          <p:nvPr/>
        </p:nvSpPr>
        <p:spPr>
          <a:xfrm>
            <a:off x="4982696" y="1080770"/>
            <a:ext cx="3578295" cy="619593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dirty="0">
                <a:latin typeface="+mn-lt"/>
              </a:rPr>
              <a:t>Deep </a:t>
            </a:r>
            <a:r>
              <a:rPr lang="de-DE" sz="1200" dirty="0" err="1">
                <a:latin typeface="+mn-lt"/>
              </a:rPr>
              <a:t>energy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method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relies</a:t>
            </a:r>
            <a:r>
              <a:rPr lang="de-DE" sz="1200" dirty="0">
                <a:latin typeface="+mn-lt"/>
              </a:rPr>
              <a:t> on </a:t>
            </a:r>
            <a:r>
              <a:rPr lang="de-DE" sz="1200" dirty="0" err="1">
                <a:latin typeface="+mn-lt"/>
              </a:rPr>
              <a:t>weak</a:t>
            </a:r>
            <a:r>
              <a:rPr lang="de-DE" sz="1200" dirty="0">
                <a:latin typeface="+mn-lt"/>
              </a:rPr>
              <a:t> form </a:t>
            </a:r>
            <a:r>
              <a:rPr lang="de-DE" sz="1200" dirty="0" err="1">
                <a:latin typeface="+mn-lt"/>
              </a:rPr>
              <a:t>of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the</a:t>
            </a:r>
            <a:r>
              <a:rPr lang="de-DE" sz="1200" dirty="0">
                <a:latin typeface="+mn-lt"/>
              </a:rPr>
              <a:t> differential </a:t>
            </a:r>
            <a:r>
              <a:rPr lang="de-DE" sz="1200" dirty="0" err="1">
                <a:latin typeface="+mn-lt"/>
              </a:rPr>
              <a:t>equation</a:t>
            </a:r>
            <a:r>
              <a:rPr lang="de-DE" sz="1200" dirty="0">
                <a:latin typeface="+mn-lt"/>
              </a:rPr>
              <a:t>, i.e., </a:t>
            </a:r>
            <a:r>
              <a:rPr lang="de-DE" sz="1200" dirty="0" err="1">
                <a:latin typeface="+mn-lt"/>
              </a:rPr>
              <a:t>requires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lower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order</a:t>
            </a:r>
            <a:r>
              <a:rPr lang="de-DE" sz="1200" dirty="0">
                <a:latin typeface="+mn-lt"/>
              </a:rPr>
              <a:t> derivatives (1 and 2 </a:t>
            </a:r>
            <a:r>
              <a:rPr lang="de-DE" sz="1200" dirty="0" err="1">
                <a:latin typeface="+mn-lt"/>
              </a:rPr>
              <a:t>for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correspondingly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the</a:t>
            </a:r>
            <a:r>
              <a:rPr lang="de-DE" sz="1200" dirty="0">
                <a:latin typeface="+mn-lt"/>
              </a:rPr>
              <a:t> bar and beam </a:t>
            </a:r>
            <a:r>
              <a:rPr lang="de-DE" sz="1200" dirty="0" err="1">
                <a:latin typeface="+mn-lt"/>
              </a:rPr>
              <a:t>equations</a:t>
            </a:r>
            <a:r>
              <a:rPr lang="de-DE" sz="1200" dirty="0">
                <a:latin typeface="+mn-lt"/>
              </a:rPr>
              <a:t>)</a:t>
            </a:r>
            <a:endParaRPr lang="en-US" sz="12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5396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4EEEB58-D055-286D-A182-DBB3B7774B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The </a:t>
                </a:r>
                <a:r>
                  <a:rPr lang="de-DE" dirty="0" err="1"/>
                  <a:t>runtime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PINNs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improved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reducing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order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differential </a:t>
                </a:r>
                <a:r>
                  <a:rPr lang="de-DE" dirty="0" err="1"/>
                  <a:t>operators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Variational Principles</a:t>
                </a:r>
              </a:p>
              <a:p>
                <a:pPr marL="461963" lvl="1" indent="-285750">
                  <a:buFont typeface="Arial" panose="020B0604020202020204" pitchFamily="34" charset="0"/>
                  <a:buChar char="+"/>
                </a:pPr>
                <a:r>
                  <a:rPr lang="en-US" dirty="0"/>
                  <a:t>Integration by parts of the partial differential equation</a:t>
                </a:r>
              </a:p>
              <a:p>
                <a:pPr marL="461963" lvl="1" indent="-285750">
                  <a:buFont typeface="Arial" panose="020B0604020202020204" pitchFamily="34" charset="0"/>
                  <a:buChar char="+"/>
                </a:pPr>
                <a:r>
                  <a:rPr lang="en-US" b="0" dirty="0"/>
                  <a:t>Lowering of the order of the differential operator</a:t>
                </a:r>
              </a:p>
              <a:p>
                <a:pPr marL="461963" lvl="1" indent="-285750">
                  <a:buFontTx/>
                  <a:buChar char="-"/>
                </a:pPr>
                <a:r>
                  <a:rPr lang="en-US" dirty="0"/>
                  <a:t>Instead of differentiation an integration is needed (but that is cheaper than a differentiation)</a:t>
                </a:r>
                <a:endParaRPr lang="en-US" b="0" dirty="0"/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</a:rPr>
                  <a:t>Variational Physics-informed Neural Networks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dirty="0"/>
                  <a:t>(VPINNs)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b="0" dirty="0"/>
                  <a:t>Instead of minimi</a:t>
                </a:r>
                <a:r>
                  <a:rPr lang="en-US" dirty="0"/>
                  <a:t>zing the residual of the differential equation (the strong form), a variational formulation (the weak form) is minimized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</a:rPr>
                  <a:t>Weak Adversarial Networks </a:t>
                </a:r>
                <a:r>
                  <a:rPr lang="en-US" dirty="0"/>
                  <a:t>use neural networks as test functions (instead of manually selecting them)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/>
                  <a:t>A special form </a:t>
                </a:r>
                <a:r>
                  <a:rPr lang="en-US" dirty="0"/>
                  <a:t>of VPINNs is the </a:t>
                </a:r>
                <a:r>
                  <a:rPr lang="en-US" dirty="0">
                    <a:solidFill>
                      <a:schemeClr val="bg2"/>
                    </a:solidFill>
                  </a:rPr>
                  <a:t>Deep Energy Method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Minimization of the potential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tot</m:t>
                        </m:r>
                      </m:sub>
                    </m:sSub>
                  </m:oMath>
                </a14:m>
                <a:r>
                  <a:rPr lang="en-US" dirty="0"/>
                  <a:t> of a physical system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tot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61963" lvl="1" indent="-28575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is the internal energy;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b="0" dirty="0"/>
                  <a:t> is the external energy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4EEEB58-D055-286D-A182-DBB3B7774B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 r="-28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70066AB-EE92-F063-53FF-BA6132323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5.1 Variations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7ED46-7EC7-06D1-983F-3A4083043F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258C2-B148-0B87-1C16-8A1C48FFB6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832DD5-F878-BF17-80B5-41E66810B868}"/>
              </a:ext>
            </a:extLst>
          </p:cNvPr>
          <p:cNvSpPr txBox="1"/>
          <p:nvPr/>
        </p:nvSpPr>
        <p:spPr>
          <a:xfrm>
            <a:off x="4572000" y="1863490"/>
            <a:ext cx="4408643" cy="198581"/>
          </a:xfrm>
          <a:prstGeom prst="rect">
            <a:avLst/>
          </a:prstGeom>
          <a:solidFill>
            <a:schemeClr val="accent6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dirty="0" err="1">
                <a:latin typeface="+mn-lt"/>
              </a:rPr>
              <a:t>Equivalent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to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the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summation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over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collocation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points</a:t>
            </a:r>
            <a:r>
              <a:rPr lang="de-DE" sz="1200" dirty="0">
                <a:latin typeface="+mn-lt"/>
              </a:rPr>
              <a:t> in </a:t>
            </a:r>
            <a:r>
              <a:rPr lang="de-DE" sz="1200" dirty="0" err="1">
                <a:latin typeface="+mn-lt"/>
              </a:rPr>
              <a:t>standard</a:t>
            </a:r>
            <a:r>
              <a:rPr lang="de-DE" sz="1200" dirty="0">
                <a:latin typeface="+mn-lt"/>
              </a:rPr>
              <a:t> PINNs</a:t>
            </a:r>
            <a:endParaRPr lang="en-US" sz="12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880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1E754F1-76C7-E0DD-6BED-888BB59CAE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Basic </a:t>
                </a:r>
                <a:r>
                  <a:rPr lang="de-DE" dirty="0" err="1"/>
                  <a:t>methodology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deep</a:t>
                </a:r>
                <a:r>
                  <a:rPr lang="de-DE" dirty="0"/>
                  <a:t> </a:t>
                </a:r>
                <a:r>
                  <a:rPr lang="de-DE" dirty="0" err="1"/>
                  <a:t>energy</a:t>
                </a:r>
                <a:r>
                  <a:rPr lang="de-DE" dirty="0"/>
                  <a:t> </a:t>
                </a:r>
                <a:r>
                  <a:rPr lang="de-DE" dirty="0" err="1"/>
                  <a:t>method</a:t>
                </a:r>
                <a:r>
                  <a:rPr lang="de-DE" dirty="0"/>
                  <a:t> (also </a:t>
                </a:r>
                <a:r>
                  <a:rPr lang="de-DE" dirty="0" err="1"/>
                  <a:t>called</a:t>
                </a:r>
                <a:r>
                  <a:rPr lang="de-DE" dirty="0"/>
                  <a:t> Deep Ritz Method)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A </a:t>
                </a:r>
                <a:r>
                  <a:rPr lang="de-DE" dirty="0" err="1"/>
                  <a:t>neural</a:t>
                </a:r>
                <a:r>
                  <a:rPr lang="de-DE" dirty="0"/>
                  <a:t>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𝑁𝑁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bg2"/>
                    </a:solidFill>
                  </a:rPr>
                  <a:t>approximates the solution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a partial differential equation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d>
                        <m:d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Computation of </a:t>
                </a:r>
                <a:r>
                  <a:rPr lang="en-US" dirty="0">
                    <a:solidFill>
                      <a:schemeClr val="bg2"/>
                    </a:solidFill>
                  </a:rPr>
                  <a:t>relevant derivatives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/>
                  <a:t> with respect to inputs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Computation of the </a:t>
                </a:r>
                <a:r>
                  <a:rPr lang="en-US" dirty="0">
                    <a:solidFill>
                      <a:schemeClr val="bg2"/>
                    </a:solidFill>
                  </a:rPr>
                  <a:t>potential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tot</m:t>
                        </m:r>
                      </m:sub>
                    </m:sSub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tot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Computation of the error between the data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/>
                  <a:t> and the prediction for the observed datapoints (e.g., </a:t>
                </a:r>
                <a:r>
                  <a:rPr lang="en-US" dirty="0">
                    <a:solidFill>
                      <a:schemeClr val="bg2"/>
                    </a:solidFill>
                  </a:rPr>
                  <a:t>boundary conditions</a:t>
                </a:r>
                <a:r>
                  <a:rPr lang="en-US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Computation of the </a:t>
                </a:r>
                <a:r>
                  <a:rPr lang="en-US" dirty="0">
                    <a:solidFill>
                      <a:schemeClr val="bg2"/>
                    </a:solidFill>
                  </a:rPr>
                  <a:t>cost function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tot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</a:rPr>
                  <a:t>Minimization</a:t>
                </a:r>
                <a:r>
                  <a:rPr lang="en-US" dirty="0"/>
                  <a:t> of the cost function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via </a:t>
                </a:r>
                <a:r>
                  <a:rPr lang="en-US" dirty="0">
                    <a:solidFill>
                      <a:schemeClr val="bg2"/>
                    </a:solidFill>
                  </a:rPr>
                  <a:t>gradient-based optimization </a:t>
                </a:r>
                <a:r>
                  <a:rPr lang="en-US" dirty="0"/>
                  <a:t>(to improve the 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1E754F1-76C7-E0DD-6BED-888BB59CAE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9AB8F99-2A69-B253-718B-478AE770E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95691"/>
            <a:ext cx="6929897" cy="392415"/>
          </a:xfrm>
        </p:spPr>
        <p:txBody>
          <a:bodyPr/>
          <a:lstStyle/>
          <a:p>
            <a:r>
              <a:rPr lang="da-DK" dirty="0"/>
              <a:t>5.1.1 Deep Energy Method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E3B52-9A3A-8F1C-C34F-CAED724270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4A972-B0B2-99E3-83E4-1223286D995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ACCC8C-3C97-2744-F1E6-EDC8C3100E8D}"/>
              </a:ext>
            </a:extLst>
          </p:cNvPr>
          <p:cNvSpPr txBox="1"/>
          <p:nvPr/>
        </p:nvSpPr>
        <p:spPr>
          <a:xfrm>
            <a:off x="5350736" y="483563"/>
            <a:ext cx="3780645" cy="4090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a-DK" sz="1200" i="1" dirty="0">
                <a:solidFill>
                  <a:schemeClr val="accent2"/>
                </a:solidFill>
                <a:latin typeface="+mn-lt"/>
              </a:rPr>
              <a:t>A Deep Learning-</a:t>
            </a:r>
            <a:r>
              <a:rPr lang="da-DK" sz="1200" i="1" dirty="0" err="1">
                <a:solidFill>
                  <a:schemeClr val="accent2"/>
                </a:solidFill>
                <a:latin typeface="+mn-lt"/>
              </a:rPr>
              <a:t>Based</a:t>
            </a:r>
            <a:r>
              <a:rPr lang="da-DK" sz="1200" i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da-DK" sz="1200" i="1" dirty="0" err="1">
                <a:solidFill>
                  <a:schemeClr val="accent2"/>
                </a:solidFill>
                <a:latin typeface="+mn-lt"/>
              </a:rPr>
              <a:t>Numerical</a:t>
            </a:r>
            <a:r>
              <a:rPr lang="da-DK" sz="1200" i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da-DK" sz="1200" i="1" dirty="0" err="1">
                <a:solidFill>
                  <a:schemeClr val="accent2"/>
                </a:solidFill>
                <a:latin typeface="+mn-lt"/>
              </a:rPr>
              <a:t>Algorithm</a:t>
            </a:r>
            <a:r>
              <a:rPr lang="da-DK" sz="1200" i="1" dirty="0">
                <a:solidFill>
                  <a:schemeClr val="accent2"/>
                </a:solidFill>
                <a:latin typeface="+mn-lt"/>
              </a:rPr>
              <a:t> for </a:t>
            </a:r>
            <a:r>
              <a:rPr lang="da-DK" sz="1200" i="1" dirty="0" err="1">
                <a:solidFill>
                  <a:schemeClr val="accent2"/>
                </a:solidFill>
                <a:latin typeface="+mn-lt"/>
              </a:rPr>
              <a:t>Solving</a:t>
            </a:r>
            <a:r>
              <a:rPr lang="da-DK" sz="1200" i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da-DK" sz="1200" i="1" dirty="0" err="1">
                <a:solidFill>
                  <a:schemeClr val="accent2"/>
                </a:solidFill>
                <a:latin typeface="+mn-lt"/>
              </a:rPr>
              <a:t>Variational</a:t>
            </a:r>
            <a:r>
              <a:rPr lang="da-DK" sz="1200" i="1" dirty="0">
                <a:solidFill>
                  <a:schemeClr val="accent2"/>
                </a:solidFill>
                <a:latin typeface="+mn-lt"/>
              </a:rPr>
              <a:t> Problems, </a:t>
            </a:r>
            <a:r>
              <a:rPr lang="da-DK" sz="1200" i="1" dirty="0" err="1">
                <a:solidFill>
                  <a:schemeClr val="accent2"/>
                </a:solidFill>
                <a:latin typeface="+mn-lt"/>
              </a:rPr>
              <a:t>Weinan</a:t>
            </a:r>
            <a:r>
              <a:rPr lang="da-DK" sz="1200" i="1" dirty="0">
                <a:solidFill>
                  <a:schemeClr val="accent2"/>
                </a:solidFill>
                <a:latin typeface="+mn-lt"/>
              </a:rPr>
              <a:t> et al. 2018</a:t>
            </a:r>
            <a:endParaRPr lang="en-DE" sz="1200" i="1" dirty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483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4092E9-2DAD-DB12-464B-7266E80ADB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evaluation of the potential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tot</m:t>
                        </m:r>
                      </m:sub>
                    </m:sSub>
                  </m:oMath>
                </a14:m>
                <a:r>
                  <a:rPr lang="en-US" dirty="0"/>
                  <a:t> requires an</a:t>
                </a:r>
                <a:r>
                  <a:rPr lang="en-US" dirty="0">
                    <a:solidFill>
                      <a:schemeClr val="bg2"/>
                    </a:solidFill>
                  </a:rPr>
                  <a:t> integration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tot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Solution can be evaluated at specific collocation points and integrated numerically by, e.g.,</a:t>
                </a:r>
              </a:p>
              <a:p>
                <a:endParaRPr lang="en-US" dirty="0"/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Midpoint rule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Trapezoidal rule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Simpson’s rule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Gaussian quadrature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4092E9-2DAD-DB12-464B-7266E80ADB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957BF69-97F8-4E1F-9EDE-BB2E40D4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5.1.1 Deep Energy Method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A473C-9198-45DB-44B1-D8A417CA4C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12B7A-6824-3CF1-1DC6-C2A1C9CB777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74B856-5A79-68F7-8374-CAFF7F4E2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603" y="2089192"/>
            <a:ext cx="6768550" cy="222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4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B28947-2DC3-1000-70DE-9FE3DBF5A7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255"/>
          <a:stretch/>
        </p:blipFill>
        <p:spPr>
          <a:xfrm>
            <a:off x="7737199" y="3636691"/>
            <a:ext cx="1402035" cy="136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B2BB49D-AB45-C5CA-35EF-DCBBCEEAB6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Domain is divided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subdomains with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in which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approximated up to the order of integration and integrated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</a:rPr>
                  <a:t>Midpoint rule</a:t>
                </a:r>
                <a:r>
                  <a:rPr lang="en-US" dirty="0"/>
                  <a:t>, order of integration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>
                  <a:tabLst>
                    <a:tab pos="170338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</a:rPr>
                  <a:t>Trapezoidal rule</a:t>
                </a:r>
                <a:r>
                  <a:rPr lang="en-US" dirty="0"/>
                  <a:t>, order of integration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</a:rPr>
                  <a:t>Simpson’s rule</a:t>
                </a:r>
                <a:r>
                  <a:rPr lang="en-US" dirty="0"/>
                  <a:t>, order of integration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integration points are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B2BB49D-AB45-C5CA-35EF-DCBBCEEAB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89" r="-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1CF28D5-88FD-BCDF-0CC8-D38A460B8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5.1.1 Deep Energy Method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C3E79-9AC1-0466-F1CA-BB2129A8A6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7C271-5766-AB90-E59C-B190E9DEC3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8124E8-FA3B-F5A1-4BE5-D21DFCD1C6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719" r="32536"/>
          <a:stretch/>
        </p:blipFill>
        <p:spPr>
          <a:xfrm>
            <a:off x="7739614" y="2415094"/>
            <a:ext cx="1402036" cy="136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45AE51-34DC-F745-E663-087026BAAF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6255"/>
          <a:stretch/>
        </p:blipFill>
        <p:spPr>
          <a:xfrm>
            <a:off x="7725325" y="1160326"/>
            <a:ext cx="140203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4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TUM_Praesentation_16_9_PARTNER_p_v1</Template>
  <TotalTime>0</TotalTime>
  <Words>3049</Words>
  <Application>Microsoft Office PowerPoint</Application>
  <PresentationFormat>On-screen Show (16:9)</PresentationFormat>
  <Paragraphs>441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Cambria Math</vt:lpstr>
      <vt:lpstr>Courier New</vt:lpstr>
      <vt:lpstr>DejaVu Sans Mono</vt:lpstr>
      <vt:lpstr>Symbol</vt:lpstr>
      <vt:lpstr>Wingdings</vt:lpstr>
      <vt:lpstr>Titel 1</vt:lpstr>
      <vt:lpstr>Inhalt</vt:lpstr>
      <vt:lpstr>5 Advanced Physics-Informed Neural Networks</vt:lpstr>
      <vt:lpstr>Contents</vt:lpstr>
      <vt:lpstr>4 Introduction to Physics-Informed Neural Networks</vt:lpstr>
      <vt:lpstr>5.1 Variations</vt:lpstr>
      <vt:lpstr>5.1 Variations</vt:lpstr>
      <vt:lpstr>5.1 Variations</vt:lpstr>
      <vt:lpstr>5.1.1 Deep Energy Method</vt:lpstr>
      <vt:lpstr>5.1.1 Deep Energy Method</vt:lpstr>
      <vt:lpstr>5.1.1 Deep Energy Method</vt:lpstr>
      <vt:lpstr>5.1.2 One-Dimensional Static Model</vt:lpstr>
      <vt:lpstr>5.1.2 One-Dimensional Static Model</vt:lpstr>
      <vt:lpstr>5.1.2 One-Dimensional Static Model</vt:lpstr>
      <vt:lpstr>5.1.2 One-Dimensional Static Model</vt:lpstr>
      <vt:lpstr>5.1.2 One-Dimensional Static Model</vt:lpstr>
      <vt:lpstr>5.1.2 One-Dimensional Static Model</vt:lpstr>
      <vt:lpstr>5.1.3 Two-Dimensional Static Model</vt:lpstr>
      <vt:lpstr>5.1.3 Two-Dimensional Static Model</vt:lpstr>
      <vt:lpstr>5.1.1 Deep Energy Method</vt:lpstr>
      <vt:lpstr>5.1.4 Variational Physics-Informed Neural Networks</vt:lpstr>
      <vt:lpstr>5.1.4 Variational Physics-Informed Neural Networks</vt:lpstr>
      <vt:lpstr>5.1.5 Weak Adversarial Networks</vt:lpstr>
      <vt:lpstr>Exercises</vt:lpstr>
      <vt:lpstr>5.2 Extensions</vt:lpstr>
      <vt:lpstr>Exercises</vt:lpstr>
      <vt:lpstr>5.2.5 Ansatz</vt:lpstr>
      <vt:lpstr>5.2.5.3 Finite Element Interpolated Neural Networks</vt:lpstr>
      <vt:lpstr>5.2.5.4 Hierarchical Deep Learning Neural Networks</vt:lpstr>
      <vt:lpstr>5.2.5.5 Comparison to the Finite Element Method</vt:lpstr>
      <vt:lpstr>5.2.5.5 Comparison to the Finite Element Method</vt:lpstr>
      <vt:lpstr>Exercises</vt:lpstr>
      <vt:lpstr>Contents</vt:lpstr>
      <vt:lpstr>5 Advanced Physics-Informed Neural Networks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Kollmannsberger</dc:creator>
  <cp:lastModifiedBy>Leon Herrmann</cp:lastModifiedBy>
  <cp:revision>551</cp:revision>
  <cp:lastPrinted>2015-07-30T14:04:45Z</cp:lastPrinted>
  <dcterms:created xsi:type="dcterms:W3CDTF">2021-07-15T11:14:40Z</dcterms:created>
  <dcterms:modified xsi:type="dcterms:W3CDTF">2025-04-28T08:35:48Z</dcterms:modified>
</cp:coreProperties>
</file>