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7790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4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4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54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2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69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3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2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1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6CB8648-5F83-49DA-A005-7D4FF1B5EC21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A2F1B2D-B89F-476A-9ED0-6DC697AC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94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Microsoft_XN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onogame.ne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FB9B-E50B-7B07-C684-8CBE7EA01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Bee Free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5E7E0-F615-B4CB-A38A-69DEFF9C1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Caleb Morse</a:t>
            </a:r>
          </a:p>
          <a:p>
            <a:r>
              <a:rPr lang="en-US" dirty="0"/>
              <a:t>Prepared on 2024-10-20</a:t>
            </a:r>
          </a:p>
        </p:txBody>
      </p:sp>
    </p:spTree>
    <p:extLst>
      <p:ext uri="{BB962C8B-B14F-4D97-AF65-F5344CB8AC3E}">
        <p14:creationId xmlns:p14="http://schemas.microsoft.com/office/powerpoint/2010/main" val="175116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Code Review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14BE5D-9875-B728-5F12-9460B0D08F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688712"/>
            <a:ext cx="4481512" cy="26315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9109C-7643-EEC3-7257-20692D4FB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Bee stinger ‘bullets’ which go off screen need to be cleaned up to prevent memory leaking.</a:t>
            </a:r>
          </a:p>
          <a:p>
            <a:r>
              <a:rPr lang="en-US" dirty="0"/>
              <a:t>This is done by checking if the position of the bullet is outside of the bounds of the screen.</a:t>
            </a:r>
          </a:p>
          <a:p>
            <a:pPr lvl="1"/>
            <a:r>
              <a:rPr lang="en-US" dirty="0"/>
              <a:t>This would be harder if bullets moved in non-linear patterns.</a:t>
            </a:r>
          </a:p>
        </p:txBody>
      </p:sp>
    </p:spTree>
    <p:extLst>
      <p:ext uri="{BB962C8B-B14F-4D97-AF65-F5344CB8AC3E}">
        <p14:creationId xmlns:p14="http://schemas.microsoft.com/office/powerpoint/2010/main" val="334650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Code Review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1A65D1-862B-DD05-CC39-D63A64A3CD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2063" y="2838321"/>
            <a:ext cx="4479925" cy="2332296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46B6E-82F8-52CC-57C7-CC61EEE02F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Bird data is modeled in code, but the specifics are defined in XML content files.</a:t>
            </a:r>
          </a:p>
          <a:p>
            <a:pPr lvl="1"/>
            <a:r>
              <a:rPr lang="en-US" dirty="0"/>
              <a:t>It is generally good to separate code from configuration and data.</a:t>
            </a:r>
          </a:p>
          <a:p>
            <a:r>
              <a:rPr lang="en-US" dirty="0"/>
              <a:t>Notice the various behaviors which are associated with the bird.</a:t>
            </a:r>
          </a:p>
          <a:p>
            <a:r>
              <a:rPr lang="en-US" dirty="0"/>
              <a:t>The body and head color are also all defined in configuration. Base bird assets are white and get colored at runtime.</a:t>
            </a:r>
          </a:p>
        </p:txBody>
      </p:sp>
    </p:spTree>
    <p:extLst>
      <p:ext uri="{BB962C8B-B14F-4D97-AF65-F5344CB8AC3E}">
        <p14:creationId xmlns:p14="http://schemas.microsoft.com/office/powerpoint/2010/main" val="261781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Code Review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46B6E-82F8-52CC-57C7-CC61EEE02F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Level data is also just content files, each level having its own file.</a:t>
            </a:r>
          </a:p>
          <a:p>
            <a:r>
              <a:rPr lang="en-US" dirty="0"/>
              <a:t>Levels are defined with a name, a duration for how long the level is, and a list of bird release times.</a:t>
            </a:r>
          </a:p>
          <a:p>
            <a:r>
              <a:rPr lang="en-US" dirty="0"/>
              <a:t>Harder levels use different bird types and release patterns to simulate increases in difficulty.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7525A8-0F53-FDF6-14A1-A99B0BD45F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87488" y="1851819"/>
            <a:ext cx="4029075" cy="4305300"/>
          </a:xfrm>
        </p:spPr>
      </p:pic>
    </p:spTree>
    <p:extLst>
      <p:ext uri="{BB962C8B-B14F-4D97-AF65-F5344CB8AC3E}">
        <p14:creationId xmlns:p14="http://schemas.microsoft.com/office/powerpoint/2010/main" val="256245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0D74-F40E-3F3C-AC3D-0820B0A7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C3EC-CAC1-1D7B-8881-94F4179804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Technical Overview</a:t>
            </a:r>
          </a:p>
          <a:p>
            <a:r>
              <a:rPr lang="en-US" dirty="0"/>
              <a:t>Selected Code Review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D994FA-64BA-5613-83D7-B2A373E83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573961"/>
            <a:ext cx="4481512" cy="2861015"/>
          </a:xfrm>
        </p:spPr>
      </p:pic>
    </p:spTree>
    <p:extLst>
      <p:ext uri="{BB962C8B-B14F-4D97-AF65-F5344CB8AC3E}">
        <p14:creationId xmlns:p14="http://schemas.microsoft.com/office/powerpoint/2010/main" val="170631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894E-81D9-8B0F-C5AD-3DA868A1B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 game was written in 2012.</a:t>
            </a:r>
          </a:p>
          <a:p>
            <a:pPr lvl="1"/>
            <a:r>
              <a:rPr lang="en-US" dirty="0"/>
              <a:t>Was my real attempt at making a fully functional game.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3E398F7-0DB2-57FF-0065-613A0E556D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191250" y="182880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01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894E-81D9-8B0F-C5AD-3DA868A1B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2012 the game was written using the Microsoft XNA framework</a:t>
            </a:r>
          </a:p>
          <a:p>
            <a:pPr lvl="1"/>
            <a:r>
              <a:rPr lang="en-US" dirty="0">
                <a:hlinkClick r:id="rId2"/>
              </a:rPr>
              <a:t>https://en.wikipedia.org/wiki/Microsoft_XNA</a:t>
            </a:r>
            <a:endParaRPr lang="en-US" dirty="0"/>
          </a:p>
          <a:p>
            <a:pPr lvl="1"/>
            <a:r>
              <a:rPr lang="en-US" dirty="0"/>
              <a:t>At the time, Unity was still new, and documentation for it was limited. Had pre-existing familiarity with the Visual Studio (VS) IDE toolchain which the XNA framework and associated tooling had first-class support for VS.</a:t>
            </a:r>
          </a:p>
          <a:p>
            <a:r>
              <a:rPr lang="en-US" dirty="0"/>
              <a:t>The XNA is a very hands-off framework when compared with Unity, it supports a basic game framework, rendering, input support, and content management (fonts, sprites, etc.).</a:t>
            </a:r>
          </a:p>
          <a:p>
            <a:pPr lvl="1"/>
            <a:r>
              <a:rPr lang="en-US" dirty="0"/>
              <a:t>It does not provide ‘scene management’, aka, how do I change from one type of screen to another, or a physics engine.</a:t>
            </a:r>
          </a:p>
          <a:p>
            <a:r>
              <a:rPr lang="en-US" dirty="0"/>
              <a:t>XNA uses the C# programming language, the same language used by the Unity platform – this was and continued to be my language of choice.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7968B3-A60A-1734-A60A-43C21CAFC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5428" y="5600181"/>
            <a:ext cx="28575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26C19-1297-B5F0-6CB7-3EA3492C6D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reviewing the source code and compiling it in 2024, a lot of the old XNA framework support was long since depreciated, so the game could not build.</a:t>
            </a:r>
          </a:p>
          <a:p>
            <a:r>
              <a:rPr lang="en-US" dirty="0"/>
              <a:t>The </a:t>
            </a:r>
            <a:r>
              <a:rPr lang="en-US" dirty="0" err="1"/>
              <a:t>MonoGame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https://monogame.net/</a:t>
            </a:r>
            <a:r>
              <a:rPr lang="en-US" dirty="0"/>
              <a:t>) framework was found to be an open-source reimplementation of the XNA framework. It has been used for populate games such as Streets of Rage 4, Carrion, Celeste, Stardew Valley, and more.</a:t>
            </a:r>
          </a:p>
          <a:p>
            <a:pPr lvl="1"/>
            <a:r>
              <a:rPr lang="en-US" dirty="0"/>
              <a:t>Another side effect of such frameworks is that they support cross platform targeting out of the box (PC, Xbox, Switch, PS 4, iOS, Android,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83E94-34A6-8E67-70C8-25E5B37E5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987" y="5736590"/>
            <a:ext cx="1924050" cy="58102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6F9F55-DF88-CD40-0FD4-B86554F478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262063" y="2481294"/>
            <a:ext cx="4479925" cy="3046349"/>
          </a:xfrm>
        </p:spPr>
      </p:pic>
    </p:spTree>
    <p:extLst>
      <p:ext uri="{BB962C8B-B14F-4D97-AF65-F5344CB8AC3E}">
        <p14:creationId xmlns:p14="http://schemas.microsoft.com/office/powerpoint/2010/main" val="402943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F894E-81D9-8B0F-C5AD-3DA868A1B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Porting the game from XNA to </a:t>
            </a:r>
            <a:r>
              <a:rPr lang="en-US" dirty="0" err="1"/>
              <a:t>MonoGame</a:t>
            </a:r>
            <a:r>
              <a:rPr lang="en-US" dirty="0"/>
              <a:t> involved a handful of steps:</a:t>
            </a:r>
          </a:p>
          <a:p>
            <a:pPr lvl="1"/>
            <a:r>
              <a:rPr lang="en-US" dirty="0"/>
              <a:t>Created a new Visual Studio Solution. Trying to update in-place was going to be risky. Creating new projects and copying code and assets into the new structure made it easier to migrate.</a:t>
            </a:r>
          </a:p>
          <a:p>
            <a:pPr lvl="1"/>
            <a:r>
              <a:rPr lang="en-US" dirty="0"/>
              <a:t>The code moved from targeting .NET Framework 4.x to .NET 8.0. Nothing in the code was using framework libraries which had any targeting issues.</a:t>
            </a:r>
          </a:p>
          <a:p>
            <a:pPr lvl="1"/>
            <a:r>
              <a:rPr lang="en-US" dirty="0"/>
              <a:t>Tooling for the content pipelines was changed, so had to figure out how to use those tools and build the content for the deployment – making it available to the code at runtime.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374023-F1E1-5AE9-EB7A-7896718851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6163" y="2631184"/>
            <a:ext cx="4481512" cy="2746569"/>
          </a:xfrm>
        </p:spPr>
      </p:pic>
    </p:spTree>
    <p:extLst>
      <p:ext uri="{BB962C8B-B14F-4D97-AF65-F5344CB8AC3E}">
        <p14:creationId xmlns:p14="http://schemas.microsoft.com/office/powerpoint/2010/main" val="3624800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41B7A8-1BAD-65D6-ACFA-BED54AFB4D8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26356" y="1828800"/>
            <a:ext cx="435133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0AD1E-A15E-6C59-B369-26764D12A1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 comfortable reading documentation!</a:t>
            </a:r>
          </a:p>
          <a:p>
            <a:pPr lvl="1"/>
            <a:r>
              <a:rPr lang="en-US" dirty="0"/>
              <a:t>This migration was only possible because documentation was read, understood, adapted, and applied to my project’s needs. </a:t>
            </a:r>
          </a:p>
          <a:p>
            <a:pPr lvl="1"/>
            <a:r>
              <a:rPr lang="en-US" dirty="0"/>
              <a:t>Except for very small general software needs, there won’t be exact examples you can copy paste (professionally you must worry about licensing as well). Code generative tooling such as AI/LLM models still need to integrate into your existing code and project so it must be understood.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14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Code 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552C7-09E2-4B1C-6B20-028CDBBCC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Bees and Birds have ‘shooting behavior’ which can be changed while the game is played.</a:t>
            </a:r>
          </a:p>
          <a:p>
            <a:pPr lvl="1"/>
            <a:r>
              <a:rPr lang="en-US" dirty="0"/>
              <a:t>This is how upgrades are handled in the shop.</a:t>
            </a:r>
          </a:p>
          <a:p>
            <a:r>
              <a:rPr lang="en-US" dirty="0"/>
              <a:t>This is also an example of the Strategy Pattern, a common pattern in software engineering.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9F2003-0236-C51D-C503-18328DF3D4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5891" y="1828800"/>
            <a:ext cx="3782056" cy="4351338"/>
          </a:xfrm>
        </p:spPr>
      </p:pic>
    </p:spTree>
    <p:extLst>
      <p:ext uri="{BB962C8B-B14F-4D97-AF65-F5344CB8AC3E}">
        <p14:creationId xmlns:p14="http://schemas.microsoft.com/office/powerpoint/2010/main" val="3589061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3F75-7694-B693-39D9-F29D519B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Code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72DA09-0030-15BF-9395-84772361560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3766" y="1809750"/>
            <a:ext cx="2028825" cy="161925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A7E94D-B81A-DE27-E546-C33C2F587B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Similar behaviors exist for movement, to support different types of bird movement patterns.</a:t>
            </a:r>
          </a:p>
          <a:p>
            <a:r>
              <a:rPr lang="en-US" dirty="0"/>
              <a:t>There are several locations where you must understand basic 2-d coordinate math.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7C3542-001A-2257-8BDB-3FF860D2A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12" y="3737103"/>
            <a:ext cx="7339137" cy="29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270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69</TotalTime>
  <Words>754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Bee Free 2</vt:lpstr>
      <vt:lpstr>Contents</vt:lpstr>
      <vt:lpstr>Background</vt:lpstr>
      <vt:lpstr>Technical Overview</vt:lpstr>
      <vt:lpstr>Technical Overview</vt:lpstr>
      <vt:lpstr>Technical Overview</vt:lpstr>
      <vt:lpstr>Technical Overview</vt:lpstr>
      <vt:lpstr>Selected Code Review</vt:lpstr>
      <vt:lpstr>Selected Code Review</vt:lpstr>
      <vt:lpstr>Selected Code Review</vt:lpstr>
      <vt:lpstr>Selected Code Review</vt:lpstr>
      <vt:lpstr>Selected 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Morse</dc:creator>
  <cp:lastModifiedBy>Caleb Morse</cp:lastModifiedBy>
  <cp:revision>3</cp:revision>
  <dcterms:created xsi:type="dcterms:W3CDTF">2024-10-20T12:30:57Z</dcterms:created>
  <dcterms:modified xsi:type="dcterms:W3CDTF">2024-10-20T13:40:44Z</dcterms:modified>
</cp:coreProperties>
</file>