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A7C-4D38-483B-BB70-F3DF2D70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59CEF-7264-4962-B8A7-A6049E8DD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A2A0-82A3-4FB1-8F9D-005048B9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54B5-6F6B-4555-9003-141B58A6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CDCA-8ECD-4B76-B21C-F146DB74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30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6672-0B68-4F3D-8891-3F53216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E49E1-AFC1-4620-A844-D6BDEE7B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39D9-6784-4F37-9E26-9F2AACE2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00A9-1B6D-477C-ABF3-5B320748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FBE0F-DF6F-411D-9D12-49AF6124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52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E0D11-67EA-4857-BC57-5A3D1BAE7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D7E19-10C3-4A7F-B714-03A53BB7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8D19-356D-4F05-8A9A-2448C68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986A-22A4-4736-B823-FD3BB8B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52E7-5A89-4534-B6D8-1FA497B2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7951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9087-4F97-40A3-A83C-657F446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8E87-6AA5-462E-8AEB-3BD7DB1B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E736-C6C3-4BEB-8D3E-83576142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AB30-6CC6-4C2F-B1FC-4949B3C4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6D6E-ACC7-4751-A865-815FB42F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5534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3A11-524E-4DB6-BFDA-14C319E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B133-6FD9-446A-871B-868687F5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AED1-F832-447A-A19D-1444A66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4CDB-222C-469D-A602-C396C9B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EAC6-814B-4E1C-B773-D7E0515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940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F406-B401-4A55-B214-0855DC52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6C2D-31E2-46DA-9EEC-1AEA2E17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7E54-F1D3-41D3-BC23-544B8EED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3A81-1BD7-4704-BBEA-1F944BBA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E735-F287-4E6F-8DE0-6536D24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B7BE-5A96-4C1B-B243-A1A46B92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428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F9-D951-4098-BF24-0979794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45BAD-A9FE-4CA9-ACF3-813DF09F5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9A80-8119-41BF-8534-6494E44E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EDC14-84AC-4DFC-B799-62E7137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FA5F0-266D-4651-8B7B-29C37F002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3A3EA-D352-4B82-A4D0-742CB98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AD29-B00E-467C-AFDF-E2C6C91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6CEB9-730F-4EA0-9B11-C119319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529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9A77-20EE-4B13-98D2-F27873D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E0EC9-B9DF-49CF-BF75-9D159B40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C2C11-D8EB-42AE-8FC2-BAB9DABB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364FA-82D7-407A-9D0E-18AF0A4F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23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B5627-70E6-4BD8-A50C-8459B992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38668-C9BE-46E7-B95D-7A609A61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459F6-123F-44B7-9B1B-6DAF83B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8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5D6B-007D-4914-AEFF-5016039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61A5-13EC-441B-B703-4326AF74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D692-8D29-4C6A-BB6B-DC09BDF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BFFCA-1C62-4942-92E3-B5C00B8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4BAF-8A26-42DF-BB1E-0560FE5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601EE-16F9-4F73-891B-AD7464F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16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690A-60D9-44A3-A254-E2756A42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514A9-AE1A-423A-89E2-7530513C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A7BE9-ADC3-4D33-889A-72A067C6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A5AF-EB32-4A01-A47B-A7369597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8322-6490-400D-940B-F908BB43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7598-1B3D-4D90-A3D3-B432F84C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859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C6F81-1AA3-443A-AEC5-69892A61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9864-7C55-443B-B78B-89D95B21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4E96-5697-4828-938E-7EAA79D16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4B8-31C1-49B9-8DD6-9C37F54BEEF8}" type="datetimeFigureOut">
              <a:rPr lang="en-AT" smtClean="0"/>
              <a:t>13/12/2018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28EE-F435-4CE9-9B4E-DC1853F80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3654-011B-40DC-A8C8-48EAC87A0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AB67-5227-487B-B3BD-2DE05306373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3718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0r0SE9rMg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e01129072@student.tuwien.ac.at" TargetMode="External"/><Relationship Id="rId2" Type="http://schemas.openxmlformats.org/officeDocument/2006/relationships/hyperlink" Target="mailto:e01229252@student.tuwien.ac.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B0AA-AA4C-4289-99D3-9E6B287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069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Smart Incubator</a:t>
            </a:r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77AC-4E8D-4DBD-9AD1-C8837D3B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project consists of: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7003-A40B-45E7-8CAE-3A2AEAA3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56" y="1825625"/>
            <a:ext cx="8296564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 Arduino UNO R3 Board</a:t>
            </a:r>
          </a:p>
          <a:p>
            <a:r>
              <a:rPr lang="en-US" dirty="0">
                <a:solidFill>
                  <a:schemeClr val="bg1"/>
                </a:solidFill>
              </a:rPr>
              <a:t>1 PIR Sensor</a:t>
            </a:r>
          </a:p>
          <a:p>
            <a:r>
              <a:rPr lang="en-US" dirty="0">
                <a:solidFill>
                  <a:schemeClr val="bg1"/>
                </a:solidFill>
              </a:rPr>
              <a:t>1 Digital Active Buzzer</a:t>
            </a:r>
          </a:p>
          <a:p>
            <a:r>
              <a:rPr lang="en-US" dirty="0">
                <a:solidFill>
                  <a:schemeClr val="bg1"/>
                </a:solidFill>
              </a:rPr>
              <a:t>1 DHT12 Temperature/Humidity Sensor</a:t>
            </a:r>
          </a:p>
          <a:p>
            <a:r>
              <a:rPr lang="en-US" dirty="0">
                <a:solidFill>
                  <a:schemeClr val="bg1"/>
                </a:solidFill>
              </a:rPr>
              <a:t>1 Relay Switch</a:t>
            </a:r>
          </a:p>
          <a:p>
            <a:r>
              <a:rPr lang="en-US" dirty="0">
                <a:solidFill>
                  <a:schemeClr val="bg1"/>
                </a:solidFill>
              </a:rPr>
              <a:t>1 Warming Lamp</a:t>
            </a:r>
          </a:p>
          <a:p>
            <a:r>
              <a:rPr lang="en-US" dirty="0">
                <a:solidFill>
                  <a:schemeClr val="bg1"/>
                </a:solidFill>
              </a:rPr>
              <a:t>1 External Battery Pack</a:t>
            </a:r>
          </a:p>
          <a:p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0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94EF-609D-402B-9EDB-A8C3190A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Schematics of setup</a:t>
            </a:r>
            <a:endParaRPr lang="en-AT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FE345-696F-4D9E-9CF2-54B954BF4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84" y="1825625"/>
            <a:ext cx="6432832" cy="4351338"/>
          </a:xfrm>
        </p:spPr>
      </p:pic>
    </p:spTree>
    <p:extLst>
      <p:ext uri="{BB962C8B-B14F-4D97-AF65-F5344CB8AC3E}">
        <p14:creationId xmlns:p14="http://schemas.microsoft.com/office/powerpoint/2010/main" val="25628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0911-39DE-456D-A767-E1FD6E0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Simple practical test of the setup</a:t>
            </a:r>
            <a:endParaRPr lang="en-AT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9EBEC-2545-413C-848E-6BD111FEC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88" y="1862667"/>
            <a:ext cx="5029024" cy="3771767"/>
          </a:xfrm>
        </p:spPr>
      </p:pic>
    </p:spTree>
    <p:extLst>
      <p:ext uri="{BB962C8B-B14F-4D97-AF65-F5344CB8AC3E}">
        <p14:creationId xmlns:p14="http://schemas.microsoft.com/office/powerpoint/2010/main" val="155195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7A9-CB81-4C20-A1B8-C4FCD757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67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Click to show video</a:t>
            </a:r>
            <a:endParaRPr lang="en-AT" dirty="0">
              <a:solidFill>
                <a:schemeClr val="bg1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584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D664-1B27-4DB7-916A-390CBA6C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7746"/>
            <a:ext cx="10515600" cy="1780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Thanks for the attention</a:t>
            </a:r>
            <a:endParaRPr lang="en-AT" sz="66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6E27C0-A434-480B-AAD4-6A8AD0B190F7}"/>
              </a:ext>
            </a:extLst>
          </p:cNvPr>
          <p:cNvSpPr txBox="1">
            <a:spLocks/>
          </p:cNvSpPr>
          <p:nvPr/>
        </p:nvSpPr>
        <p:spPr>
          <a:xfrm>
            <a:off x="838200" y="1094509"/>
            <a:ext cx="10515600" cy="1780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..for any extra information or question, or perhaps business proposal feel freely to contact us at: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e01229252@student.tuwien.ac.at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linkClick r:id="rId3"/>
              </a:rPr>
              <a:t>e01129072@student.tuwien.ac.at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 Incubator</vt:lpstr>
      <vt:lpstr>This project consists of:</vt:lpstr>
      <vt:lpstr>Schematics of setup</vt:lpstr>
      <vt:lpstr>Simple practical test of the setup</vt:lpstr>
      <vt:lpstr>Click to show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Incubator</dc:title>
  <dc:creator>ihazom</dc:creator>
  <cp:lastModifiedBy>ihazom</cp:lastModifiedBy>
  <cp:revision>5</cp:revision>
  <dcterms:created xsi:type="dcterms:W3CDTF">2018-12-13T14:55:20Z</dcterms:created>
  <dcterms:modified xsi:type="dcterms:W3CDTF">2018-12-13T16:58:02Z</dcterms:modified>
</cp:coreProperties>
</file>