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1"/>
  </p:sldMasterIdLst>
  <p:notesMasterIdLst>
    <p:notesMasterId r:id="rId9"/>
  </p:notesMasterIdLst>
  <p:sldIdLst>
    <p:sldId id="256" r:id="rId2"/>
    <p:sldId id="257" r:id="rId3"/>
    <p:sldId id="259" r:id="rId4"/>
    <p:sldId id="258" r:id="rId5"/>
    <p:sldId id="261" r:id="rId6"/>
    <p:sldId id="263"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6" d="100"/>
          <a:sy n="76" d="100"/>
        </p:scale>
        <p:origin x="-1408"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76"/>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5FD4A1-7B26-6844-8BCC-22E9101CD9EE}" type="datetimeFigureOut">
              <a:rPr lang="en-US" smtClean="0"/>
              <a:t>17-06-30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F4CDA7-D21F-1C4F-903B-63865833550D}" type="slidenum">
              <a:rPr lang="en-US" smtClean="0"/>
              <a:t>‹#›</a:t>
            </a:fld>
            <a:endParaRPr lang="en-US"/>
          </a:p>
        </p:txBody>
      </p:sp>
    </p:spTree>
    <p:extLst>
      <p:ext uri="{BB962C8B-B14F-4D97-AF65-F5344CB8AC3E}">
        <p14:creationId xmlns:p14="http://schemas.microsoft.com/office/powerpoint/2010/main" val="24117728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CA"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dirty="0"/>
          </a:p>
        </p:txBody>
      </p:sp>
      <p:sp>
        <p:nvSpPr>
          <p:cNvPr id="4" name="Date Placeholder 3"/>
          <p:cNvSpPr>
            <a:spLocks noGrp="1"/>
          </p:cNvSpPr>
          <p:nvPr>
            <p:ph type="dt" sz="half" idx="10"/>
          </p:nvPr>
        </p:nvSpPr>
        <p:spPr/>
        <p:txBody>
          <a:bodyPr/>
          <a:lstStyle/>
          <a:p>
            <a:fld id="{30D6C13B-4FA3-F741-91D6-24C27100E581}" type="datetimeFigureOut">
              <a:rPr lang="en-US" smtClean="0"/>
              <a:t>17-06-30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79E60-F753-7248-B74F-1FB14361A42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CA"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CA"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30D6C13B-4FA3-F741-91D6-24C27100E581}" type="datetimeFigureOut">
              <a:rPr lang="en-US" smtClean="0"/>
              <a:t>17-06-30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679E60-F753-7248-B74F-1FB14361A42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CA"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dirty="0"/>
          </a:p>
        </p:txBody>
      </p:sp>
      <p:sp>
        <p:nvSpPr>
          <p:cNvPr id="4" name="Date Placeholder 3"/>
          <p:cNvSpPr>
            <a:spLocks noGrp="1"/>
          </p:cNvSpPr>
          <p:nvPr>
            <p:ph type="dt" sz="half" idx="10"/>
          </p:nvPr>
        </p:nvSpPr>
        <p:spPr/>
        <p:txBody>
          <a:bodyPr/>
          <a:lstStyle/>
          <a:p>
            <a:fld id="{30D6C13B-4FA3-F741-91D6-24C27100E581}" type="datetimeFigureOut">
              <a:rPr lang="en-US" smtClean="0"/>
              <a:t>17-06-30</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CA"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CA"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30D6C13B-4FA3-F741-91D6-24C27100E581}" type="datetimeFigureOut">
              <a:rPr lang="en-US" smtClean="0"/>
              <a:t>17-06-30</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CA"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CA"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CA"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30D6C13B-4FA3-F741-91D6-24C27100E581}" type="datetimeFigureOut">
              <a:rPr lang="en-US" smtClean="0"/>
              <a:t>17-06-30</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CA"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CA"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CA"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30D6C13B-4FA3-F741-91D6-24C27100E581}" type="datetimeFigureOut">
              <a:rPr lang="en-US" smtClean="0"/>
              <a:t>17-06-30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79E60-F753-7248-B74F-1FB14361A421}"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CA"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30D6C13B-4FA3-F741-91D6-24C27100E581}" type="datetimeFigureOut">
              <a:rPr lang="en-US" smtClean="0"/>
              <a:t>17-06-30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79E60-F753-7248-B74F-1FB14361A42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30D6C13B-4FA3-F741-91D6-24C27100E581}" type="datetimeFigureOut">
              <a:rPr lang="en-US" smtClean="0"/>
              <a:t>17-06-30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79E60-F753-7248-B74F-1FB14361A42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CA"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dirty="0"/>
          </a:p>
        </p:txBody>
      </p:sp>
      <p:sp>
        <p:nvSpPr>
          <p:cNvPr id="4" name="Date Placeholder 3"/>
          <p:cNvSpPr>
            <a:spLocks noGrp="1"/>
          </p:cNvSpPr>
          <p:nvPr>
            <p:ph type="dt" sz="half" idx="10"/>
          </p:nvPr>
        </p:nvSpPr>
        <p:spPr/>
        <p:txBody>
          <a:bodyPr/>
          <a:lstStyle/>
          <a:p>
            <a:fld id="{30D6C13B-4FA3-F741-91D6-24C27100E581}" type="datetimeFigureOut">
              <a:rPr lang="en-US" smtClean="0"/>
              <a:t>17-06-30</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CA"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CA"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30D6C13B-4FA3-F741-91D6-24C27100E581}" type="datetimeFigureOut">
              <a:rPr lang="en-US" smtClean="0"/>
              <a:t>17-06-30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79E60-F753-7248-B74F-1FB14361A42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30D6C13B-4FA3-F741-91D6-24C27100E581}" type="datetimeFigureOut">
              <a:rPr lang="en-US" smtClean="0"/>
              <a:t>17-06-30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679E60-F753-7248-B74F-1FB14361A42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30D6C13B-4FA3-F741-91D6-24C27100E581}" type="datetimeFigureOut">
              <a:rPr lang="en-US" smtClean="0"/>
              <a:t>17-06-30</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56679E60-F753-7248-B74F-1FB14361A421}"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a:p>
        </p:txBody>
      </p:sp>
      <p:sp>
        <p:nvSpPr>
          <p:cNvPr id="3" name="Date Placeholder 2"/>
          <p:cNvSpPr>
            <a:spLocks noGrp="1"/>
          </p:cNvSpPr>
          <p:nvPr>
            <p:ph type="dt" sz="half" idx="10"/>
          </p:nvPr>
        </p:nvSpPr>
        <p:spPr/>
        <p:txBody>
          <a:bodyPr/>
          <a:lstStyle/>
          <a:p>
            <a:fld id="{30D6C13B-4FA3-F741-91D6-24C27100E581}" type="datetimeFigureOut">
              <a:rPr lang="en-US" smtClean="0"/>
              <a:t>17-06-30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679E60-F753-7248-B74F-1FB14361A42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6C13B-4FA3-F741-91D6-24C27100E581}" type="datetimeFigureOut">
              <a:rPr lang="en-US" smtClean="0"/>
              <a:t>17-06-30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679E60-F753-7248-B74F-1FB14361A42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CA"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30D6C13B-4FA3-F741-91D6-24C27100E581}" type="datetimeFigureOut">
              <a:rPr lang="en-US" smtClean="0"/>
              <a:t>17-06-30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679E60-F753-7248-B74F-1FB14361A42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tint val="50000"/>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CA"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0D6C13B-4FA3-F741-91D6-24C27100E581}" type="datetimeFigureOut">
              <a:rPr lang="en-US" smtClean="0"/>
              <a:t>17-06-30</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56679E60-F753-7248-B74F-1FB14361A421}"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 3 </a:t>
            </a:r>
            <a:r>
              <a:rPr lang="mr-IN" dirty="0" smtClean="0"/>
              <a:t>–</a:t>
            </a:r>
            <a:r>
              <a:rPr lang="en-US" dirty="0" smtClean="0"/>
              <a:t> Find Live</a:t>
            </a:r>
            <a:endParaRPr lang="en-US" dirty="0"/>
          </a:p>
        </p:txBody>
      </p:sp>
      <p:sp>
        <p:nvSpPr>
          <p:cNvPr id="3" name="Subtitle 2"/>
          <p:cNvSpPr>
            <a:spLocks noGrp="1"/>
          </p:cNvSpPr>
          <p:nvPr>
            <p:ph type="subTitle" idx="1"/>
          </p:nvPr>
        </p:nvSpPr>
        <p:spPr/>
        <p:txBody>
          <a:bodyPr/>
          <a:lstStyle/>
          <a:p>
            <a:r>
              <a:rPr lang="en-US" dirty="0" smtClean="0"/>
              <a:t>CMPUT 229</a:t>
            </a:r>
            <a:endParaRPr lang="en-US" dirty="0"/>
          </a:p>
        </p:txBody>
      </p:sp>
    </p:spTree>
    <p:extLst>
      <p:ext uri="{BB962C8B-B14F-4D97-AF65-F5344CB8AC3E}">
        <p14:creationId xmlns:p14="http://schemas.microsoft.com/office/powerpoint/2010/main" val="1712140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err="1" smtClean="0"/>
              <a:t>Lab_FindLive</a:t>
            </a:r>
            <a:r>
              <a:rPr lang="en-US" dirty="0" smtClean="0"/>
              <a:t> </a:t>
            </a:r>
            <a:r>
              <a:rPr lang="en-US" dirty="0" err="1" smtClean="0"/>
              <a:t>Assigment</a:t>
            </a:r>
            <a:r>
              <a:rPr lang="en-US" dirty="0" smtClean="0"/>
              <a:t>:</a:t>
            </a:r>
          </a:p>
          <a:p>
            <a:r>
              <a:rPr lang="en-US" dirty="0" smtClean="0"/>
              <a:t>Main idea</a:t>
            </a:r>
          </a:p>
          <a:p>
            <a:r>
              <a:rPr lang="en-US" dirty="0" smtClean="0"/>
              <a:t>Tips </a:t>
            </a:r>
          </a:p>
          <a:p>
            <a:r>
              <a:rPr lang="en-US" dirty="0" smtClean="0"/>
              <a:t>Questions</a:t>
            </a:r>
            <a:endParaRPr lang="en-US" dirty="0"/>
          </a:p>
        </p:txBody>
      </p:sp>
    </p:spTree>
    <p:extLst>
      <p:ext uri="{BB962C8B-B14F-4D97-AF65-F5344CB8AC3E}">
        <p14:creationId xmlns:p14="http://schemas.microsoft.com/office/powerpoint/2010/main" val="348730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a:t>
            </a:r>
            <a:r>
              <a:rPr lang="en-US" dirty="0" err="1" smtClean="0"/>
              <a:t>Funcitons</a:t>
            </a:r>
            <a:endParaRPr lang="en-US" dirty="0"/>
          </a:p>
        </p:txBody>
      </p:sp>
      <p:sp>
        <p:nvSpPr>
          <p:cNvPr id="3" name="Content Placeholder 2"/>
          <p:cNvSpPr>
            <a:spLocks noGrp="1"/>
          </p:cNvSpPr>
          <p:nvPr>
            <p:ph idx="1"/>
          </p:nvPr>
        </p:nvSpPr>
        <p:spPr/>
        <p:txBody>
          <a:bodyPr/>
          <a:lstStyle/>
          <a:p>
            <a:r>
              <a:rPr lang="en-US" dirty="0" err="1" smtClean="0"/>
              <a:t>findLive</a:t>
            </a:r>
            <a:r>
              <a:rPr lang="en-US" dirty="0" smtClean="0"/>
              <a:t> </a:t>
            </a:r>
            <a:r>
              <a:rPr lang="mr-IN" dirty="0" smtClean="0"/>
              <a:t>–</a:t>
            </a:r>
            <a:r>
              <a:rPr lang="en-US" dirty="0" smtClean="0"/>
              <a:t> finds the live registers at each point of interest by finding all paths of reachable code from each of those points. Along each path, parses the instructions seen to gather the live registers.</a:t>
            </a:r>
          </a:p>
          <a:p>
            <a:r>
              <a:rPr lang="en-US" dirty="0" smtClean="0"/>
              <a:t>You are encouraged to split your work into even more functions (that are called from the above function) for the sake of good coding practice, however we will not be checking for this. </a:t>
            </a:r>
            <a:endParaRPr lang="en-US" dirty="0"/>
          </a:p>
        </p:txBody>
      </p:sp>
    </p:spTree>
    <p:extLst>
      <p:ext uri="{BB962C8B-B14F-4D97-AF65-F5344CB8AC3E}">
        <p14:creationId xmlns:p14="http://schemas.microsoft.com/office/powerpoint/2010/main" val="207712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Idea - </a:t>
            </a:r>
            <a:r>
              <a:rPr lang="en-US" dirty="0" err="1" smtClean="0"/>
              <a:t>findLive</a:t>
            </a:r>
            <a:endParaRPr lang="en-US" dirty="0"/>
          </a:p>
        </p:txBody>
      </p:sp>
      <p:sp>
        <p:nvSpPr>
          <p:cNvPr id="3" name="Content Placeholder 2"/>
          <p:cNvSpPr>
            <a:spLocks noGrp="1"/>
          </p:cNvSpPr>
          <p:nvPr>
            <p:ph idx="1"/>
          </p:nvPr>
        </p:nvSpPr>
        <p:spPr/>
        <p:txBody>
          <a:bodyPr/>
          <a:lstStyle/>
          <a:p>
            <a:r>
              <a:rPr lang="en-US" dirty="0" smtClean="0"/>
              <a:t>Find all function calls in the program </a:t>
            </a:r>
          </a:p>
          <a:p>
            <a:r>
              <a:rPr lang="en-US" dirty="0" smtClean="0"/>
              <a:t>For each function call: trace all paths of reachable code from the instruction immediately after the function call.</a:t>
            </a:r>
          </a:p>
          <a:p>
            <a:r>
              <a:rPr lang="en-US" dirty="0" smtClean="0"/>
              <a:t>Parse all seen instructions for live registers.</a:t>
            </a:r>
          </a:p>
          <a:p>
            <a:r>
              <a:rPr lang="en-US" dirty="0" smtClean="0"/>
              <a:t>Make sure not to return registers that are dead.</a:t>
            </a:r>
            <a:endParaRPr lang="en-US" dirty="0"/>
          </a:p>
        </p:txBody>
      </p:sp>
    </p:spTree>
    <p:extLst>
      <p:ext uri="{BB962C8B-B14F-4D97-AF65-F5344CB8AC3E}">
        <p14:creationId xmlns:p14="http://schemas.microsoft.com/office/powerpoint/2010/main" val="450695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 </a:t>
            </a:r>
            <a:r>
              <a:rPr lang="en-US" dirty="0" err="1" smtClean="0"/>
              <a:t>Liveness</a:t>
            </a:r>
            <a:r>
              <a:rPr lang="en-US" dirty="0" smtClean="0"/>
              <a:t>:</a:t>
            </a:r>
            <a:endParaRPr lang="en-US" dirty="0"/>
          </a:p>
        </p:txBody>
      </p:sp>
      <p:sp>
        <p:nvSpPr>
          <p:cNvPr id="3" name="Content Placeholder 2"/>
          <p:cNvSpPr>
            <a:spLocks noGrp="1"/>
          </p:cNvSpPr>
          <p:nvPr>
            <p:ph idx="1"/>
          </p:nvPr>
        </p:nvSpPr>
        <p:spPr/>
        <p:txBody>
          <a:bodyPr/>
          <a:lstStyle/>
          <a:p>
            <a:r>
              <a:rPr lang="en-US" dirty="0" smtClean="0"/>
              <a:t>Clear your partial result </a:t>
            </a:r>
            <a:r>
              <a:rPr lang="en-US" dirty="0" err="1" smtClean="0"/>
              <a:t>globals</a:t>
            </a:r>
            <a:r>
              <a:rPr lang="en-US" dirty="0" smtClean="0"/>
              <a:t> between each found point of interest. Registers that were dead at an early point of interest may be live at a </a:t>
            </a:r>
            <a:r>
              <a:rPr lang="en-US" smtClean="0"/>
              <a:t>later </a:t>
            </a:r>
            <a:r>
              <a:rPr lang="en-US" smtClean="0"/>
              <a:t>one, </a:t>
            </a:r>
            <a:r>
              <a:rPr lang="en-US" dirty="0" err="1" smtClean="0"/>
              <a:t>ect</a:t>
            </a:r>
            <a:r>
              <a:rPr lang="en-US" dirty="0" smtClean="0"/>
              <a:t>.</a:t>
            </a:r>
            <a:endParaRPr lang="en-US" dirty="0" smtClean="0"/>
          </a:p>
          <a:p>
            <a:r>
              <a:rPr lang="en-US" dirty="0" smtClean="0"/>
              <a:t>Do not get stuck in tracing a loop</a:t>
            </a:r>
            <a:r>
              <a:rPr lang="en-US" dirty="0"/>
              <a:t>.</a:t>
            </a:r>
            <a:endParaRPr lang="en-US" dirty="0" smtClean="0"/>
          </a:p>
        </p:txBody>
      </p:sp>
    </p:spTree>
    <p:extLst>
      <p:ext uri="{BB962C8B-B14F-4D97-AF65-F5344CB8AC3E}">
        <p14:creationId xmlns:p14="http://schemas.microsoft.com/office/powerpoint/2010/main" val="4060554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a:t>
            </a:r>
            <a:r>
              <a:rPr lang="mr-IN" dirty="0" smtClean="0"/>
              <a:t>–</a:t>
            </a:r>
            <a:r>
              <a:rPr lang="en-US" dirty="0" smtClean="0"/>
              <a:t> Overall:</a:t>
            </a:r>
            <a:endParaRPr lang="en-US" dirty="0"/>
          </a:p>
        </p:txBody>
      </p:sp>
      <p:sp>
        <p:nvSpPr>
          <p:cNvPr id="3" name="Content Placeholder 2"/>
          <p:cNvSpPr>
            <a:spLocks noGrp="1"/>
          </p:cNvSpPr>
          <p:nvPr>
            <p:ph idx="1"/>
          </p:nvPr>
        </p:nvSpPr>
        <p:spPr/>
        <p:txBody>
          <a:bodyPr>
            <a:normAutofit/>
          </a:bodyPr>
          <a:lstStyle/>
          <a:p>
            <a:r>
              <a:rPr lang="en-US" dirty="0" smtClean="0"/>
              <a:t>It may be useful to for you to check your execution tracing correctness before attempting </a:t>
            </a:r>
            <a:r>
              <a:rPr lang="en-US" dirty="0" err="1" smtClean="0"/>
              <a:t>liveness</a:t>
            </a:r>
            <a:r>
              <a:rPr lang="en-US" dirty="0" smtClean="0"/>
              <a:t> detection.</a:t>
            </a:r>
          </a:p>
          <a:p>
            <a:r>
              <a:rPr lang="en-US" dirty="0" smtClean="0"/>
              <a:t>Start early, this assignment has several nontrivial  parts. </a:t>
            </a:r>
          </a:p>
        </p:txBody>
      </p:sp>
    </p:spTree>
    <p:extLst>
      <p:ext uri="{BB962C8B-B14F-4D97-AF65-F5344CB8AC3E}">
        <p14:creationId xmlns:p14="http://schemas.microsoft.com/office/powerpoint/2010/main" val="2817395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a:t>
            </a:r>
            <a:r>
              <a:rPr lang="mr-IN" dirty="0" smtClean="0"/>
              <a:t>–</a:t>
            </a:r>
            <a:r>
              <a:rPr lang="en-US" dirty="0" smtClean="0"/>
              <a:t> 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46399994"/>
      </p:ext>
    </p:extLst>
  </p:cSld>
  <p:clrMapOvr>
    <a:masterClrMapping/>
  </p:clrMapOvr>
</p:sld>
</file>

<file path=ppt/theme/theme1.xml><?xml version="1.0" encoding="utf-8"?>
<a:theme xmlns:a="http://schemas.openxmlformats.org/drawingml/2006/main" name="Perception">
  <a:themeElements>
    <a:clrScheme name="Custom 4">
      <a:dk1>
        <a:srgbClr val="030200"/>
      </a:dk1>
      <a:lt1>
        <a:srgbClr val="000000"/>
      </a:lt1>
      <a:dk2>
        <a:srgbClr val="F9BB33"/>
      </a:dk2>
      <a:lt2>
        <a:srgbClr val="BBC0AC"/>
      </a:lt2>
      <a:accent1>
        <a:srgbClr val="000000"/>
      </a:accent1>
      <a:accent2>
        <a:srgbClr val="FBC641"/>
      </a:accent2>
      <a:accent3>
        <a:srgbClr val="FFFFFF"/>
      </a:accent3>
      <a:accent4>
        <a:srgbClr val="FFFFFF"/>
      </a:accent4>
      <a:accent5>
        <a:srgbClr val="FAFAFA"/>
      </a:accent5>
      <a:accent6>
        <a:srgbClr val="FEFEFE"/>
      </a:accent6>
      <a:hlink>
        <a:srgbClr val="519EA1"/>
      </a:hlink>
      <a:folHlink>
        <a:srgbClr val="481C4E"/>
      </a:folHlink>
    </a:clrScheme>
    <a:fontScheme name="Perception">
      <a:majorFont>
        <a:latin typeface="Century Gothic"/>
        <a:ea typeface=""/>
        <a:cs typeface=""/>
        <a:font script="Jpan" typeface="メイリオ"/>
      </a:majorFont>
      <a:minorFont>
        <a:latin typeface="Century Gothic"/>
        <a:ea typeface=""/>
        <a:cs typeface=""/>
        <a:font script="Jpan" typeface="メイリオ"/>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10817</TotalTime>
  <Words>223</Words>
  <Application>Microsoft Macintosh PowerPoint</Application>
  <PresentationFormat>On-screen Show (4:3)</PresentationFormat>
  <Paragraphs>22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Perception</vt:lpstr>
      <vt:lpstr>Lab 3 – Find Live</vt:lpstr>
      <vt:lpstr>Outline</vt:lpstr>
      <vt:lpstr>Required Funcitons</vt:lpstr>
      <vt:lpstr>Main Idea - findLive</vt:lpstr>
      <vt:lpstr>Tips - Liveness:</vt:lpstr>
      <vt:lpstr>Tips – Overall:</vt:lpstr>
      <vt:lpstr>Lab 3 – Questions?</vt:lpstr>
    </vt:vector>
  </TitlesOfParts>
  <Company>University of Alberta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Basic Blocks</dc:title>
  <dc:creator>Jose Nelson Amaral</dc:creator>
  <cp:lastModifiedBy>Kristy</cp:lastModifiedBy>
  <cp:revision>70</cp:revision>
  <dcterms:created xsi:type="dcterms:W3CDTF">2013-10-31T22:13:45Z</dcterms:created>
  <dcterms:modified xsi:type="dcterms:W3CDTF">2017-06-30T20:16:07Z</dcterms:modified>
</cp:coreProperties>
</file>