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0"/>
  </p:notesMasterIdLst>
  <p:handoutMasterIdLst>
    <p:handoutMasterId r:id="rId11"/>
  </p:handoutMasterIdLst>
  <p:sldIdLst>
    <p:sldId id="304" r:id="rId3"/>
    <p:sldId id="322" r:id="rId4"/>
    <p:sldId id="328" r:id="rId5"/>
    <p:sldId id="329" r:id="rId6"/>
    <p:sldId id="330" r:id="rId7"/>
    <p:sldId id="331" r:id="rId8"/>
    <p:sldId id="332" r:id="rId9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24" autoAdjust="0"/>
    <p:restoredTop sz="89911" autoAdjust="0"/>
  </p:normalViewPr>
  <p:slideViewPr>
    <p:cSldViewPr snapToGrid="0">
      <p:cViewPr varScale="1">
        <p:scale>
          <a:sx n="82" d="100"/>
          <a:sy n="82" d="100"/>
        </p:scale>
        <p:origin x="1099" y="62"/>
      </p:cViewPr>
      <p:guideLst>
        <p:guide orient="horz" pos="2160"/>
        <p:guide pos="3840"/>
        <p:guide pos="7296"/>
        <p:guide orient="horz" pos="4128"/>
        <p:guide pos="2880"/>
        <p:guide pos="54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86"/>
    </p:cViewPr>
  </p:sorterViewPr>
  <p:notesViewPr>
    <p:cSldViewPr snapToGrid="0" showGuides="1">
      <p:cViewPr>
        <p:scale>
          <a:sx n="200" d="100"/>
          <a:sy n="200" d="100"/>
        </p:scale>
        <p:origin x="276" y="-19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68796EA6-6F25-4F19-87BA-7ADCC16DAEFF}" type="datetimeFigureOut">
              <a:rPr lang="en-US" smtClean="0"/>
              <a:t>24/10/2022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39C172E-A8B5-46F6-B05C-DFA3E2E0F207}" type="datetimeFigureOut">
              <a:rPr lang="en-US" smtClean="0"/>
              <a:t>24/10/2022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7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hcmut.edu.vn/~anhpham" TargetMode="External"/><Relationship Id="rId2" Type="http://schemas.openxmlformats.org/officeDocument/2006/relationships/hyperlink" Target="mailto:anhpham@cse.hcmut.edu.vn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4" y="3810004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2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" y="3675531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49495" y="3889662"/>
            <a:ext cx="4953000" cy="1752600"/>
          </a:xfrm>
        </p:spPr>
        <p:txBody>
          <a:bodyPr/>
          <a:lstStyle>
            <a:lvl1pPr marL="64006" indent="0" algn="l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6378" y="2401891"/>
            <a:ext cx="8458200" cy="1081307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24/10/2022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24/10/2022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29" y="1283517"/>
            <a:ext cx="9010221" cy="5436758"/>
          </a:xfrm>
        </p:spPr>
        <p:txBody>
          <a:bodyPr>
            <a:normAutofit/>
          </a:bodyPr>
          <a:lstStyle>
            <a:lvl1pPr marL="365751" indent="-256026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just">
              <a:defRPr sz="24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General Information</a:t>
            </a:r>
          </a:p>
          <a:p>
            <a:pPr lvl="1" eaLnBrk="1" latinLnBrk="0" hangingPunct="1"/>
            <a:r>
              <a:rPr lang="en-US" dirty="0"/>
              <a:t>CSE 504003</a:t>
            </a:r>
          </a:p>
          <a:p>
            <a:pPr lvl="1" eaLnBrk="1" latinLnBrk="0" hangingPunct="1"/>
            <a:r>
              <a:rPr lang="en-US" dirty="0"/>
              <a:t>3 credits</a:t>
            </a:r>
          </a:p>
          <a:p>
            <a:pPr lvl="1" eaLnBrk="1" latinLnBrk="0" hangingPunct="1"/>
            <a:endParaRPr lang="en-US" dirty="0"/>
          </a:p>
          <a:p>
            <a:pPr lvl="0" eaLnBrk="1" latinLnBrk="0" hangingPunct="1"/>
            <a:r>
              <a:rPr lang="en-US" dirty="0"/>
              <a:t>Coordinator </a:t>
            </a:r>
          </a:p>
          <a:p>
            <a:pPr lvl="1"/>
            <a:r>
              <a:rPr lang="en-US" dirty="0"/>
              <a:t>Pham Hoang </a:t>
            </a:r>
            <a:r>
              <a:rPr lang="en-US" dirty="0" err="1"/>
              <a:t>Anh</a:t>
            </a:r>
            <a:endParaRPr lang="en-US" dirty="0"/>
          </a:p>
          <a:p>
            <a:pPr lvl="1"/>
            <a:r>
              <a:rPr lang="en-US" dirty="0"/>
              <a:t>Dept. Computer Engineering, Faculty of Computer Science and Engineering, HCMC Uni. Of Technology 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anhpham@cse.hcmut.edu.vn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Phone: (08)38647256 (Ext. 5843)</a:t>
            </a:r>
          </a:p>
          <a:p>
            <a:pPr lvl="1"/>
            <a:r>
              <a:rPr lang="en-US" dirty="0"/>
              <a:t>Homepage: </a:t>
            </a:r>
            <a:r>
              <a:rPr lang="en-US" dirty="0">
                <a:hlinkClick r:id="rId3"/>
              </a:rPr>
              <a:t>www.cse.hcmut.edu.vn/~anhpham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9" y="475180"/>
            <a:ext cx="9010222" cy="749614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Century Gothic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810625" y="659130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40262010-AD51-4252-9881-6947E88E89FD}" type="slidenum"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pPr algn="ctr"/>
              <a:t>‹#›</a:t>
            </a:fld>
            <a:endParaRPr lang="en-US" sz="12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24/10/2022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19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4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24/10/2022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24/10/2022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24/10/2022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24/10/2022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24/10/2022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90"/>
            <a:ext cx="5102352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30"/>
            <a:ext cx="338328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24/10/2022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2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2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2" y="308280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4" y="36025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2" y="440116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24/10/2022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51" indent="-256026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52" indent="-246882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21" indent="-219451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47" indent="-201163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53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0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17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2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97" y="971550"/>
            <a:ext cx="8650783" cy="25116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Logic Design Project</a:t>
            </a:r>
            <a:br>
              <a:rPr lang="en-US" dirty="0"/>
            </a:br>
            <a:r>
              <a:rPr lang="en-US" dirty="0"/>
              <a:t>Expansion Shield for STM </a:t>
            </a:r>
            <a:r>
              <a:rPr lang="en-US" dirty="0" err="1"/>
              <a:t>Nucleo</a:t>
            </a:r>
            <a:endParaRPr lang="en-US" dirty="0"/>
          </a:p>
        </p:txBody>
      </p:sp>
      <p:pic>
        <p:nvPicPr>
          <p:cNvPr id="1026" name="Picture 2" descr="NUCLEO-F103RB Development Kit, Comes with Common Used Peripheral Shields,  OLED, RTC, AD/DA, Audio Codec, RS485, CAN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7" t="15639" r="19713" b="12526"/>
          <a:stretch/>
        </p:blipFill>
        <p:spPr bwMode="auto">
          <a:xfrm>
            <a:off x="106475" y="4092117"/>
            <a:ext cx="2948946" cy="256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SMART- STM32 Nucle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438" y="4354604"/>
            <a:ext cx="28575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trolling LED Matrix Array With Arduino Uno (Arduino Powered Robot Face)  : 4 Steps (with Pictures) - Instructabl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104" y="4354604"/>
            <a:ext cx="2761717" cy="230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54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project, 3 main tasks are proposed:</a:t>
            </a:r>
          </a:p>
          <a:p>
            <a:pPr lvl="1"/>
            <a:r>
              <a:rPr lang="en-US" dirty="0"/>
              <a:t>Schematic design in </a:t>
            </a:r>
            <a:r>
              <a:rPr lang="en-US" dirty="0" err="1"/>
              <a:t>Altium</a:t>
            </a:r>
            <a:r>
              <a:rPr lang="en-US" dirty="0"/>
              <a:t> Designer</a:t>
            </a:r>
          </a:p>
          <a:p>
            <a:pPr lvl="1"/>
            <a:r>
              <a:rPr lang="en-US" dirty="0"/>
              <a:t>PCB Layout and Circuit Assembly</a:t>
            </a:r>
          </a:p>
          <a:p>
            <a:pPr lvl="1"/>
            <a:r>
              <a:rPr lang="en-US" dirty="0"/>
              <a:t>Device driver programming</a:t>
            </a:r>
          </a:p>
          <a:p>
            <a:pPr marL="41147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127656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I2C connections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16x2 and DHT20 (6 points)</a:t>
            </a:r>
          </a:p>
        </p:txBody>
      </p:sp>
      <p:pic>
        <p:nvPicPr>
          <p:cNvPr id="2050" name="Picture 2" descr="Màn hình hiển thị LCD 1602 + module I2C (nền LCD màu xanh lá, xanh dương) NoBr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21" y="2920808"/>
            <a:ext cx="1685925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ô Đun Cảm Biến Nhiệt Độ Và Độ Ẩm Kỹ Thuật Số DHT20 IIC Thay Thế DHT11 Cho Arduino NoBr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601" y="3068445"/>
            <a:ext cx="1685925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10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6E2D0C-8DE9-6D14-D314-5C1D1CDC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SCH Design for using DHT11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DCB9A-47F8-2053-44C1-563575203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6308"/>
            <a:ext cx="9144000" cy="486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9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CA9CA9-3965-3941-4DA9-7C84275F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with STM32 pins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A3F8B-D598-290A-EF83-B1D7DED2D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40" y="1429923"/>
            <a:ext cx="6652837" cy="5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2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BD1D2C-B248-4155-193A-E3ACDDD5B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96" y="1990233"/>
            <a:ext cx="8868408" cy="462242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7A20EB0-8950-21A3-414F-81638B2A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Schematic Design for using DHT20</a:t>
            </a:r>
          </a:p>
        </p:txBody>
      </p:sp>
    </p:spTree>
    <p:extLst>
      <p:ext uri="{BB962C8B-B14F-4D97-AF65-F5344CB8AC3E}">
        <p14:creationId xmlns:p14="http://schemas.microsoft.com/office/powerpoint/2010/main" val="151424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0C3499-45D4-0007-8308-60742354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design for using DHT20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657D7-A519-6A5D-5EAA-774478CEE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528" y="1373697"/>
            <a:ext cx="6866215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65</Words>
  <Application>Microsoft Office PowerPoint</Application>
  <PresentationFormat>On-screen Show (4:3)</PresentationFormat>
  <Paragraphs>13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Century Gothic</vt:lpstr>
      <vt:lpstr>Georgia</vt:lpstr>
      <vt:lpstr>Impact</vt:lpstr>
      <vt:lpstr>Tahoma</vt:lpstr>
      <vt:lpstr>Wingdings</vt:lpstr>
      <vt:lpstr>Wingdings 2</vt:lpstr>
      <vt:lpstr>Training presentation</vt:lpstr>
      <vt:lpstr>Logic Design Project Expansion Shield for STM Nucleo</vt:lpstr>
      <vt:lpstr>Project Overview</vt:lpstr>
      <vt:lpstr>LCD 16x2 and DHT20 (6 points)</vt:lpstr>
      <vt:lpstr>First SCH Design for using DHT11</vt:lpstr>
      <vt:lpstr>Mapping with STM32 pins</vt:lpstr>
      <vt:lpstr>Schematic Design for using DHT20</vt:lpstr>
      <vt:lpstr>PCB design for using DHT20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2014-07-29T03:47:45Z</dcterms:created>
  <dcterms:modified xsi:type="dcterms:W3CDTF">2022-10-24T11:03:57Z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