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0"/>
  </p:notesMasterIdLst>
  <p:handoutMasterIdLst>
    <p:handoutMasterId r:id="rId11"/>
  </p:handoutMasterIdLst>
  <p:sldIdLst>
    <p:sldId id="304" r:id="rId3"/>
    <p:sldId id="322" r:id="rId4"/>
    <p:sldId id="328" r:id="rId5"/>
    <p:sldId id="329" r:id="rId6"/>
    <p:sldId id="330" r:id="rId7"/>
    <p:sldId id="331" r:id="rId8"/>
    <p:sldId id="332" r:id="rId9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2" d="100"/>
          <a:sy n="82" d="100"/>
        </p:scale>
        <p:origin x="1099" y="6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24/10/2022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24/10/2022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Logic Design Project</a:t>
            </a:r>
            <a:br>
              <a:rPr lang="en-US" dirty="0"/>
            </a:br>
            <a:r>
              <a:rPr lang="en-US" dirty="0"/>
              <a:t>Expansion Shield for STM </a:t>
            </a:r>
            <a:r>
              <a:rPr lang="en-US" dirty="0" err="1"/>
              <a:t>Nucleo</a:t>
            </a:r>
            <a:endParaRPr lang="en-US" dirty="0"/>
          </a:p>
        </p:txBody>
      </p:sp>
      <p:pic>
        <p:nvPicPr>
          <p:cNvPr id="1026" name="Picture 2" descr="NUCLEO-F103RB Development Kit, Comes with Common Used Peripheral Shields,  OLED, RTC, AD/DA, Audio Codec, RS485, CAN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7" t="15639" r="19713" b="12526"/>
          <a:stretch/>
        </p:blipFill>
        <p:spPr bwMode="auto">
          <a:xfrm>
            <a:off x="106475" y="4092117"/>
            <a:ext cx="2948946" cy="25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MART- STM32 Nucl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438" y="4354604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rolling LED Matrix Array With Arduino Uno (Arduino Powered Robot Face)  : 4 Steps (with Pictures) - Instructabl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104" y="4354604"/>
            <a:ext cx="2761717" cy="230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project, 3 main tasks are proposed: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Schematic design in </a:t>
            </a:r>
            <a:r>
              <a:rPr lang="en-US" dirty="0" err="1">
                <a:solidFill>
                  <a:srgbClr val="FF0000"/>
                </a:solidFill>
              </a:rPr>
              <a:t>Altium</a:t>
            </a:r>
            <a:r>
              <a:rPr lang="en-US" dirty="0">
                <a:solidFill>
                  <a:srgbClr val="FF0000"/>
                </a:solidFill>
              </a:rPr>
              <a:t> Designer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PCB Layout </a:t>
            </a:r>
            <a:r>
              <a:rPr lang="en-US" dirty="0"/>
              <a:t>and Circuit Assembly</a:t>
            </a:r>
          </a:p>
          <a:p>
            <a:pPr lvl="1"/>
            <a:r>
              <a:rPr lang="en-US" dirty="0"/>
              <a:t>Device driver programming</a:t>
            </a:r>
          </a:p>
          <a:p>
            <a:pPr marL="41147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2765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I2C connections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16x2 and DHT20 (6 points)</a:t>
            </a:r>
          </a:p>
        </p:txBody>
      </p:sp>
      <p:pic>
        <p:nvPicPr>
          <p:cNvPr id="2050" name="Picture 2" descr="Màn hình hiển thị LCD 1602 + module I2C (nền LCD màu xanh lá, xanh dương) NoB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1" y="2920808"/>
            <a:ext cx="16859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ô Đun Cảm Biến Nhiệt Độ Và Độ Ẩm Kỹ Thuật Số DHT20 IIC Thay Thế DHT11 Cho Arduino No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01" y="3068445"/>
            <a:ext cx="16859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E2D0C-8DE9-6D14-D314-5C1D1CDC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SCH Design for using DHT11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DCB9A-47F8-2053-44C1-56357520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308"/>
            <a:ext cx="9144000" cy="48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A9CA9-3965-3941-4DA9-7C84275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with STM32 pins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A3F8B-D598-290A-EF83-B1D7DED2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40" y="1429923"/>
            <a:ext cx="6652837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BD1D2C-B248-4155-193A-E3ACDDD5B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6" y="1990233"/>
            <a:ext cx="8868408" cy="462242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A20EB0-8950-21A3-414F-81638B2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Schematic Design for using DHT20</a:t>
            </a:r>
          </a:p>
        </p:txBody>
      </p:sp>
    </p:spTree>
    <p:extLst>
      <p:ext uri="{BB962C8B-B14F-4D97-AF65-F5344CB8AC3E}">
        <p14:creationId xmlns:p14="http://schemas.microsoft.com/office/powerpoint/2010/main" val="15142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C3499-45D4-0007-8308-6074235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 for using DHT20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657D7-A519-6A5D-5EAA-774478CE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28" y="1373697"/>
            <a:ext cx="686621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65</Words>
  <Application>Microsoft Office PowerPoint</Application>
  <PresentationFormat>On-screen Show (4:3)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Logic Design Project Expansion Shield for STM Nucleo</vt:lpstr>
      <vt:lpstr>Project Overview</vt:lpstr>
      <vt:lpstr>LCD 16x2 and DHT20 (6 points)</vt:lpstr>
      <vt:lpstr>First SCH Design for using DHT11</vt:lpstr>
      <vt:lpstr>Mapping with STM32 pins</vt:lpstr>
      <vt:lpstr>Schematic Design for using DHT20</vt:lpstr>
      <vt:lpstr>PCB design for using DHT20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2022-10-24T11:17:46Z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