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2" r:id="rId8"/>
    <p:sldId id="273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5A7B-1C3D-45B0-8ACA-598EDD4FF3D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CCE1-3107-4F6F-B3C2-A81AB54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Diode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Picture 2" descr="https://electronicspost.com/wp-content/uploads/2019/07/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2" y="1481682"/>
            <a:ext cx="8462137" cy="29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71109" y="5320937"/>
            <a:ext cx="2215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 = 0.7/ R2</a:t>
            </a:r>
          </a:p>
          <a:p>
            <a:r>
              <a:rPr lang="en-US" dirty="0" smtClean="0"/>
              <a:t>I1 = (20 – 0.7 -0.7)/R1</a:t>
            </a:r>
          </a:p>
          <a:p>
            <a:r>
              <a:rPr lang="en-US" dirty="0" smtClean="0"/>
              <a:t>I3 = I1 – I2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4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pic>
        <p:nvPicPr>
          <p:cNvPr id="12290" name="Picture 2" descr="https://electronicspost.com/wp-content/uploads/2019/07/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41" y="1796006"/>
            <a:ext cx="6630599" cy="411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02439" y="6018438"/>
            <a:ext cx="673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 smtClean="0">
                <a:solidFill>
                  <a:srgbClr val="333333"/>
                </a:solidFill>
                <a:effectLst/>
                <a:latin typeface="Roboto"/>
              </a:rPr>
              <a:t>Determine if the diode is forward biased or reverse biased.</a:t>
            </a:r>
            <a:endParaRPr lang="en-US" b="1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443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pic>
        <p:nvPicPr>
          <p:cNvPr id="15362" name="Picture 2" descr="https://electronicspost.com/wp-content/uploads/2019/07/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11" y="1949179"/>
            <a:ext cx="6477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20049" y="4298910"/>
            <a:ext cx="663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 smtClean="0">
                <a:solidFill>
                  <a:srgbClr val="333333"/>
                </a:solidFill>
                <a:effectLst/>
                <a:latin typeface="Roboto"/>
              </a:rPr>
              <a:t>Determine if the diode is forward biased or reverse biased.</a:t>
            </a:r>
            <a:endParaRPr lang="en-US" b="1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944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850" y="1825625"/>
            <a:ext cx="459594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current I in the circuit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diodes to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of silicon and forward resistance of diodes to be zero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dropdown voltage is 0.7V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electronicspost.com/wp-content/uploads/2019/07/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2"/>
          <a:stretch/>
        </p:blipFill>
        <p:spPr bwMode="auto">
          <a:xfrm>
            <a:off x="1035140" y="2078174"/>
            <a:ext cx="4734558" cy="239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6146" name="Picture 2" descr="https://electronicspost.com/wp-content/uploads/2019/07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06" y="1690688"/>
            <a:ext cx="8639588" cy="22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6537" y="48745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= (24 – 0.7 -4)/R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7170" name="Picture 2" descr="https://electronicspost.com/wp-content/uploads/2019/07/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87" y="1690688"/>
            <a:ext cx="6977628" cy="29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4353" y="5181599"/>
            <a:ext cx="45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1 diode is ON, calculate VA?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21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pic>
        <p:nvPicPr>
          <p:cNvPr id="8194" name="Picture 2" descr="https://electronicspost.com/wp-content/uploads/2019/07/1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5"/>
          <a:stretch/>
        </p:blipFill>
        <p:spPr bwMode="auto">
          <a:xfrm>
            <a:off x="1305106" y="1690688"/>
            <a:ext cx="4311923" cy="261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57850" y="1825625"/>
            <a:ext cx="459594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current 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diodes to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of silicon and forward resistance of diodes to be zero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dropdown voltage is 0.7V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220" y="4206239"/>
            <a:ext cx="5623560" cy="1735592"/>
          </a:xfrm>
        </p:spPr>
        <p:txBody>
          <a:bodyPr/>
          <a:lstStyle/>
          <a:p>
            <a:r>
              <a:rPr lang="en-US" dirty="0" smtClean="0"/>
              <a:t>VQ = 6.2V</a:t>
            </a:r>
            <a:endParaRPr lang="en-US" dirty="0"/>
          </a:p>
        </p:txBody>
      </p:sp>
      <p:pic>
        <p:nvPicPr>
          <p:cNvPr id="9218" name="Picture 2" descr="https://electronicspost.com/wp-content/uploads/2019/07/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0" y="1576252"/>
            <a:ext cx="8330592" cy="25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8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1" y="1825625"/>
            <a:ext cx="569322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current through 48 Ω resistor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diodes to be of silicon and forward resistance of each diode is 1 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dropdown voltage of diode is 0.7V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electronicspost.com/wp-content/uploads/2019/07/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69"/>
          <a:stretch/>
        </p:blipFill>
        <p:spPr bwMode="auto">
          <a:xfrm>
            <a:off x="1157061" y="1919921"/>
            <a:ext cx="3432356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890" y="4537164"/>
            <a:ext cx="4265023" cy="1631089"/>
          </a:xfrm>
        </p:spPr>
        <p:txBody>
          <a:bodyPr/>
          <a:lstStyle/>
          <a:p>
            <a:r>
              <a:rPr lang="en-US" dirty="0" smtClean="0"/>
              <a:t>I = (10 – 0.7 – 0.7)/(1 + 48 +1)</a:t>
            </a:r>
            <a:endParaRPr lang="en-US" dirty="0"/>
          </a:p>
        </p:txBody>
      </p:sp>
      <p:pic>
        <p:nvPicPr>
          <p:cNvPr id="4098" name="Picture 2" descr="https://electronicspost.com/wp-content/uploads/2019/07/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1515268"/>
            <a:ext cx="7759400" cy="27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2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1026" name="Picture 2" descr="https://electronicspost.com/wp-content/uploads/2019/07/1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45"/>
          <a:stretch/>
        </p:blipFill>
        <p:spPr bwMode="auto">
          <a:xfrm>
            <a:off x="1052556" y="1785256"/>
            <a:ext cx="4311923" cy="29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6925" y="1904999"/>
            <a:ext cx="459594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current 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diodes to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of silicon and forward resistance of diodes to be zero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dropdown voltage is 0.7V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2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167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Office Theme</vt:lpstr>
      <vt:lpstr>Diode Exercise</vt:lpstr>
      <vt:lpstr>Exercise </vt:lpstr>
      <vt:lpstr>Answer</vt:lpstr>
      <vt:lpstr>Exercise </vt:lpstr>
      <vt:lpstr>Exercise</vt:lpstr>
      <vt:lpstr>Answer</vt:lpstr>
      <vt:lpstr>Exercise 2</vt:lpstr>
      <vt:lpstr>Answer</vt:lpstr>
      <vt:lpstr>Exercise 1</vt:lpstr>
      <vt:lpstr>Answer</vt:lpstr>
      <vt:lpstr>Exercise 7</vt:lpstr>
      <vt:lpstr>Exercise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Diode Exercise</dc:title>
  <dc:creator>USER</dc:creator>
  <cp:lastModifiedBy>USER</cp:lastModifiedBy>
  <cp:revision>9</cp:revision>
  <dcterms:created xsi:type="dcterms:W3CDTF">2021-09-12T17:37:31Z</dcterms:created>
  <dcterms:modified xsi:type="dcterms:W3CDTF">2021-09-13T02:15:38Z</dcterms:modified>
</cp:coreProperties>
</file>