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74F3-0E5E-4854-95A9-BBEDA3246AF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60D9E-23CA-4405-A53D-EE77267AD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258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74F3-0E5E-4854-95A9-BBEDA3246AF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60D9E-23CA-4405-A53D-EE77267AD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71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74F3-0E5E-4854-95A9-BBEDA3246AF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60D9E-23CA-4405-A53D-EE77267AD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95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74F3-0E5E-4854-95A9-BBEDA3246AF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60D9E-23CA-4405-A53D-EE77267AD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8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74F3-0E5E-4854-95A9-BBEDA3246AF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60D9E-23CA-4405-A53D-EE77267AD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34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74F3-0E5E-4854-95A9-BBEDA3246AF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60D9E-23CA-4405-A53D-EE77267AD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6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74F3-0E5E-4854-95A9-BBEDA3246AF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60D9E-23CA-4405-A53D-EE77267AD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63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74F3-0E5E-4854-95A9-BBEDA3246AF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60D9E-23CA-4405-A53D-EE77267AD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98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74F3-0E5E-4854-95A9-BBEDA3246AF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60D9E-23CA-4405-A53D-EE77267AD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39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74F3-0E5E-4854-95A9-BBEDA3246AF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60D9E-23CA-4405-A53D-EE77267AD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28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74F3-0E5E-4854-95A9-BBEDA3246AF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60D9E-23CA-4405-A53D-EE77267AD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4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C74F3-0E5E-4854-95A9-BBEDA3246AF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60D9E-23CA-4405-A53D-EE77267AD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279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OPAM Exercise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55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373189"/>
            <a:ext cx="10515600" cy="803774"/>
          </a:xfrm>
        </p:spPr>
        <p:txBody>
          <a:bodyPr/>
          <a:lstStyle/>
          <a:p>
            <a:r>
              <a:rPr lang="en-US" dirty="0" smtClean="0"/>
              <a:t>Vo = -0.125mV</a:t>
            </a:r>
            <a:endParaRPr lang="en-US" dirty="0"/>
          </a:p>
        </p:txBody>
      </p:sp>
      <p:pic>
        <p:nvPicPr>
          <p:cNvPr id="2050" name="Picture 2" descr="https://www.indiabix.com/_files/images/electronic-devices-and-circuit-theory/mcq11_0010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998" y="1994317"/>
            <a:ext cx="3820653" cy="2708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896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Calculate the output voltage if V</a:t>
            </a:r>
            <a:r>
              <a:rPr lang="en-US" sz="4000" baseline="-25000" dirty="0"/>
              <a:t>1</a:t>
            </a:r>
            <a:r>
              <a:rPr lang="en-US" sz="4000" dirty="0"/>
              <a:t> = V</a:t>
            </a:r>
            <a:r>
              <a:rPr lang="en-US" sz="4000" baseline="-25000" dirty="0"/>
              <a:t>2</a:t>
            </a:r>
            <a:r>
              <a:rPr lang="en-US" sz="4000" dirty="0"/>
              <a:t> = 0.15 </a:t>
            </a:r>
            <a:r>
              <a:rPr lang="en-US" sz="4000" dirty="0" smtClean="0"/>
              <a:t>V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5460273"/>
            <a:ext cx="10515600" cy="716689"/>
          </a:xfrm>
        </p:spPr>
        <p:txBody>
          <a:bodyPr/>
          <a:lstStyle/>
          <a:p>
            <a:r>
              <a:rPr lang="en-US" dirty="0"/>
              <a:t>–6.45 V</a:t>
            </a:r>
          </a:p>
        </p:txBody>
      </p:sp>
      <p:pic>
        <p:nvPicPr>
          <p:cNvPr id="1026" name="Picture 2" descr="https://www.indiabix.com/_files/images/electronic-devices-and-circuit-theory/mcq11_0120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980" y="1690688"/>
            <a:ext cx="4921699" cy="3116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548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Determine the output voltage when V</a:t>
            </a:r>
            <a:r>
              <a:rPr lang="en-US" sz="4000" baseline="-25000" dirty="0"/>
              <a:t>1</a:t>
            </a:r>
            <a:r>
              <a:rPr lang="en-US" sz="4000" dirty="0"/>
              <a:t> = V</a:t>
            </a:r>
            <a:r>
              <a:rPr lang="en-US" sz="4000" baseline="-25000" dirty="0"/>
              <a:t>2</a:t>
            </a:r>
            <a:r>
              <a:rPr lang="en-US" sz="4000" dirty="0"/>
              <a:t> = 1 </a:t>
            </a:r>
            <a:r>
              <a:rPr lang="en-US" sz="4000" dirty="0" smtClean="0"/>
              <a:t>V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303519"/>
            <a:ext cx="10515600" cy="87344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4" name="Picture 2" descr="https://www.indiabix.com/_files/images/electronic-devices-and-circuit-theory/mcq11_0210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339" y="1338433"/>
            <a:ext cx="4416425" cy="388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4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V1 = V2 = 700mV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51565"/>
            <a:ext cx="10515600" cy="72539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098" name="Picture 2" descr="https://www.indiabix.com/_files/images/electronic-devices-and-circuit-theory/mcq11_0190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928" y="2192534"/>
            <a:ext cx="5382632" cy="2666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842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V1 = 300mV, V2 = 700mV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94513"/>
            <a:ext cx="10515600" cy="1082449"/>
          </a:xfrm>
        </p:spPr>
        <p:txBody>
          <a:bodyPr/>
          <a:lstStyle/>
          <a:p>
            <a:r>
              <a:rPr lang="en-US" dirty="0" smtClean="0"/>
              <a:t>-4V</a:t>
            </a:r>
            <a:endParaRPr lang="en-US" dirty="0"/>
          </a:p>
        </p:txBody>
      </p:sp>
      <p:pic>
        <p:nvPicPr>
          <p:cNvPr id="5122" name="Picture 2" descr="https://www.indiabix.com/_files/images/electronic-devices-and-circuit-theory/mcq11_0180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614" y="1690688"/>
            <a:ext cx="5654281" cy="2801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78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Calculate the input if the output is 10.08V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46765"/>
            <a:ext cx="10515600" cy="1030197"/>
          </a:xfrm>
        </p:spPr>
        <p:txBody>
          <a:bodyPr/>
          <a:lstStyle/>
          <a:p>
            <a:r>
              <a:rPr lang="en-US" dirty="0" smtClean="0"/>
              <a:t>0.168V</a:t>
            </a:r>
            <a:endParaRPr lang="en-US" dirty="0"/>
          </a:p>
        </p:txBody>
      </p:sp>
      <p:pic>
        <p:nvPicPr>
          <p:cNvPr id="6146" name="Picture 2" descr="https://www.indiabix.com/_files/images/electronic-devices-and-circuit-theory/mcq11_0080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700" y="1368470"/>
            <a:ext cx="5740531" cy="4945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91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44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OPAM Exercise</vt:lpstr>
      <vt:lpstr>PowerPoint Presentation</vt:lpstr>
      <vt:lpstr>Calculate the output voltage if V1 = V2 = 0.15 V</vt:lpstr>
      <vt:lpstr>Determine the output voltage when V1 = V2 = 1 V</vt:lpstr>
      <vt:lpstr>V1 = V2 = 700mV</vt:lpstr>
      <vt:lpstr>V1 = 300mV, V2 = 700mV</vt:lpstr>
      <vt:lpstr>Calculate the input if the output is 10.08V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OPAM Exercise</dc:title>
  <dc:creator>USER</dc:creator>
  <cp:lastModifiedBy>USER</cp:lastModifiedBy>
  <cp:revision>3</cp:revision>
  <dcterms:created xsi:type="dcterms:W3CDTF">2021-11-01T00:10:38Z</dcterms:created>
  <dcterms:modified xsi:type="dcterms:W3CDTF">2021-11-01T03:45:20Z</dcterms:modified>
</cp:coreProperties>
</file>