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3446eb58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3446eb58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2" name="Google Shape;12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1"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2" name="Google Shape;72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2" name="Google Shape;22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1" name="Google Shape;31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3" name="Google Shape;53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77600" y="-71050"/>
            <a:ext cx="9477000" cy="5264400"/>
          </a:xfrm>
          <a:prstGeom prst="rect">
            <a:avLst/>
          </a:prstGeom>
          <a:solidFill>
            <a:srgbClr val="D9D9D9">
              <a:alpha val="488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reakthroughenergy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98100" y="1775225"/>
            <a:ext cx="8222100" cy="9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CS 50: Intro to Python Mini-Project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—— </a:t>
            </a:r>
            <a:r>
              <a:rPr b="1" lang="en">
                <a:solidFill>
                  <a:schemeClr val="dk1"/>
                </a:solidFill>
              </a:rPr>
              <a:t>Panel data analyses on carbon emission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Presenter: Vickey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69800" y="4681800"/>
            <a:ext cx="729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Roboto"/>
                <a:ea typeface="Roboto"/>
                <a:cs typeface="Roboto"/>
                <a:sym typeface="Roboto"/>
              </a:rPr>
              <a:t>Disclaimer: the background image used in this presentation is from Economist. </a:t>
            </a:r>
            <a:endParaRPr i="1"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Roboto"/>
                <a:ea typeface="Roboto"/>
                <a:cs typeface="Roboto"/>
                <a:sym typeface="Roboto"/>
              </a:rPr>
              <a:t>It’s only used for knowledge sharing rather than commercial purpose.</a:t>
            </a:r>
            <a:endParaRPr i="1"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problem</a:t>
            </a:r>
            <a:endParaRPr b="1"/>
          </a:p>
        </p:txBody>
      </p:sp>
      <p:grpSp>
        <p:nvGrpSpPr>
          <p:cNvPr id="94" name="Google Shape;94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5" name="Google Shape;95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What’s the trend?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Volume over time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99" name="Google Shape;99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0" name="Google Shape;100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Country contribution?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What’s the country/region por</a:t>
            </a:r>
            <a:endParaRPr sz="1600"/>
          </a:p>
        </p:txBody>
      </p:sp>
      <p:grpSp>
        <p:nvGrpSpPr>
          <p:cNvPr id="104" name="Google Shape;104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5" name="Google Shape;105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Distribution?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Applying certain filter criteria, how’s the data distribute?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Analytic Process</a:t>
            </a:r>
            <a:endParaRPr b="1"/>
          </a:p>
        </p:txBody>
      </p:sp>
      <p:sp>
        <p:nvSpPr>
          <p:cNvPr id="114" name="Google Shape;114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Sourcing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World bank API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Wiki - country code mapping data</a:t>
            </a:r>
            <a:endParaRPr b="1" sz="1600"/>
          </a:p>
        </p:txBody>
      </p:sp>
      <p:sp>
        <p:nvSpPr>
          <p:cNvPr id="117" name="Google Shape;117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Cleaning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Data covers 191 countries across 6 continents, from 2010 to 2019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Variables: CO2 emission (kt), CO2 emission per capta</a:t>
            </a:r>
            <a:endParaRPr b="1" sz="1600"/>
          </a:p>
        </p:txBody>
      </p:sp>
      <p:sp>
        <p:nvSpPr>
          <p:cNvPr id="120" name="Google Shape;120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Analysing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Data exploration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Functions play around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Build dynamic query tables/curves</a:t>
            </a:r>
            <a:endParaRPr b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Voice</a:t>
            </a:r>
            <a:endParaRPr b="1"/>
          </a:p>
        </p:txBody>
      </p:sp>
      <p:sp>
        <p:nvSpPr>
          <p:cNvPr id="128" name="Google Shape;128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Bill Gates</a:t>
            </a:r>
            <a:endParaRPr/>
          </a:p>
        </p:txBody>
      </p:sp>
      <p:sp>
        <p:nvSpPr>
          <p:cNvPr id="129" name="Google Shape;129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“We need to go from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51 Billion tons</a:t>
            </a:r>
            <a:r>
              <a:rPr b="1" lang="en"/>
              <a:t> of emissions per year to </a:t>
            </a:r>
            <a:r>
              <a:rPr b="1" lang="en" sz="2500"/>
              <a:t>Zero</a:t>
            </a:r>
            <a:r>
              <a:rPr b="1" lang="en"/>
              <a:t>”</a:t>
            </a:r>
            <a:endParaRPr b="1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Source: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Breakthrough Energy Org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Other Facts</a:t>
            </a:r>
            <a:endParaRPr b="1"/>
          </a:p>
        </p:txBody>
      </p:sp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GHG</a:t>
            </a:r>
            <a:endParaRPr/>
          </a:p>
        </p:txBody>
      </p:sp>
      <p:sp>
        <p:nvSpPr>
          <p:cNvPr id="136" name="Google Shape;136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 breakdown of total global greenhouse gas emissions:</a:t>
            </a:r>
            <a:endParaRPr sz="17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b="1" lang="en" sz="1500" u="sng"/>
              <a:t>31% - Making things</a:t>
            </a:r>
            <a:r>
              <a:rPr lang="en" sz="1500"/>
              <a:t>, like cement, steel and plastic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 u="sng"/>
              <a:t>27% - Electricity</a:t>
            </a:r>
            <a:endParaRPr b="1" sz="1500" u="sng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 u="sng"/>
              <a:t>19% - </a:t>
            </a:r>
            <a:r>
              <a:rPr b="1" lang="en" sz="1500" u="sng"/>
              <a:t>Growing things</a:t>
            </a:r>
            <a:r>
              <a:rPr lang="en" sz="1500"/>
              <a:t>, including plants and animals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 u="sng"/>
              <a:t>16% - Transportation</a:t>
            </a:r>
            <a:r>
              <a:rPr lang="en" sz="1500"/>
              <a:t>, including planes, trucks and cargo ships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 u="sng"/>
              <a:t>7% - Temperature regulation</a:t>
            </a:r>
            <a:r>
              <a:rPr lang="en" sz="1500"/>
              <a:t>, meaning heating, cooling and refrigeration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8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42" name="Google Shape;142;p18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18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18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18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18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7" name="Google Shape;147;p18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18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18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0" name="Google Shape;150;p18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18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52" name="Google Shape;152;p18"/>
          <p:cNvSpPr/>
          <p:nvPr/>
        </p:nvSpPr>
        <p:spPr>
          <a:xfrm>
            <a:off x="7822120" y="2017044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 txBox="1"/>
          <p:nvPr>
            <p:ph type="title"/>
          </p:nvPr>
        </p:nvSpPr>
        <p:spPr>
          <a:xfrm>
            <a:off x="319250" y="15777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What’s your thoughts?</a:t>
            </a:r>
            <a:endParaRPr b="1"/>
          </a:p>
        </p:txBody>
      </p:sp>
      <p:grpSp>
        <p:nvGrpSpPr>
          <p:cNvPr id="154" name="Google Shape;154;p18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55" name="Google Shape;155;p18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56" name="Google Shape;156;p18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8"/>
          <p:cNvSpPr/>
          <p:nvPr/>
        </p:nvSpPr>
        <p:spPr>
          <a:xfrm>
            <a:off x="7822125" y="1442750"/>
            <a:ext cx="522600" cy="3723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18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66" name="Google Shape;166;p18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67" name="Google Shape;167;p18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8"/>
          <p:cNvSpPr txBox="1"/>
          <p:nvPr>
            <p:ph idx="2" type="body"/>
          </p:nvPr>
        </p:nvSpPr>
        <p:spPr>
          <a:xfrm>
            <a:off x="7768425" y="1485650"/>
            <a:ext cx="6300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°C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