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66" r:id="rId4"/>
    <p:sldId id="406" r:id="rId5"/>
    <p:sldId id="397" r:id="rId6"/>
    <p:sldId id="424" r:id="rId7"/>
    <p:sldId id="405" r:id="rId8"/>
    <p:sldId id="409" r:id="rId9"/>
    <p:sldId id="419" r:id="rId10"/>
    <p:sldId id="426" r:id="rId11"/>
    <p:sldId id="407" r:id="rId12"/>
    <p:sldId id="422" r:id="rId13"/>
    <p:sldId id="420" r:id="rId14"/>
    <p:sldId id="421" r:id="rId15"/>
    <p:sldId id="396" r:id="rId16"/>
    <p:sldId id="423" r:id="rId17"/>
    <p:sldId id="400" r:id="rId18"/>
    <p:sldId id="425" r:id="rId19"/>
    <p:sldId id="402" r:id="rId20"/>
    <p:sldId id="403" r:id="rId21"/>
    <p:sldId id="414" r:id="rId22"/>
    <p:sldId id="31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1D61"/>
    <a:srgbClr val="51237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855E4-E896-4A9C-8864-5C7824B5BAEF}" type="datetimeFigureOut">
              <a:rPr lang="pt-BR" smtClean="0"/>
              <a:t>04/01/2020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FE3BB-F3A7-41D7-BF4A-DC1CA9510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3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52C75-AA59-4D88-AA58-88BFC2D6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C19F7-23AD-4678-83F7-68F37DA11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0489C-408B-4377-998D-34DA44C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E56B-AEBF-4C41-A316-8E721A50D407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20304-A587-4BF1-9C07-F8C43F7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4F358-FD97-4BED-B74B-B85347EA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5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16403-2241-4F55-BCA1-0397509D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31CD1C-084C-476E-BF81-48522E90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24C73-A0E7-4F83-8A2F-139E2723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E3A-BCF3-451E-82FC-176E0968E47E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610A0-0A55-4723-B127-4C745FFE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41C97-80A5-4982-AC29-7B58E81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45F14A-1ADC-4956-A392-CC2409CA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215F43-5B01-45C9-90CC-F58FBCAF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AFE15C-D808-46FF-8806-6BDBA1FD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581E-AEB5-4746-904D-2BF18E2C5A09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5F6007-E82E-4011-8CA0-C772B70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B23DC-8414-46C9-83D1-5D7CC7F8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56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47EE-BD00-4F12-B379-C52992BE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54F47-EB92-4E3B-839E-5BAE6CA7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1711A-1347-43FA-AE35-8F88F570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9C81-8979-434A-A269-15569D6F6F6A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623C95-4CF4-4987-B6D1-DD2EF5F8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DA002-57E4-49F6-A47B-B91A9B87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0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CF7E-7EF3-49F6-A082-31FE3451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0E1655-C0A0-4F5B-8249-40401363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DA370-D74F-4745-A109-4ECB2E75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AC73-FFF2-4614-9655-C3F97EDE7EE3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6FFB5-3DA3-445B-A431-3EDB3C24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2F53B-977A-4BE7-B804-89495029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6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252CC-1116-4287-8B09-FFFE489C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93796-C84F-4A68-AB05-F9658D19A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61FAAA-3F5A-4959-B594-7D4152DC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731A24-A359-45A5-9E25-DAE6EC42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F9D-FF5B-475B-B5D5-7F995994D44B}" type="datetime1">
              <a:rPr lang="pt-BR" smtClean="0"/>
              <a:t>04/01/2020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82C327-36A0-4DE6-B610-8BC428AF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D6727-F187-445A-B216-D1B456E5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2514-128F-4E34-92BD-89610BCE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87FB8-85A9-4AB2-A466-059485DC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0C5F96-17CF-423F-BDED-ECB6BD0CB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8DAC52-6AAA-44AB-A6E0-269A0157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BC2572-CB29-4BDE-8782-BBAB62352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C51635-2C7B-4A6B-B2CF-5F9CED20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E21-FB26-46AC-90D1-05BEF22DC5E4}" type="datetime1">
              <a:rPr lang="pt-BR" smtClean="0"/>
              <a:t>04/01/2020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F6E1AF-A32D-4D96-B039-2A40F806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455735-0E1D-490E-8FEF-E5B309BE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1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E670E-6DB2-45EC-868B-D8C17D0A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ACBF8B-9A93-48E5-9E3C-77F1B285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EBA-23CF-4B7E-9CC2-9B8F80EC39F3}" type="datetime1">
              <a:rPr lang="pt-BR" smtClean="0"/>
              <a:t>04/01/2020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60FFBD-EC9D-4D91-B50B-CC415844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B84EE9-B13E-40CD-9F21-19A57608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15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8D809F-AD4D-4CC0-B9EB-951169EB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8FD2-FF89-4F19-9DA5-A6CF457937EA}" type="datetime1">
              <a:rPr lang="pt-BR" smtClean="0"/>
              <a:t>04/01/2020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DE7B20-B1E4-42D3-B0B8-13E327EA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7D70ED-3FBB-442B-BEA3-31AC0AD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9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F1410-1B54-4824-801F-A3FCA888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3EDD5-5CFE-4032-A5C2-C8B77CDD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02367D-3F91-41CF-BD63-FDD11D7A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C04869-F47A-47B3-A153-A0BDD886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9614-C86A-4CC5-9EE7-AC9ABB38D237}" type="datetime1">
              <a:rPr lang="pt-BR" smtClean="0"/>
              <a:t>04/01/2020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22CB31-CA54-4920-A39D-147CF569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2FB55F-3E0E-4CA5-8CF1-6E3750EC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0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BFCB3-B691-409C-8B14-7A7C1872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72301E-9B83-4EBA-B390-896AE07C0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86787-B850-46A0-9622-BA4B0363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CC41F4-CED2-441E-9A2B-674806AD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5266-81D7-40E5-BE43-C105460DF8A2}" type="datetime1">
              <a:rPr lang="pt-BR" smtClean="0"/>
              <a:t>04/01/2020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627001-8837-4820-A878-F047476B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01119-2BE4-46CD-AE5B-EDF58737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5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1DC524-B027-405F-91ED-B194B0CE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7C6FC-5052-4281-BC9E-AA7EC5E7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AA61E-4356-4350-A8C9-9F5D9CF56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8C3C-1248-4782-897E-167B6DCC083F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619AB-FD70-4946-8ED4-F995ABEE7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59CAC-C50F-4FF2-BD58-2D10D89CC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4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m para linguagem de program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8" y="0"/>
            <a:ext cx="12212879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5B6255A-27F3-487A-9C4F-9D46FFC98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" y="4971011"/>
            <a:ext cx="9621380" cy="1754850"/>
          </a:xfrm>
        </p:spPr>
        <p:txBody>
          <a:bodyPr anchor="ctr">
            <a:normAutofit/>
          </a:bodyPr>
          <a:lstStyle/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Carlo Marcelo Revoredo da Silva</a:t>
            </a:r>
          </a:p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Contato: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revoredo@gmail.com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BA749F-9906-459B-BEB1-E90ED09FA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99" y="4971010"/>
            <a:ext cx="2483336" cy="17548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3"/>
          <p:cNvSpPr/>
          <p:nvPr/>
        </p:nvSpPr>
        <p:spPr>
          <a:xfrm>
            <a:off x="169015" y="1032689"/>
            <a:ext cx="1164750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90500" dir="3600000" algn="tl" rotWithShape="0">
                    <a:schemeClr val="bg1">
                      <a:lumMod val="50000"/>
                      <a:alpha val="7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Programação 3</a:t>
            </a:r>
            <a:endParaRPr lang="pt-BR" sz="7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90500" dir="3600000" algn="tl" rotWithShape="0">
                  <a:schemeClr val="bg1">
                    <a:lumMod val="50000"/>
                    <a:alpha val="7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99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10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Resultado de imagem para languag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76200"/>
            <a:ext cx="11519007" cy="66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/>
          <p:cNvSpPr/>
          <p:nvPr/>
        </p:nvSpPr>
        <p:spPr>
          <a:xfrm>
            <a:off x="1924049" y="2903412"/>
            <a:ext cx="1857375" cy="60178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800849" y="4551237"/>
            <a:ext cx="2428876" cy="68751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619624" y="1598487"/>
            <a:ext cx="2047876" cy="60178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872162" y="550737"/>
            <a:ext cx="2300288" cy="60178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CLIPPER???</a:t>
            </a:r>
          </a:p>
        </p:txBody>
      </p:sp>
    </p:spTree>
    <p:extLst>
      <p:ext uri="{BB962C8B-B14F-4D97-AF65-F5344CB8AC3E}">
        <p14:creationId xmlns:p14="http://schemas.microsoft.com/office/powerpoint/2010/main" val="428381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92947"/>
            <a:ext cx="11847038" cy="6536327"/>
          </a:xfrm>
        </p:spPr>
        <p:txBody>
          <a:bodyPr>
            <a:normAutofit fontScale="92500" lnSpcReduction="20000"/>
          </a:bodyPr>
          <a:lstStyle/>
          <a:p>
            <a:r>
              <a:rPr lang="pt-BR" sz="3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Motivos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estudar os conceitos de linguagens de programação</a:t>
            </a: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Fatores de influência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projeto de linguagens de programação</a:t>
            </a: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Critérios de avaliação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linguagens de programação</a:t>
            </a: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Evolução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 linguagens de programação e seus </a:t>
            </a:r>
            <a:r>
              <a:rPr lang="pt-BR" sz="3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paradigmas</a:t>
            </a: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 de implementação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linguagens de programação</a:t>
            </a: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Vantagens e desvantagens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cada paradigma</a:t>
            </a: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Ambientes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programação (Java, Python, </a:t>
            </a:r>
            <a:r>
              <a:rPr lang="pt-BR" sz="3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3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AspectJ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11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1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5197"/>
            <a:ext cx="12170547" cy="225535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Ementa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FDC5118-8BA2-401D-9188-C02BBE2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12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9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92947"/>
            <a:ext cx="11847038" cy="653632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Unidade 1</a:t>
            </a:r>
          </a:p>
          <a:p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Programação procedural / imperativa / estrutural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Computador x programa x linguagem de programação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 básicos</a:t>
            </a:r>
          </a:p>
          <a:p>
            <a:pPr lvl="2"/>
            <a:r>
              <a:rPr lang="pt-B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Variáveis e tipos de dados</a:t>
            </a:r>
          </a:p>
          <a:p>
            <a:pPr lvl="2"/>
            <a:r>
              <a:rPr lang="pt-B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Expressões aritméticas, expressões lógicas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Estruturas de controle</a:t>
            </a:r>
          </a:p>
          <a:p>
            <a:pPr lvl="2"/>
            <a:r>
              <a:rPr lang="pt-B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Seleção e repetição</a:t>
            </a:r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Programação Orientada a Objetos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Histórico (goto e linha do tempo)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Abstração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Encapsulamento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Herança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Polimorfismo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13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2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92947"/>
            <a:ext cx="11847038" cy="6536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Unidade 2</a:t>
            </a:r>
            <a:endParaRPr lang="pt-BR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Programação Funcional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Contrastes em comparação a imperativa</a:t>
            </a:r>
          </a:p>
          <a:p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Programação orientada a aspectos</a:t>
            </a:r>
          </a:p>
          <a:p>
            <a:pPr lvl="1"/>
            <a:r>
              <a:rPr lang="pt-BR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combinação com orientada a objetos</a:t>
            </a:r>
          </a:p>
          <a:p>
            <a:pPr lvl="1"/>
            <a:endParaRPr lang="pt-BR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14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6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7" name="Picture 9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t="13881" r="10383" b="25558"/>
          <a:stretch/>
        </p:blipFill>
        <p:spPr bwMode="auto">
          <a:xfrm>
            <a:off x="238122" y="695198"/>
            <a:ext cx="11694297" cy="511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41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t="73719" r="10383" b="13727"/>
          <a:stretch/>
        </p:blipFill>
        <p:spPr bwMode="auto">
          <a:xfrm>
            <a:off x="466723" y="286912"/>
            <a:ext cx="10679331" cy="96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4651" r="10636" b="13322"/>
          <a:stretch/>
        </p:blipFill>
        <p:spPr bwMode="auto">
          <a:xfrm>
            <a:off x="452435" y="1184073"/>
            <a:ext cx="10679325" cy="555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3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48894"/>
            <a:ext cx="12170547" cy="96021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Bibliografia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FDC5118-8BA2-401D-9188-C02BBE2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17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8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92947"/>
            <a:ext cx="11847038" cy="6536327"/>
          </a:xfrm>
        </p:spPr>
        <p:txBody>
          <a:bodyPr>
            <a:normAutofit/>
          </a:bodyPr>
          <a:lstStyle/>
          <a:p>
            <a:r>
              <a:rPr lang="pt-BR" sz="2400" b="1" dirty="0"/>
              <a:t>NOONAN, Robert e TUCKER, Allen. Linguagens de Programação – Princípios e Paradigmas. Editora Artmed. 2ª Edição, 2009.</a:t>
            </a:r>
          </a:p>
          <a:p>
            <a:r>
              <a:rPr lang="pt-BR" sz="2400" b="1" dirty="0"/>
              <a:t>DEITEL, Harvey e DEITEL, Paul. Java – Como Programar. Editora Prentice Hall. 8ª Edição, 2010.</a:t>
            </a:r>
            <a:endParaRPr lang="pt-BR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18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Resultado de imagem para Linguagens de ProgramaÃ§Ã£o â PrincÃ­pios e Paradig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1943099"/>
            <a:ext cx="2693217" cy="36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mages-na.ssl-images-amazon.com/images/I/51m1U114vbL._SX371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6" y="1943099"/>
            <a:ext cx="2764872" cy="369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inguagens de ProgramaÃ§Ã£o: PrincÃ­pios e Paradigmas por [Tucker, Allen, Noonan, Robert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695109"/>
            <a:ext cx="3959225" cy="4936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9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48894"/>
            <a:ext cx="12170547" cy="96021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Metodologia e Avaliações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FDC5118-8BA2-401D-9188-C02BBE2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19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2226"/>
            <a:ext cx="11763375" cy="965654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162050"/>
            <a:ext cx="11763375" cy="5486399"/>
          </a:xfrm>
        </p:spPr>
        <p:txBody>
          <a:bodyPr>
            <a:normAutofit/>
          </a:bodyPr>
          <a:lstStyle/>
          <a:p>
            <a:r>
              <a:rPr lang="pt-BR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Instrutor</a:t>
            </a:r>
          </a:p>
          <a:p>
            <a:endParaRPr lang="pt-BR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que se trata a disciplina?</a:t>
            </a:r>
          </a:p>
          <a:p>
            <a:endParaRPr lang="pt-BR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Ementa</a:t>
            </a:r>
          </a:p>
          <a:p>
            <a:endParaRPr lang="pt-BR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Bibliografia</a:t>
            </a:r>
          </a:p>
          <a:p>
            <a:endParaRPr lang="pt-BR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Metodologia e Avaliações</a:t>
            </a:r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4B512F-B471-45F8-A2C0-1494DCA1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2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5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201336"/>
            <a:ext cx="11847038" cy="6527938"/>
          </a:xfrm>
        </p:spPr>
        <p:txBody>
          <a:bodyPr>
            <a:normAutofit/>
          </a:bodyPr>
          <a:lstStyle/>
          <a:p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Avaliações individuais</a:t>
            </a:r>
          </a:p>
          <a:p>
            <a:pPr lvl="1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em sala</a:t>
            </a:r>
          </a:p>
          <a:p>
            <a:pPr lvl="1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Provas</a:t>
            </a:r>
          </a:p>
          <a:p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Avaliações em grupo</a:t>
            </a:r>
          </a:p>
          <a:p>
            <a:pPr lvl="1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Seminários</a:t>
            </a:r>
          </a:p>
          <a:p>
            <a:pPr lvl="1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</a:p>
          <a:p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20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1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22260"/>
            <a:ext cx="12170547" cy="96021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Dúvidas?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FDC5118-8BA2-401D-9188-C02BBE2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21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5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m para linguagem de program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8" y="0"/>
            <a:ext cx="12212879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EBA749F-9906-459B-BEB1-E90ED09FA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750" y="5142461"/>
            <a:ext cx="2077250" cy="14678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3"/>
          <p:cNvSpPr/>
          <p:nvPr/>
        </p:nvSpPr>
        <p:spPr>
          <a:xfrm>
            <a:off x="1734869" y="3665853"/>
            <a:ext cx="8722260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90500" dir="3600000" algn="tl" rotWithShape="0">
                    <a:schemeClr val="bg1">
                      <a:lumMod val="50000"/>
                      <a:alpha val="7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Grato pela atenção</a:t>
            </a:r>
            <a:endParaRPr lang="pt-BR" sz="7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90500" dir="3600000" algn="tl" rotWithShape="0">
                  <a:schemeClr val="bg1">
                    <a:lumMod val="50000"/>
                    <a:alpha val="70000"/>
                  </a:schemeClr>
                </a:outerShdw>
              </a:effectLst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52FB41E-024D-4A24-87F5-E9405209B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8" y="4971011"/>
            <a:ext cx="10793731" cy="175485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Disciplina: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7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Paradigmas de Linguagens de Programação (PLP)</a:t>
            </a:r>
            <a:endParaRPr lang="pt-BR" sz="27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Carlo Marcelo Revoredo da Silva</a:t>
            </a:r>
          </a:p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Contato: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revoredo@gmail.com</a:t>
            </a:r>
          </a:p>
        </p:txBody>
      </p:sp>
    </p:spTree>
    <p:extLst>
      <p:ext uri="{BB962C8B-B14F-4D97-AF65-F5344CB8AC3E}">
        <p14:creationId xmlns:p14="http://schemas.microsoft.com/office/powerpoint/2010/main" val="275849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48894"/>
            <a:ext cx="12170547" cy="96021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Instrutor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FDC5118-8BA2-401D-9188-C02BBE2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3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605156"/>
            <a:ext cx="11847038" cy="5755002"/>
          </a:xfrm>
        </p:spPr>
        <p:txBody>
          <a:bodyPr>
            <a:normAutofit lnSpcReduction="10000"/>
          </a:bodyPr>
          <a:lstStyle/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Carlo Marcelo Revoredo da Silva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Doutorando no </a:t>
            </a:r>
            <a:r>
              <a:rPr lang="pt-BR" sz="3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</a:t>
            </a: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UFPE (2018-2022)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Mestre (2014) em: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Área de atuação: Ciência da Computação &gt; Engenharia de Software &gt; Segurança da Informação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Projetos na área de segurança em aplicações, segurança em nuvem, inteligência artificial para o combate de </a:t>
            </a:r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</a:t>
            </a: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4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4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48894"/>
            <a:ext cx="12170547" cy="96021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Cronograma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FDC5118-8BA2-401D-9188-C02BBE2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5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0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92947"/>
            <a:ext cx="11847038" cy="6536327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Segundas-feiras, das 09h10 as 12h30</a:t>
            </a:r>
          </a:p>
          <a:p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Quartas-feiras, das 07h30 as 09h10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6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Resultado de imagem para calendario">
            <a:extLst>
              <a:ext uri="{FF2B5EF4-FFF2-40B4-BE49-F238E27FC236}">
                <a16:creationId xmlns:a16="http://schemas.microsoft.com/office/drawing/2014/main" id="{862247E9-3B0B-4837-AD95-82B71E9E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96" y="2183231"/>
            <a:ext cx="8167382" cy="427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67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404"/>
            <a:ext cx="12170547" cy="225535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que se trata a disciplina?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FDC5118-8BA2-401D-9188-C02BBE2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7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92947"/>
            <a:ext cx="11847038" cy="6536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pt-BR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seria um </a:t>
            </a:r>
            <a:r>
              <a:rPr lang="pt-BR" sz="35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</a:t>
            </a:r>
            <a:r>
              <a:rPr lang="pt-BR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8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Resultado de imagem para parad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11" y="1495766"/>
            <a:ext cx="5151210" cy="3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3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605156"/>
            <a:ext cx="11847038" cy="5755002"/>
          </a:xfrm>
        </p:spPr>
        <p:txBody>
          <a:bodyPr>
            <a:normAutofit/>
          </a:bodyPr>
          <a:lstStyle/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 e regras a serem seguidas</a:t>
            </a: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Baseiam-se em crenças (conceitos) compartilhadas</a:t>
            </a: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grego, </a:t>
            </a:r>
            <a:r>
              <a:rPr lang="pt-BR" sz="3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parádelgma</a:t>
            </a: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“Modelo ou padrão”</a:t>
            </a: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7E123B-CDF0-45BB-AC62-359F2E6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9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Resultado de imagem para parad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81" y="2432957"/>
            <a:ext cx="4642277" cy="39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51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369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Tema do Office</vt:lpstr>
      <vt:lpstr>Apresentação do PowerPoint</vt:lpstr>
      <vt:lpstr>Sumário</vt:lpstr>
      <vt:lpstr>Instrutor</vt:lpstr>
      <vt:lpstr>Apresentação do PowerPoint</vt:lpstr>
      <vt:lpstr>Cronograma</vt:lpstr>
      <vt:lpstr>Apresentação do PowerPoint</vt:lpstr>
      <vt:lpstr>Do que se trata a disciplina?</vt:lpstr>
      <vt:lpstr>Apresentação do PowerPoint</vt:lpstr>
      <vt:lpstr>Apresentação do PowerPoint</vt:lpstr>
      <vt:lpstr>Apresentação do PowerPoint</vt:lpstr>
      <vt:lpstr>Apresentação do PowerPoint</vt:lpstr>
      <vt:lpstr>Ementa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  <vt:lpstr>Apresentação do PowerPoint</vt:lpstr>
      <vt:lpstr>Metodologia e Avaliações</vt:lpstr>
      <vt:lpstr>Apresentação do PowerPoint</vt:lpstr>
      <vt:lpstr>Dúvidas?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</dc:title>
  <dc:creator>Marcelo Revoredo</dc:creator>
  <cp:lastModifiedBy>Marcelo Revoredo</cp:lastModifiedBy>
  <cp:revision>1131</cp:revision>
  <dcterms:created xsi:type="dcterms:W3CDTF">2018-01-19T14:09:16Z</dcterms:created>
  <dcterms:modified xsi:type="dcterms:W3CDTF">2020-01-04T13:01:17Z</dcterms:modified>
</cp:coreProperties>
</file>