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Increase Equals</a:t>
            </a:r>
            <a:r>
              <a:rPr lang="en-US" baseline="0" dirty="0" smtClean="0"/>
              <a:t> Last Day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Carry Over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0.0</c:v>
                </c:pt>
                <c:pt idx="1">
                  <c:v>3.0</c:v>
                </c:pt>
                <c:pt idx="2">
                  <c:v>6.0</c:v>
                </c:pt>
                <c:pt idx="3">
                  <c:v>9.0</c:v>
                </c:pt>
                <c:pt idx="4">
                  <c:v>12.0</c:v>
                </c:pt>
                <c:pt idx="5">
                  <c:v>15.0</c:v>
                </c:pt>
                <c:pt idx="6">
                  <c:v>18.0</c:v>
                </c:pt>
                <c:pt idx="7">
                  <c:v>21.0</c:v>
                </c:pt>
                <c:pt idx="8">
                  <c:v>24.0</c:v>
                </c:pt>
                <c:pt idx="9">
                  <c:v>27.0</c:v>
                </c:pt>
                <c:pt idx="10">
                  <c:v>30.0</c:v>
                </c:pt>
                <c:pt idx="11">
                  <c:v>33.0</c:v>
                </c:pt>
                <c:pt idx="12">
                  <c:v>36.0</c:v>
                </c:pt>
                <c:pt idx="13">
                  <c:v>39.0</c:v>
                </c:pt>
                <c:pt idx="14">
                  <c:v>42.0</c:v>
                </c:pt>
                <c:pt idx="15">
                  <c:v>45.0</c:v>
                </c:pt>
                <c:pt idx="16">
                  <c:v>48.0</c:v>
                </c:pt>
                <c:pt idx="17">
                  <c:v>51.0</c:v>
                </c:pt>
                <c:pt idx="18">
                  <c:v>54.0</c:v>
                </c:pt>
                <c:pt idx="19">
                  <c:v>57.0</c:v>
                </c:pt>
                <c:pt idx="20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  <c:pt idx="15">
                  <c:v>3.0</c:v>
                </c:pt>
                <c:pt idx="16">
                  <c:v>3.0</c:v>
                </c:pt>
                <c:pt idx="17">
                  <c:v>3.0</c:v>
                </c:pt>
                <c:pt idx="18">
                  <c:v>3.0</c:v>
                </c:pt>
                <c:pt idx="19">
                  <c:v>3.0</c:v>
                </c:pt>
                <c:pt idx="20">
                  <c:v>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6797072"/>
        <c:axId val="1446799392"/>
      </c:barChart>
      <c:catAx>
        <c:axId val="144679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799392"/>
        <c:crosses val="autoZero"/>
        <c:auto val="1"/>
        <c:lblAlgn val="ctr"/>
        <c:lblOffset val="100"/>
        <c:noMultiLvlLbl val="0"/>
      </c:catAx>
      <c:valAx>
        <c:axId val="144679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679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Pivot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  <c:pt idx="9">
                  <c:v>30.0</c:v>
                </c:pt>
                <c:pt idx="10">
                  <c:v>0.0</c:v>
                </c:pt>
                <c:pt idx="11">
                  <c:v>33.0</c:v>
                </c:pt>
                <c:pt idx="12">
                  <c:v>33.0</c:v>
                </c:pt>
                <c:pt idx="13">
                  <c:v>33.0</c:v>
                </c:pt>
                <c:pt idx="14">
                  <c:v>33.0</c:v>
                </c:pt>
                <c:pt idx="15">
                  <c:v>33.0</c:v>
                </c:pt>
                <c:pt idx="16">
                  <c:v>33.0</c:v>
                </c:pt>
                <c:pt idx="17">
                  <c:v>33.0</c:v>
                </c:pt>
                <c:pt idx="18">
                  <c:v>33.0</c:v>
                </c:pt>
                <c:pt idx="19">
                  <c:v>33.0</c:v>
                </c:pt>
                <c:pt idx="20">
                  <c:v>33.0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Above Pivot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3.0</c:v>
                </c:pt>
                <c:pt idx="12">
                  <c:v>6.0</c:v>
                </c:pt>
                <c:pt idx="13">
                  <c:v>9.0</c:v>
                </c:pt>
                <c:pt idx="14">
                  <c:v>12.0</c:v>
                </c:pt>
                <c:pt idx="15">
                  <c:v>15.0</c:v>
                </c:pt>
                <c:pt idx="16">
                  <c:v>18.0</c:v>
                </c:pt>
                <c:pt idx="17">
                  <c:v>21.0</c:v>
                </c:pt>
                <c:pt idx="18">
                  <c:v>24.0</c:v>
                </c:pt>
                <c:pt idx="19">
                  <c:v>27.0</c:v>
                </c:pt>
                <c:pt idx="20">
                  <c:v>30.0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Pivot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33.0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4123712"/>
        <c:axId val="1524125760"/>
      </c:barChart>
      <c:catAx>
        <c:axId val="152412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125760"/>
        <c:crosses val="autoZero"/>
        <c:auto val="1"/>
        <c:lblAlgn val="ctr"/>
        <c:lblOffset val="100"/>
        <c:noMultiLvlLbl val="0"/>
      </c:catAx>
      <c:valAx>
        <c:axId val="152412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4123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Below Pivot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3.0</c:v>
                </c:pt>
                <c:pt idx="1">
                  <c:v>6.0</c:v>
                </c:pt>
                <c:pt idx="2">
                  <c:v>9.0</c:v>
                </c:pt>
                <c:pt idx="3">
                  <c:v>12.0</c:v>
                </c:pt>
                <c:pt idx="4">
                  <c:v>15.0</c:v>
                </c:pt>
                <c:pt idx="5">
                  <c:v>18.0</c:v>
                </c:pt>
                <c:pt idx="6">
                  <c:v>21.0</c:v>
                </c:pt>
                <c:pt idx="7">
                  <c:v>24.0</c:v>
                </c:pt>
                <c:pt idx="8">
                  <c:v>27.0</c:v>
                </c:pt>
                <c:pt idx="9">
                  <c:v>30.0</c:v>
                </c:pt>
                <c:pt idx="10">
                  <c:v>0.0</c:v>
                </c:pt>
                <c:pt idx="11">
                  <c:v>33.0</c:v>
                </c:pt>
                <c:pt idx="12">
                  <c:v>33.0</c:v>
                </c:pt>
                <c:pt idx="13">
                  <c:v>33.0</c:v>
                </c:pt>
                <c:pt idx="14">
                  <c:v>33.0</c:v>
                </c:pt>
                <c:pt idx="15">
                  <c:v>33.0</c:v>
                </c:pt>
                <c:pt idx="16">
                  <c:v>33.0</c:v>
                </c:pt>
                <c:pt idx="17">
                  <c:v>33.0</c:v>
                </c:pt>
                <c:pt idx="18">
                  <c:v>33.0</c:v>
                </c:pt>
                <c:pt idx="19">
                  <c:v>33.0</c:v>
                </c:pt>
                <c:pt idx="20">
                  <c:v>33.0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Above Pivot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30.0</c:v>
                </c:pt>
                <c:pt idx="1">
                  <c:v>27.0</c:v>
                </c:pt>
                <c:pt idx="2">
                  <c:v>24.0</c:v>
                </c:pt>
                <c:pt idx="3">
                  <c:v>21.0</c:v>
                </c:pt>
                <c:pt idx="4">
                  <c:v>18.0</c:v>
                </c:pt>
                <c:pt idx="5">
                  <c:v>15.0</c:v>
                </c:pt>
                <c:pt idx="6">
                  <c:v>12.0</c:v>
                </c:pt>
                <c:pt idx="7">
                  <c:v>9.0</c:v>
                </c:pt>
                <c:pt idx="8">
                  <c:v>6.0</c:v>
                </c:pt>
                <c:pt idx="9">
                  <c:v>3.0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Pivot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33.0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  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Sheet1!$A$2:$A$22</c:f>
              <c:strCache>
                <c:ptCount val="21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  <c:pt idx="5">
                  <c:v>Day 6</c:v>
                </c:pt>
                <c:pt idx="6">
                  <c:v>Day 7</c:v>
                </c:pt>
                <c:pt idx="7">
                  <c:v>Day 8</c:v>
                </c:pt>
                <c:pt idx="8">
                  <c:v>Day 9</c:v>
                </c:pt>
                <c:pt idx="9">
                  <c:v>Day 10</c:v>
                </c:pt>
                <c:pt idx="10">
                  <c:v>Day 11</c:v>
                </c:pt>
                <c:pt idx="11">
                  <c:v>Day 12</c:v>
                </c:pt>
                <c:pt idx="12">
                  <c:v>Day 13</c:v>
                </c:pt>
                <c:pt idx="13">
                  <c:v>Day 14</c:v>
                </c:pt>
                <c:pt idx="14">
                  <c:v>Day 15</c:v>
                </c:pt>
                <c:pt idx="15">
                  <c:v>Day 16</c:v>
                </c:pt>
                <c:pt idx="16">
                  <c:v>Day 17</c:v>
                </c:pt>
                <c:pt idx="17">
                  <c:v>Day 18</c:v>
                </c:pt>
                <c:pt idx="18">
                  <c:v>Day 19</c:v>
                </c:pt>
                <c:pt idx="19">
                  <c:v>Day 20</c:v>
                </c:pt>
                <c:pt idx="20">
                  <c:v>Day 21</c:v>
                </c:pt>
              </c:strCache>
            </c:strRef>
          </c:cat>
          <c:val>
            <c:numRef>
              <c:f>Sheet1!$E$2:$E$22</c:f>
              <c:numCache>
                <c:formatCode>General</c:formatCode>
                <c:ptCount val="21"/>
                <c:pt idx="20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70276128"/>
        <c:axId val="1570375952"/>
      </c:barChart>
      <c:catAx>
        <c:axId val="157027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75952"/>
        <c:crosses val="autoZero"/>
        <c:auto val="1"/>
        <c:lblAlgn val="ctr"/>
        <c:lblOffset val="100"/>
        <c:noMultiLvlLbl val="0"/>
      </c:catAx>
      <c:valAx>
        <c:axId val="157037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27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123715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506282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53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59" y="2424701"/>
            <a:ext cx="10417995" cy="3513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firstDayOfYear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= (sets *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repInc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1900" dirty="0" smtClean="0">
              <a:latin typeface="Menlo" charset="0"/>
              <a:ea typeface="Menlo" charset="0"/>
              <a:cs typeface="Menl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lastDayOfYear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((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daysOfYear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 + 1) * sets *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repInc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)</a:t>
            </a:r>
            <a:endParaRPr lang="en-US" sz="1900" dirty="0" smtClean="0">
              <a:latin typeface="Menlo" charset="0"/>
              <a:ea typeface="Menlo" charset="0"/>
              <a:cs typeface="Menlo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yearlyDiff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= (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yearTotal</a:t>
            </a:r>
            <a:r>
              <a:rPr lang="en-US" sz="1900" dirty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1900" dirty="0" err="1">
                <a:latin typeface="Menlo" charset="0"/>
                <a:ea typeface="Menlo" charset="0"/>
                <a:cs typeface="Menlo" charset="0"/>
              </a:rPr>
              <a:t>lastDayOfYear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firstDayOfYear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mr-IN" sz="19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19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900" dirty="0" err="1" smtClean="0">
                <a:latin typeface="Menlo" charset="0"/>
                <a:ea typeface="Menlo" charset="0"/>
                <a:cs typeface="Menlo" charset="0"/>
              </a:rPr>
              <a:t>yearTotal</a:t>
            </a:r>
            <a:endParaRPr lang="en-US" sz="19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0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59" y="2424701"/>
            <a:ext cx="10417995" cy="3513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yearlyDiff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= (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yearTotal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((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daysOfYear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+ 1) * sets *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repInc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(sets *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repInc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)) </a:t>
            </a:r>
            <a:r>
              <a:rPr lang="mr-IN" sz="14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yearTotal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2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59" y="2424701"/>
            <a:ext cx="10417995" cy="3513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yearlyDiff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= (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yearTotal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+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((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daysOfYear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+ 1) * sets *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repInc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)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- 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(sets *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repInc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)) </a:t>
            </a:r>
            <a:r>
              <a:rPr lang="mr-IN" sz="14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400" dirty="0" err="1" smtClean="0">
                <a:latin typeface="Menlo" charset="0"/>
                <a:ea typeface="Menlo" charset="0"/>
                <a:cs typeface="Menlo" charset="0"/>
              </a:rPr>
              <a:t>yearTotal</a:t>
            </a:r>
            <a:endParaRPr lang="en-US" sz="1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 = (t + ((r + 1)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-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- 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59" y="2424701"/>
            <a:ext cx="10417995" cy="3513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 = (t + ((r + 1)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-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mr-IN" sz="24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= (t +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-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1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59" y="2424701"/>
            <a:ext cx="10417995" cy="3513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 = (t + ((r + 1)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-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mr-IN" sz="24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= (t +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-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59" y="2424701"/>
            <a:ext cx="10417995" cy="3513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 = (t + ((r + 1)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-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mr-IN" sz="24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= (t +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-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159" y="2424701"/>
            <a:ext cx="10417995" cy="3513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14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d = (t + ((r + 1)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-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mr-IN" sz="2400" dirty="0" smtClean="0">
                <a:latin typeface="Menlo" charset="0"/>
                <a:ea typeface="Menlo" charset="0"/>
                <a:cs typeface="Menlo" charset="0"/>
              </a:rPr>
              <a:t>–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= (t +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-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=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+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- t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d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rsi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yearlyDiff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daysOfYear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* sets *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repInc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2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9873"/>
              </p:ext>
            </p:extLst>
          </p:nvPr>
        </p:nvGraphicFramePr>
        <p:xfrm>
          <a:off x="1290804" y="1684128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62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44</TotalTime>
  <Words>279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Schoolbook</vt:lpstr>
      <vt:lpstr>Menlo</vt:lpstr>
      <vt:lpstr>Wingdings 2</vt:lpstr>
      <vt:lpstr>Arial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Riboldi Family</dc:creator>
  <cp:lastModifiedBy>Riboldi Family</cp:lastModifiedBy>
  <cp:revision>5</cp:revision>
  <dcterms:created xsi:type="dcterms:W3CDTF">2017-05-25T15:52:34Z</dcterms:created>
  <dcterms:modified xsi:type="dcterms:W3CDTF">2017-05-25T16:36:49Z</dcterms:modified>
</cp:coreProperties>
</file>