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 id="2147483670" r:id="rId2"/>
  </p:sldMasterIdLst>
  <p:notesMasterIdLst>
    <p:notesMasterId r:id="rId13"/>
  </p:notesMasterIdLst>
  <p:sldIdLst>
    <p:sldId id="283" r:id="rId3"/>
    <p:sldId id="256" r:id="rId4"/>
    <p:sldId id="275" r:id="rId5"/>
    <p:sldId id="276" r:id="rId6"/>
    <p:sldId id="264" r:id="rId7"/>
    <p:sldId id="268" r:id="rId8"/>
    <p:sldId id="274" r:id="rId9"/>
    <p:sldId id="260" r:id="rId10"/>
    <p:sldId id="282" r:id="rId11"/>
    <p:sldId id="28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098268B-E546-4CB4-AEC8-1E1C2BC25C6C}">
  <a:tblStyle styleId="{8098268B-E546-4CB4-AEC8-1E1C2BC25C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480" autoAdjust="0"/>
    <p:restoredTop sz="94660"/>
  </p:normalViewPr>
  <p:slideViewPr>
    <p:cSldViewPr>
      <p:cViewPr>
        <p:scale>
          <a:sx n="96" d="100"/>
          <a:sy n="96" d="100"/>
        </p:scale>
        <p:origin x="-1166" y="-32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d4d7b85ed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d4d7b85ed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3"/>
        <p:cNvGrpSpPr/>
        <p:nvPr/>
      </p:nvGrpSpPr>
      <p:grpSpPr>
        <a:xfrm>
          <a:off x="0" y="0"/>
          <a:ext cx="0" cy="0"/>
          <a:chOff x="0" y="0"/>
          <a:chExt cx="0" cy="0"/>
        </a:xfrm>
      </p:grpSpPr>
      <p:sp>
        <p:nvSpPr>
          <p:cNvPr id="2764" name="Google Shape;2764;g6d3e0cfa5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5" name="Google Shape;2765;g6d3e0cfa5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1"/>
        <p:cNvGrpSpPr/>
        <p:nvPr/>
      </p:nvGrpSpPr>
      <p:grpSpPr>
        <a:xfrm>
          <a:off x="0" y="0"/>
          <a:ext cx="0" cy="0"/>
          <a:chOff x="0" y="0"/>
          <a:chExt cx="0" cy="0"/>
        </a:xfrm>
      </p:grpSpPr>
      <p:sp>
        <p:nvSpPr>
          <p:cNvPr id="2872" name="Google Shape;2872;g6d1affa1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3" name="Google Shape;2873;g6d1affa1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6d3e0cfa5e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6d3e0cfa5e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g6d1affa139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8" name="Google Shape;1788;g6d1affa139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3"/>
        <p:cNvGrpSpPr/>
        <p:nvPr/>
      </p:nvGrpSpPr>
      <p:grpSpPr>
        <a:xfrm>
          <a:off x="0" y="0"/>
          <a:ext cx="0" cy="0"/>
          <a:chOff x="0" y="0"/>
          <a:chExt cx="0" cy="0"/>
        </a:xfrm>
      </p:grpSpPr>
      <p:sp>
        <p:nvSpPr>
          <p:cNvPr id="2484" name="Google Shape;2484;g6d1affa13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5" name="Google Shape;2485;g6d1affa13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6d1affa13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6d1affa13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3"/>
        <p:cNvGrpSpPr/>
        <p:nvPr/>
      </p:nvGrpSpPr>
      <p:grpSpPr>
        <a:xfrm>
          <a:off x="0" y="0"/>
          <a:ext cx="0" cy="0"/>
          <a:chOff x="0" y="0"/>
          <a:chExt cx="0" cy="0"/>
        </a:xfrm>
      </p:grpSpPr>
      <p:sp>
        <p:nvSpPr>
          <p:cNvPr id="4594" name="Google Shape;4594;g8a663961aa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5" name="Google Shape;4595;g8a663961aa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2417" y="665933"/>
            <a:ext cx="5632453" cy="2127741"/>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96588" y="571999"/>
            <a:ext cx="5642100" cy="21276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50150" y="867025"/>
            <a:ext cx="873905" cy="1063885"/>
          </a:xfrm>
          <a:custGeom>
            <a:avLst/>
            <a:gdLst/>
            <a:ahLst/>
            <a:cxnLst/>
            <a:rect l="l" t="t" r="r" b="b"/>
            <a:pathLst>
              <a:path w="18512" h="18512" extrusionOk="0">
                <a:moveTo>
                  <a:pt x="1" y="1"/>
                </a:moveTo>
                <a:lnTo>
                  <a:pt x="1" y="18512"/>
                </a:lnTo>
                <a:lnTo>
                  <a:pt x="18512" y="18512"/>
                </a:lnTo>
                <a:lnTo>
                  <a:pt x="18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50150" y="2187024"/>
            <a:ext cx="301398" cy="301432"/>
          </a:xfrm>
          <a:custGeom>
            <a:avLst/>
            <a:gdLst/>
            <a:ahLst/>
            <a:cxnLst/>
            <a:rect l="l" t="t" r="r" b="b"/>
            <a:pathLst>
              <a:path w="8721" h="8722" extrusionOk="0">
                <a:moveTo>
                  <a:pt x="0" y="1"/>
                </a:moveTo>
                <a:lnTo>
                  <a:pt x="0" y="8721"/>
                </a:lnTo>
                <a:lnTo>
                  <a:pt x="8720" y="8721"/>
                </a:lnTo>
                <a:lnTo>
                  <a:pt x="8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495989" y="2187024"/>
            <a:ext cx="301398" cy="301432"/>
          </a:xfrm>
          <a:custGeom>
            <a:avLst/>
            <a:gdLst/>
            <a:ahLst/>
            <a:cxnLst/>
            <a:rect l="l" t="t" r="r" b="b"/>
            <a:pathLst>
              <a:path w="8721" h="8722" extrusionOk="0">
                <a:moveTo>
                  <a:pt x="1" y="1"/>
                </a:moveTo>
                <a:lnTo>
                  <a:pt x="1" y="8721"/>
                </a:lnTo>
                <a:lnTo>
                  <a:pt x="8721" y="8721"/>
                </a:lnTo>
                <a:lnTo>
                  <a:pt x="8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41862" y="2187024"/>
            <a:ext cx="301398" cy="301432"/>
          </a:xfrm>
          <a:custGeom>
            <a:avLst/>
            <a:gdLst/>
            <a:ahLst/>
            <a:cxnLst/>
            <a:rect l="l" t="t" r="r" b="b"/>
            <a:pathLst>
              <a:path w="8721" h="8722" extrusionOk="0">
                <a:moveTo>
                  <a:pt x="0" y="1"/>
                </a:moveTo>
                <a:lnTo>
                  <a:pt x="0" y="8721"/>
                </a:lnTo>
                <a:lnTo>
                  <a:pt x="8720" y="8721"/>
                </a:lnTo>
                <a:lnTo>
                  <a:pt x="8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62947" y="646974"/>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74688" y="646974"/>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p2"/>
          <p:cNvCxnSpPr/>
          <p:nvPr/>
        </p:nvCxnSpPr>
        <p:spPr>
          <a:xfrm>
            <a:off x="796604" y="794175"/>
            <a:ext cx="5650500" cy="0"/>
          </a:xfrm>
          <a:prstGeom prst="straightConnector1">
            <a:avLst/>
          </a:prstGeom>
          <a:noFill/>
          <a:ln w="9525" cap="flat" cmpd="sng">
            <a:solidFill>
              <a:schemeClr val="accent1"/>
            </a:solidFill>
            <a:prstDash val="solid"/>
            <a:round/>
            <a:headEnd type="none" w="med" len="med"/>
            <a:tailEnd type="none" w="med" len="med"/>
          </a:ln>
        </p:spPr>
      </p:cxnSp>
      <p:sp>
        <p:nvSpPr>
          <p:cNvPr id="18" name="Google Shape;18;p2"/>
          <p:cNvSpPr/>
          <p:nvPr/>
        </p:nvSpPr>
        <p:spPr>
          <a:xfrm>
            <a:off x="1186426" y="646974"/>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2028900" y="875350"/>
            <a:ext cx="1621800" cy="517425"/>
            <a:chOff x="2028900" y="875350"/>
            <a:chExt cx="1621800" cy="517425"/>
          </a:xfrm>
        </p:grpSpPr>
        <p:cxnSp>
          <p:nvCxnSpPr>
            <p:cNvPr id="20" name="Google Shape;20;p2"/>
            <p:cNvCxnSpPr/>
            <p:nvPr/>
          </p:nvCxnSpPr>
          <p:spPr>
            <a:xfrm>
              <a:off x="2028900" y="875350"/>
              <a:ext cx="1621800" cy="0"/>
            </a:xfrm>
            <a:prstGeom prst="straightConnector1">
              <a:avLst/>
            </a:prstGeom>
            <a:noFill/>
            <a:ln w="9525" cap="flat" cmpd="sng">
              <a:solidFill>
                <a:schemeClr val="lt1"/>
              </a:solidFill>
              <a:prstDash val="solid"/>
              <a:round/>
              <a:headEnd type="none" w="med" len="med"/>
              <a:tailEnd type="none" w="med" len="med"/>
            </a:ln>
          </p:spPr>
        </p:cxnSp>
        <p:cxnSp>
          <p:nvCxnSpPr>
            <p:cNvPr id="21" name="Google Shape;21;p2"/>
            <p:cNvCxnSpPr/>
            <p:nvPr/>
          </p:nvCxnSpPr>
          <p:spPr>
            <a:xfrm>
              <a:off x="2028900" y="1047825"/>
              <a:ext cx="1621800" cy="0"/>
            </a:xfrm>
            <a:prstGeom prst="straightConnector1">
              <a:avLst/>
            </a:prstGeom>
            <a:noFill/>
            <a:ln w="9525" cap="flat" cmpd="sng">
              <a:solidFill>
                <a:schemeClr val="lt1"/>
              </a:solidFill>
              <a:prstDash val="solid"/>
              <a:round/>
              <a:headEnd type="none" w="med" len="med"/>
              <a:tailEnd type="none" w="med" len="med"/>
            </a:ln>
          </p:spPr>
        </p:cxnSp>
        <p:cxnSp>
          <p:nvCxnSpPr>
            <p:cNvPr id="22" name="Google Shape;22;p2"/>
            <p:cNvCxnSpPr/>
            <p:nvPr/>
          </p:nvCxnSpPr>
          <p:spPr>
            <a:xfrm>
              <a:off x="2028900" y="1220300"/>
              <a:ext cx="1621800" cy="0"/>
            </a:xfrm>
            <a:prstGeom prst="straightConnector1">
              <a:avLst/>
            </a:prstGeom>
            <a:noFill/>
            <a:ln w="9525" cap="flat" cmpd="sng">
              <a:solidFill>
                <a:schemeClr val="lt1"/>
              </a:solidFill>
              <a:prstDash val="solid"/>
              <a:round/>
              <a:headEnd type="none" w="med" len="med"/>
              <a:tailEnd type="none" w="med" len="med"/>
            </a:ln>
          </p:spPr>
        </p:cxnSp>
        <p:cxnSp>
          <p:nvCxnSpPr>
            <p:cNvPr id="23" name="Google Shape;23;p2"/>
            <p:cNvCxnSpPr/>
            <p:nvPr/>
          </p:nvCxnSpPr>
          <p:spPr>
            <a:xfrm>
              <a:off x="2028900" y="1392775"/>
              <a:ext cx="828000" cy="0"/>
            </a:xfrm>
            <a:prstGeom prst="straightConnector1">
              <a:avLst/>
            </a:prstGeom>
            <a:noFill/>
            <a:ln w="9525" cap="flat" cmpd="sng">
              <a:solidFill>
                <a:schemeClr val="lt1"/>
              </a:solidFill>
              <a:prstDash val="solid"/>
              <a:round/>
              <a:headEnd type="none" w="med" len="med"/>
              <a:tailEnd type="none" w="med" len="med"/>
            </a:ln>
          </p:spPr>
        </p:cxnSp>
      </p:grpSp>
      <p:sp>
        <p:nvSpPr>
          <p:cNvPr id="24" name="Google Shape;24;p2"/>
          <p:cNvSpPr txBox="1">
            <a:spLocks noGrp="1"/>
          </p:cNvSpPr>
          <p:nvPr>
            <p:ph type="ctrTitle"/>
          </p:nvPr>
        </p:nvSpPr>
        <p:spPr>
          <a:xfrm>
            <a:off x="1173900" y="819525"/>
            <a:ext cx="4900500" cy="1633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6000"/>
              <a:buNone/>
              <a:defRPr sz="7000"/>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25" name="Google Shape;25;p2"/>
          <p:cNvSpPr txBox="1">
            <a:spLocks noGrp="1"/>
          </p:cNvSpPr>
          <p:nvPr>
            <p:ph type="subTitle" idx="1"/>
          </p:nvPr>
        </p:nvSpPr>
        <p:spPr>
          <a:xfrm>
            <a:off x="760725" y="2932325"/>
            <a:ext cx="26523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800"/>
              <a:buNone/>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4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p:nvPr/>
        </p:nvSpPr>
        <p:spPr>
          <a:xfrm>
            <a:off x="3154724" y="645568"/>
            <a:ext cx="5092788" cy="2127741"/>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3228899" y="551643"/>
            <a:ext cx="5181600" cy="21276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395247" y="626617"/>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506988" y="626617"/>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31;p3"/>
          <p:cNvCxnSpPr/>
          <p:nvPr/>
        </p:nvCxnSpPr>
        <p:spPr>
          <a:xfrm>
            <a:off x="3228904" y="773818"/>
            <a:ext cx="5195100" cy="0"/>
          </a:xfrm>
          <a:prstGeom prst="straightConnector1">
            <a:avLst/>
          </a:prstGeom>
          <a:noFill/>
          <a:ln w="9525" cap="flat" cmpd="sng">
            <a:solidFill>
              <a:schemeClr val="accent1"/>
            </a:solidFill>
            <a:prstDash val="solid"/>
            <a:round/>
            <a:headEnd type="none" w="med" len="med"/>
            <a:tailEnd type="none" w="med" len="med"/>
          </a:ln>
        </p:spPr>
      </p:cxnSp>
      <p:sp>
        <p:nvSpPr>
          <p:cNvPr id="32" name="Google Shape;32;p3"/>
          <p:cNvSpPr/>
          <p:nvPr/>
        </p:nvSpPr>
        <p:spPr>
          <a:xfrm>
            <a:off x="3618726" y="626617"/>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txBox="1">
            <a:spLocks noGrp="1"/>
          </p:cNvSpPr>
          <p:nvPr>
            <p:ph type="ctrTitle"/>
          </p:nvPr>
        </p:nvSpPr>
        <p:spPr>
          <a:xfrm>
            <a:off x="4848951" y="721767"/>
            <a:ext cx="34920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000"/>
            </a:lvl1pPr>
            <a:lvl2pPr lvl="1" rtl="0">
              <a:spcBef>
                <a:spcPts val="0"/>
              </a:spcBef>
              <a:spcAft>
                <a:spcPts val="0"/>
              </a:spcAft>
              <a:buClr>
                <a:srgbClr val="000000"/>
              </a:buClr>
              <a:buSzPts val="4800"/>
              <a:buNone/>
              <a:defRPr>
                <a:solidFill>
                  <a:srgbClr val="000000"/>
                </a:solidFill>
              </a:defRPr>
            </a:lvl2pPr>
            <a:lvl3pPr lvl="2" rtl="0">
              <a:spcBef>
                <a:spcPts val="0"/>
              </a:spcBef>
              <a:spcAft>
                <a:spcPts val="0"/>
              </a:spcAft>
              <a:buClr>
                <a:srgbClr val="000000"/>
              </a:buClr>
              <a:buSzPts val="4800"/>
              <a:buNone/>
              <a:defRPr>
                <a:solidFill>
                  <a:srgbClr val="000000"/>
                </a:solidFill>
              </a:defRPr>
            </a:lvl3pPr>
            <a:lvl4pPr lvl="3" rtl="0">
              <a:spcBef>
                <a:spcPts val="0"/>
              </a:spcBef>
              <a:spcAft>
                <a:spcPts val="0"/>
              </a:spcAft>
              <a:buClr>
                <a:srgbClr val="000000"/>
              </a:buClr>
              <a:buSzPts val="4800"/>
              <a:buNone/>
              <a:defRPr>
                <a:solidFill>
                  <a:srgbClr val="000000"/>
                </a:solidFill>
              </a:defRPr>
            </a:lvl4pPr>
            <a:lvl5pPr lvl="4" rtl="0">
              <a:spcBef>
                <a:spcPts val="0"/>
              </a:spcBef>
              <a:spcAft>
                <a:spcPts val="0"/>
              </a:spcAft>
              <a:buClr>
                <a:srgbClr val="000000"/>
              </a:buClr>
              <a:buSzPts val="4800"/>
              <a:buNone/>
              <a:defRPr>
                <a:solidFill>
                  <a:srgbClr val="000000"/>
                </a:solidFill>
              </a:defRPr>
            </a:lvl5pPr>
            <a:lvl6pPr lvl="5" rtl="0">
              <a:spcBef>
                <a:spcPts val="0"/>
              </a:spcBef>
              <a:spcAft>
                <a:spcPts val="0"/>
              </a:spcAft>
              <a:buClr>
                <a:srgbClr val="000000"/>
              </a:buClr>
              <a:buSzPts val="4800"/>
              <a:buNone/>
              <a:defRPr>
                <a:solidFill>
                  <a:srgbClr val="000000"/>
                </a:solidFill>
              </a:defRPr>
            </a:lvl6pPr>
            <a:lvl7pPr lvl="6" rtl="0">
              <a:spcBef>
                <a:spcPts val="0"/>
              </a:spcBef>
              <a:spcAft>
                <a:spcPts val="0"/>
              </a:spcAft>
              <a:buClr>
                <a:srgbClr val="000000"/>
              </a:buClr>
              <a:buSzPts val="4800"/>
              <a:buNone/>
              <a:defRPr>
                <a:solidFill>
                  <a:srgbClr val="000000"/>
                </a:solidFill>
              </a:defRPr>
            </a:lvl7pPr>
            <a:lvl8pPr lvl="7" rtl="0">
              <a:spcBef>
                <a:spcPts val="0"/>
              </a:spcBef>
              <a:spcAft>
                <a:spcPts val="0"/>
              </a:spcAft>
              <a:buClr>
                <a:srgbClr val="000000"/>
              </a:buClr>
              <a:buSzPts val="4800"/>
              <a:buNone/>
              <a:defRPr>
                <a:solidFill>
                  <a:srgbClr val="000000"/>
                </a:solidFill>
              </a:defRPr>
            </a:lvl8pPr>
            <a:lvl9pPr lvl="8" rtl="0">
              <a:spcBef>
                <a:spcPts val="0"/>
              </a:spcBef>
              <a:spcAft>
                <a:spcPts val="0"/>
              </a:spcAft>
              <a:buClr>
                <a:srgbClr val="000000"/>
              </a:buClr>
              <a:buSzPts val="4800"/>
              <a:buNone/>
              <a:defRPr>
                <a:solidFill>
                  <a:srgbClr val="000000"/>
                </a:solidFill>
              </a:defRPr>
            </a:lvl9pPr>
          </a:lstStyle>
          <a:p>
            <a:endParaRPr/>
          </a:p>
        </p:txBody>
      </p:sp>
      <p:sp>
        <p:nvSpPr>
          <p:cNvPr id="34" name="Google Shape;34;p3"/>
          <p:cNvSpPr txBox="1">
            <a:spLocks noGrp="1"/>
          </p:cNvSpPr>
          <p:nvPr>
            <p:ph type="subTitle" idx="1"/>
          </p:nvPr>
        </p:nvSpPr>
        <p:spPr>
          <a:xfrm>
            <a:off x="4848950" y="1626807"/>
            <a:ext cx="32718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 name="Google Shape;35;p3"/>
          <p:cNvSpPr txBox="1">
            <a:spLocks noGrp="1"/>
          </p:cNvSpPr>
          <p:nvPr>
            <p:ph type="title" idx="2" hasCustomPrompt="1"/>
          </p:nvPr>
        </p:nvSpPr>
        <p:spPr>
          <a:xfrm>
            <a:off x="3316276" y="1287568"/>
            <a:ext cx="138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9600"/>
            </a:lvl1pPr>
            <a:lvl2pPr lvl="1"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4336000" y="294993"/>
            <a:ext cx="4177800" cy="650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grpSp>
        <p:nvGrpSpPr>
          <p:cNvPr id="57" name="Google Shape;57;p7"/>
          <p:cNvGrpSpPr/>
          <p:nvPr/>
        </p:nvGrpSpPr>
        <p:grpSpPr>
          <a:xfrm>
            <a:off x="635850" y="1570475"/>
            <a:ext cx="5770726" cy="2595113"/>
            <a:chOff x="635850" y="1570475"/>
            <a:chExt cx="5770726" cy="2595113"/>
          </a:xfrm>
        </p:grpSpPr>
        <p:sp>
          <p:nvSpPr>
            <p:cNvPr id="58" name="Google Shape;58;p7"/>
            <p:cNvSpPr/>
            <p:nvPr/>
          </p:nvSpPr>
          <p:spPr>
            <a:xfrm>
              <a:off x="635850" y="1680200"/>
              <a:ext cx="5622382" cy="2485388"/>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722476" y="1570475"/>
              <a:ext cx="5684100" cy="24852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916799" y="1658053"/>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1047324" y="1658053"/>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7"/>
            <p:cNvCxnSpPr/>
            <p:nvPr/>
          </p:nvCxnSpPr>
          <p:spPr>
            <a:xfrm>
              <a:off x="722493" y="1829998"/>
              <a:ext cx="5669700" cy="0"/>
            </a:xfrm>
            <a:prstGeom prst="straightConnector1">
              <a:avLst/>
            </a:prstGeom>
            <a:noFill/>
            <a:ln w="9525" cap="flat" cmpd="sng">
              <a:solidFill>
                <a:schemeClr val="accent1"/>
              </a:solidFill>
              <a:prstDash val="solid"/>
              <a:round/>
              <a:headEnd type="none" w="med" len="med"/>
              <a:tailEnd type="none" w="med" len="med"/>
            </a:ln>
          </p:spPr>
        </p:cxnSp>
        <p:sp>
          <p:nvSpPr>
            <p:cNvPr id="63" name="Google Shape;63;p7"/>
            <p:cNvSpPr/>
            <p:nvPr/>
          </p:nvSpPr>
          <p:spPr>
            <a:xfrm>
              <a:off x="1177844" y="1658053"/>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7"/>
          <p:cNvSpPr txBox="1">
            <a:spLocks noGrp="1"/>
          </p:cNvSpPr>
          <p:nvPr>
            <p:ph type="body" idx="1"/>
          </p:nvPr>
        </p:nvSpPr>
        <p:spPr>
          <a:xfrm>
            <a:off x="683825" y="1914950"/>
            <a:ext cx="5482800" cy="19644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lt1"/>
              </a:buClr>
              <a:buSzPts val="1200"/>
              <a:buFont typeface="Roboto Slab Regular"/>
              <a:buChar char="●"/>
              <a:defRPr sz="1400">
                <a:solidFill>
                  <a:schemeClr val="lt1"/>
                </a:solidFill>
              </a:defRPr>
            </a:lvl1pPr>
            <a:lvl2pPr marL="914400" lvl="1" indent="-304800">
              <a:spcBef>
                <a:spcPts val="1600"/>
              </a:spcBef>
              <a:spcAft>
                <a:spcPts val="0"/>
              </a:spcAft>
              <a:buClr>
                <a:schemeClr val="lt1"/>
              </a:buClr>
              <a:buSzPts val="1200"/>
              <a:buFont typeface="Roboto Slab Regular"/>
              <a:buChar char="○"/>
              <a:defRPr sz="1200">
                <a:solidFill>
                  <a:schemeClr val="lt1"/>
                </a:solidFill>
              </a:defRPr>
            </a:lvl2pPr>
            <a:lvl3pPr marL="1371600" lvl="2" indent="-304800">
              <a:spcBef>
                <a:spcPts val="1600"/>
              </a:spcBef>
              <a:spcAft>
                <a:spcPts val="0"/>
              </a:spcAft>
              <a:buClr>
                <a:schemeClr val="lt1"/>
              </a:buClr>
              <a:buSzPts val="1200"/>
              <a:buFont typeface="Roboto Slab Regular"/>
              <a:buChar char="■"/>
              <a:defRPr sz="1200">
                <a:solidFill>
                  <a:schemeClr val="lt1"/>
                </a:solidFill>
              </a:defRPr>
            </a:lvl3pPr>
            <a:lvl4pPr marL="1828800" lvl="3" indent="-304800">
              <a:spcBef>
                <a:spcPts val="1600"/>
              </a:spcBef>
              <a:spcAft>
                <a:spcPts val="0"/>
              </a:spcAft>
              <a:buClr>
                <a:schemeClr val="lt1"/>
              </a:buClr>
              <a:buSzPts val="1200"/>
              <a:buFont typeface="Roboto Slab Regular"/>
              <a:buChar char="●"/>
              <a:defRPr sz="1200">
                <a:solidFill>
                  <a:schemeClr val="lt1"/>
                </a:solidFill>
              </a:defRPr>
            </a:lvl4pPr>
            <a:lvl5pPr marL="2286000" lvl="4" indent="-304800">
              <a:spcBef>
                <a:spcPts val="1600"/>
              </a:spcBef>
              <a:spcAft>
                <a:spcPts val="0"/>
              </a:spcAft>
              <a:buClr>
                <a:schemeClr val="lt1"/>
              </a:buClr>
              <a:buSzPts val="1200"/>
              <a:buFont typeface="Roboto Slab Regular"/>
              <a:buChar char="○"/>
              <a:defRPr sz="1200">
                <a:solidFill>
                  <a:schemeClr val="lt1"/>
                </a:solidFill>
              </a:defRPr>
            </a:lvl5pPr>
            <a:lvl6pPr marL="2743200" lvl="5" indent="-304800">
              <a:spcBef>
                <a:spcPts val="1600"/>
              </a:spcBef>
              <a:spcAft>
                <a:spcPts val="0"/>
              </a:spcAft>
              <a:buClr>
                <a:schemeClr val="lt1"/>
              </a:buClr>
              <a:buSzPts val="1200"/>
              <a:buFont typeface="Roboto Slab Regular"/>
              <a:buChar char="■"/>
              <a:defRPr sz="1200">
                <a:solidFill>
                  <a:schemeClr val="lt1"/>
                </a:solidFill>
              </a:defRPr>
            </a:lvl6pPr>
            <a:lvl7pPr marL="3200400" lvl="6" indent="-304800">
              <a:spcBef>
                <a:spcPts val="1600"/>
              </a:spcBef>
              <a:spcAft>
                <a:spcPts val="0"/>
              </a:spcAft>
              <a:buClr>
                <a:schemeClr val="lt1"/>
              </a:buClr>
              <a:buSzPts val="1200"/>
              <a:buFont typeface="Roboto Slab Regular"/>
              <a:buChar char="●"/>
              <a:defRPr sz="1200">
                <a:solidFill>
                  <a:schemeClr val="lt1"/>
                </a:solidFill>
              </a:defRPr>
            </a:lvl7pPr>
            <a:lvl8pPr marL="3657600" lvl="7" indent="-304800">
              <a:spcBef>
                <a:spcPts val="1600"/>
              </a:spcBef>
              <a:spcAft>
                <a:spcPts val="0"/>
              </a:spcAft>
              <a:buClr>
                <a:schemeClr val="lt1"/>
              </a:buClr>
              <a:buSzPts val="1200"/>
              <a:buFont typeface="Roboto Slab Regular"/>
              <a:buChar char="○"/>
              <a:defRPr sz="1200">
                <a:solidFill>
                  <a:schemeClr val="lt1"/>
                </a:solidFill>
              </a:defRPr>
            </a:lvl8pPr>
            <a:lvl9pPr marL="4114800" lvl="8" indent="-304800">
              <a:spcBef>
                <a:spcPts val="1600"/>
              </a:spcBef>
              <a:spcAft>
                <a:spcPts val="1600"/>
              </a:spcAft>
              <a:buClr>
                <a:schemeClr val="lt1"/>
              </a:buClr>
              <a:buSzPts val="1200"/>
              <a:buFont typeface="Roboto Slab Regular"/>
              <a:buChar char="■"/>
              <a:defRPr sz="1200">
                <a:solidFill>
                  <a:schemeClr val="lt1"/>
                </a:solidFill>
              </a:defRPr>
            </a:lvl9pPr>
          </a:lstStyle>
          <a:p>
            <a:endParaRPr/>
          </a:p>
        </p:txBody>
      </p:sp>
      <p:sp>
        <p:nvSpPr>
          <p:cNvPr id="65" name="Google Shape;65;p7"/>
          <p:cNvSpPr txBox="1">
            <a:spLocks noGrp="1"/>
          </p:cNvSpPr>
          <p:nvPr>
            <p:ph type="title"/>
          </p:nvPr>
        </p:nvSpPr>
        <p:spPr>
          <a:xfrm>
            <a:off x="4336000" y="294993"/>
            <a:ext cx="4177800" cy="650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8" name="Google Shape;8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9" name="Google Shape;8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TITLE_ONLY_2_1_1_1">
    <p:spTree>
      <p:nvGrpSpPr>
        <p:cNvPr id="1" name="Shape 195"/>
        <p:cNvGrpSpPr/>
        <p:nvPr/>
      </p:nvGrpSpPr>
      <p:grpSpPr>
        <a:xfrm>
          <a:off x="0" y="0"/>
          <a:ext cx="0" cy="0"/>
          <a:chOff x="0" y="0"/>
          <a:chExt cx="0" cy="0"/>
        </a:xfrm>
      </p:grpSpPr>
      <p:grpSp>
        <p:nvGrpSpPr>
          <p:cNvPr id="196" name="Google Shape;196;p15"/>
          <p:cNvGrpSpPr/>
          <p:nvPr/>
        </p:nvGrpSpPr>
        <p:grpSpPr>
          <a:xfrm>
            <a:off x="6220500" y="1252375"/>
            <a:ext cx="2203400" cy="3446525"/>
            <a:chOff x="6220500" y="1252375"/>
            <a:chExt cx="2203400" cy="3446525"/>
          </a:xfrm>
        </p:grpSpPr>
        <p:sp>
          <p:nvSpPr>
            <p:cNvPr id="197" name="Google Shape;197;p15"/>
            <p:cNvSpPr/>
            <p:nvPr/>
          </p:nvSpPr>
          <p:spPr>
            <a:xfrm>
              <a:off x="6220500" y="1388100"/>
              <a:ext cx="2108400" cy="331080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6315500" y="1252375"/>
              <a:ext cx="2108400" cy="33510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15"/>
            <p:cNvCxnSpPr>
              <a:endCxn id="198" idx="3"/>
            </p:cNvCxnSpPr>
            <p:nvPr/>
          </p:nvCxnSpPr>
          <p:spPr>
            <a:xfrm>
              <a:off x="6297800" y="2927875"/>
              <a:ext cx="2126100" cy="0"/>
            </a:xfrm>
            <a:prstGeom prst="straightConnector1">
              <a:avLst/>
            </a:prstGeom>
            <a:noFill/>
            <a:ln w="9525" cap="flat" cmpd="sng">
              <a:solidFill>
                <a:schemeClr val="accent1"/>
              </a:solidFill>
              <a:prstDash val="solid"/>
              <a:round/>
              <a:headEnd type="none" w="med" len="med"/>
              <a:tailEnd type="none" w="med" len="med"/>
            </a:ln>
          </p:spPr>
        </p:cxnSp>
      </p:grpSp>
      <p:grpSp>
        <p:nvGrpSpPr>
          <p:cNvPr id="200" name="Google Shape;200;p15"/>
          <p:cNvGrpSpPr/>
          <p:nvPr/>
        </p:nvGrpSpPr>
        <p:grpSpPr>
          <a:xfrm>
            <a:off x="3748725" y="1252375"/>
            <a:ext cx="2203400" cy="3446525"/>
            <a:chOff x="3748725" y="1252375"/>
            <a:chExt cx="2203400" cy="3446525"/>
          </a:xfrm>
        </p:grpSpPr>
        <p:sp>
          <p:nvSpPr>
            <p:cNvPr id="201" name="Google Shape;201;p15"/>
            <p:cNvSpPr/>
            <p:nvPr/>
          </p:nvSpPr>
          <p:spPr>
            <a:xfrm>
              <a:off x="3748725" y="1388100"/>
              <a:ext cx="2108400" cy="331080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3843725" y="1252375"/>
              <a:ext cx="2108400" cy="33510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15"/>
            <p:cNvCxnSpPr>
              <a:stCxn id="202" idx="1"/>
              <a:endCxn id="202" idx="3"/>
            </p:cNvCxnSpPr>
            <p:nvPr/>
          </p:nvCxnSpPr>
          <p:spPr>
            <a:xfrm>
              <a:off x="3843725" y="2927875"/>
              <a:ext cx="2108400" cy="0"/>
            </a:xfrm>
            <a:prstGeom prst="straightConnector1">
              <a:avLst/>
            </a:prstGeom>
            <a:noFill/>
            <a:ln w="9525" cap="flat" cmpd="sng">
              <a:solidFill>
                <a:schemeClr val="accent1"/>
              </a:solidFill>
              <a:prstDash val="solid"/>
              <a:round/>
              <a:headEnd type="none" w="med" len="med"/>
              <a:tailEnd type="none" w="med" len="med"/>
            </a:ln>
          </p:spPr>
        </p:cxnSp>
      </p:grpSp>
      <p:sp>
        <p:nvSpPr>
          <p:cNvPr id="204" name="Google Shape;204;p15"/>
          <p:cNvSpPr txBox="1">
            <a:spLocks noGrp="1"/>
          </p:cNvSpPr>
          <p:nvPr>
            <p:ph type="subTitle" idx="1"/>
          </p:nvPr>
        </p:nvSpPr>
        <p:spPr>
          <a:xfrm>
            <a:off x="4072800" y="1856625"/>
            <a:ext cx="1690500" cy="8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solidFill>
                  <a:schemeClr val="lt1"/>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05" name="Google Shape;205;p15"/>
          <p:cNvSpPr txBox="1">
            <a:spLocks noGrp="1"/>
          </p:cNvSpPr>
          <p:nvPr>
            <p:ph type="ctrTitle"/>
          </p:nvPr>
        </p:nvSpPr>
        <p:spPr>
          <a:xfrm>
            <a:off x="4014025" y="1624225"/>
            <a:ext cx="18081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06" name="Google Shape;206;p15"/>
          <p:cNvSpPr txBox="1">
            <a:spLocks noGrp="1"/>
          </p:cNvSpPr>
          <p:nvPr>
            <p:ph type="subTitle" idx="2"/>
          </p:nvPr>
        </p:nvSpPr>
        <p:spPr>
          <a:xfrm>
            <a:off x="6524375" y="1856625"/>
            <a:ext cx="1690500" cy="8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solidFill>
                  <a:schemeClr val="lt1"/>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07" name="Google Shape;207;p15"/>
          <p:cNvSpPr txBox="1">
            <a:spLocks noGrp="1"/>
          </p:cNvSpPr>
          <p:nvPr>
            <p:ph type="ctrTitle" idx="3"/>
          </p:nvPr>
        </p:nvSpPr>
        <p:spPr>
          <a:xfrm>
            <a:off x="6465750" y="1624225"/>
            <a:ext cx="18081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08" name="Google Shape;208;p15"/>
          <p:cNvSpPr txBox="1">
            <a:spLocks noGrp="1"/>
          </p:cNvSpPr>
          <p:nvPr>
            <p:ph type="subTitle" idx="4"/>
          </p:nvPr>
        </p:nvSpPr>
        <p:spPr>
          <a:xfrm>
            <a:off x="4072750" y="3533600"/>
            <a:ext cx="16905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solidFill>
                  <a:schemeClr val="lt1"/>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09" name="Google Shape;209;p15"/>
          <p:cNvSpPr txBox="1">
            <a:spLocks noGrp="1"/>
          </p:cNvSpPr>
          <p:nvPr>
            <p:ph type="ctrTitle" idx="5"/>
          </p:nvPr>
        </p:nvSpPr>
        <p:spPr>
          <a:xfrm>
            <a:off x="4014025" y="3301201"/>
            <a:ext cx="18081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10" name="Google Shape;210;p15"/>
          <p:cNvSpPr txBox="1">
            <a:spLocks noGrp="1"/>
          </p:cNvSpPr>
          <p:nvPr>
            <p:ph type="subTitle" idx="6"/>
          </p:nvPr>
        </p:nvSpPr>
        <p:spPr>
          <a:xfrm>
            <a:off x="6524525" y="3533600"/>
            <a:ext cx="16905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solidFill>
                  <a:schemeClr val="lt1"/>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11" name="Google Shape;211;p15"/>
          <p:cNvSpPr txBox="1">
            <a:spLocks noGrp="1"/>
          </p:cNvSpPr>
          <p:nvPr>
            <p:ph type="ctrTitle" idx="7"/>
          </p:nvPr>
        </p:nvSpPr>
        <p:spPr>
          <a:xfrm>
            <a:off x="6465750" y="3301200"/>
            <a:ext cx="18081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12" name="Google Shape;212;p15"/>
          <p:cNvSpPr txBox="1">
            <a:spLocks noGrp="1"/>
          </p:cNvSpPr>
          <p:nvPr>
            <p:ph type="title" idx="8"/>
          </p:nvPr>
        </p:nvSpPr>
        <p:spPr>
          <a:xfrm>
            <a:off x="4336000" y="294993"/>
            <a:ext cx="4177800" cy="650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213"/>
        <p:cNvGrpSpPr/>
        <p:nvPr/>
      </p:nvGrpSpPr>
      <p:grpSpPr>
        <a:xfrm>
          <a:off x="0" y="0"/>
          <a:ext cx="0" cy="0"/>
          <a:chOff x="0" y="0"/>
          <a:chExt cx="0" cy="0"/>
        </a:xfrm>
      </p:grpSpPr>
      <p:sp>
        <p:nvSpPr>
          <p:cNvPr id="214" name="Google Shape;214;p16"/>
          <p:cNvSpPr txBox="1">
            <a:spLocks noGrp="1"/>
          </p:cNvSpPr>
          <p:nvPr>
            <p:ph type="subTitle" idx="1"/>
          </p:nvPr>
        </p:nvSpPr>
        <p:spPr>
          <a:xfrm>
            <a:off x="867400" y="1861004"/>
            <a:ext cx="3168300" cy="14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5" name="Google Shape;215;p16"/>
          <p:cNvSpPr txBox="1"/>
          <p:nvPr/>
        </p:nvSpPr>
        <p:spPr>
          <a:xfrm>
            <a:off x="643800" y="3580575"/>
            <a:ext cx="4427700" cy="931500"/>
          </a:xfrm>
          <a:prstGeom prst="rect">
            <a:avLst/>
          </a:prstGeom>
          <a:noFill/>
          <a:ln>
            <a:noFill/>
          </a:ln>
        </p:spPr>
        <p:txBody>
          <a:bodyPr spcFirstLastPara="1" wrap="square" lIns="91425" tIns="91425" rIns="91425" bIns="91425" anchor="b" anchorCtr="0">
            <a:noAutofit/>
          </a:bodyPr>
          <a:lstStyle/>
          <a:p>
            <a:pPr marL="0" lvl="0" indent="0" algn="l" rtl="0">
              <a:lnSpc>
                <a:spcPct val="114000"/>
              </a:lnSpc>
              <a:spcBef>
                <a:spcPts val="0"/>
              </a:spcBef>
              <a:spcAft>
                <a:spcPts val="0"/>
              </a:spcAft>
              <a:buNone/>
            </a:pPr>
            <a:r>
              <a:rPr lang="en" sz="1000">
                <a:solidFill>
                  <a:schemeClr val="dk1"/>
                </a:solidFill>
                <a:latin typeface="Nanum Gothic Coding"/>
                <a:ea typeface="Nanum Gothic Coding"/>
                <a:cs typeface="Nanum Gothic Coding"/>
                <a:sym typeface="Nanum Gothic Coding"/>
              </a:rPr>
              <a:t>CREDITS: This presentation template was created by </a:t>
            </a:r>
            <a:r>
              <a:rPr lang="en" sz="1000" b="1">
                <a:solidFill>
                  <a:schemeClr val="accent2"/>
                </a:solidFill>
                <a:uFill>
                  <a:noFill/>
                </a:uFill>
                <a:latin typeface="Nanum Gothic Coding"/>
                <a:ea typeface="Nanum Gothic Coding"/>
                <a:cs typeface="Nanum Gothic Coding"/>
                <a:sym typeface="Nanum Gothic Coding"/>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b="1">
                <a:solidFill>
                  <a:schemeClr val="dk1"/>
                </a:solidFill>
                <a:latin typeface="Nanum Gothic Coding"/>
                <a:ea typeface="Nanum Gothic Coding"/>
                <a:cs typeface="Nanum Gothic Coding"/>
                <a:sym typeface="Nanum Gothic Coding"/>
              </a:rPr>
              <a:t>,</a:t>
            </a:r>
            <a:r>
              <a:rPr lang="en" sz="1000">
                <a:solidFill>
                  <a:schemeClr val="dk1"/>
                </a:solidFill>
                <a:latin typeface="Nanum Gothic Coding"/>
                <a:ea typeface="Nanum Gothic Coding"/>
                <a:cs typeface="Nanum Gothic Coding"/>
                <a:sym typeface="Nanum Gothic Coding"/>
              </a:rPr>
              <a:t> including icons by </a:t>
            </a:r>
            <a:r>
              <a:rPr lang="en" sz="1000" b="1">
                <a:solidFill>
                  <a:schemeClr val="accent2"/>
                </a:solidFill>
                <a:uFill>
                  <a:noFill/>
                </a:uFill>
                <a:latin typeface="Nanum Gothic Coding"/>
                <a:ea typeface="Nanum Gothic Coding"/>
                <a:cs typeface="Nanum Gothic Coding"/>
                <a:sym typeface="Nanum Gothic Coding"/>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dk1"/>
                </a:solidFill>
                <a:latin typeface="Nanum Gothic Coding"/>
                <a:ea typeface="Nanum Gothic Coding"/>
                <a:cs typeface="Nanum Gothic Coding"/>
                <a:sym typeface="Nanum Gothic Coding"/>
              </a:rPr>
              <a:t>, infographics &amp; images by </a:t>
            </a:r>
            <a:r>
              <a:rPr lang="en" sz="1000" b="1">
                <a:solidFill>
                  <a:schemeClr val="accent2"/>
                </a:solidFill>
                <a:uFill>
                  <a:noFill/>
                </a:uFill>
                <a:latin typeface="Nanum Gothic Coding"/>
                <a:ea typeface="Nanum Gothic Coding"/>
                <a:cs typeface="Nanum Gothic Coding"/>
                <a:sym typeface="Nanum Gothic Coding"/>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000">
                <a:solidFill>
                  <a:schemeClr val="accent2"/>
                </a:solidFill>
                <a:latin typeface="Nanum Gothic Coding"/>
                <a:ea typeface="Nanum Gothic Coding"/>
                <a:cs typeface="Nanum Gothic Coding"/>
                <a:sym typeface="Nanum Gothic Coding"/>
              </a:rPr>
              <a:t> </a:t>
            </a:r>
            <a:r>
              <a:rPr lang="en" sz="1000">
                <a:solidFill>
                  <a:schemeClr val="dk1"/>
                </a:solidFill>
                <a:latin typeface="Nanum Gothic Coding"/>
                <a:ea typeface="Nanum Gothic Coding"/>
                <a:cs typeface="Nanum Gothic Coding"/>
                <a:sym typeface="Nanum Gothic Coding"/>
              </a:rPr>
              <a:t>and illustrations by </a:t>
            </a:r>
            <a:r>
              <a:rPr lang="en" sz="1000" b="1">
                <a:solidFill>
                  <a:schemeClr val="accent2"/>
                </a:solidFill>
                <a:uFill>
                  <a:noFill/>
                </a:uFill>
                <a:latin typeface="Nanum Gothic Coding"/>
                <a:ea typeface="Nanum Gothic Coding"/>
                <a:cs typeface="Nanum Gothic Coding"/>
                <a:sym typeface="Nanum Gothic Coding"/>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1000" b="1">
              <a:solidFill>
                <a:schemeClr val="accent2"/>
              </a:solidFill>
              <a:latin typeface="Nanum Gothic Coding"/>
              <a:ea typeface="Nanum Gothic Coding"/>
              <a:cs typeface="Nanum Gothic Coding"/>
              <a:sym typeface="Nanum Gothic Coding"/>
            </a:endParaRPr>
          </a:p>
        </p:txBody>
      </p:sp>
      <p:sp>
        <p:nvSpPr>
          <p:cNvPr id="216" name="Google Shape;216;p16"/>
          <p:cNvSpPr txBox="1">
            <a:spLocks noGrp="1"/>
          </p:cNvSpPr>
          <p:nvPr>
            <p:ph type="title"/>
          </p:nvPr>
        </p:nvSpPr>
        <p:spPr>
          <a:xfrm>
            <a:off x="859675" y="822488"/>
            <a:ext cx="3896100" cy="937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600"/>
            </a:lvl1pPr>
            <a:lvl2pPr lvl="1" rtl="0">
              <a:spcBef>
                <a:spcPts val="0"/>
              </a:spcBef>
              <a:spcAft>
                <a:spcPts val="0"/>
              </a:spcAft>
              <a:buNone/>
              <a:defRPr sz="9600"/>
            </a:lvl2pPr>
            <a:lvl3pPr lvl="2" rtl="0">
              <a:spcBef>
                <a:spcPts val="0"/>
              </a:spcBef>
              <a:spcAft>
                <a:spcPts val="0"/>
              </a:spcAft>
              <a:buNone/>
              <a:defRPr sz="9600"/>
            </a:lvl3pPr>
            <a:lvl4pPr lvl="3" rtl="0">
              <a:spcBef>
                <a:spcPts val="0"/>
              </a:spcBef>
              <a:spcAft>
                <a:spcPts val="0"/>
              </a:spcAft>
              <a:buNone/>
              <a:defRPr sz="9600"/>
            </a:lvl4pPr>
            <a:lvl5pPr lvl="4" rtl="0">
              <a:spcBef>
                <a:spcPts val="0"/>
              </a:spcBef>
              <a:spcAft>
                <a:spcPts val="0"/>
              </a:spcAft>
              <a:buNone/>
              <a:defRPr sz="9600"/>
            </a:lvl5pPr>
            <a:lvl6pPr lvl="5" rtl="0">
              <a:spcBef>
                <a:spcPts val="0"/>
              </a:spcBef>
              <a:spcAft>
                <a:spcPts val="0"/>
              </a:spcAft>
              <a:buNone/>
              <a:defRPr sz="9600"/>
            </a:lvl6pPr>
            <a:lvl7pPr lvl="6" rtl="0">
              <a:spcBef>
                <a:spcPts val="0"/>
              </a:spcBef>
              <a:spcAft>
                <a:spcPts val="0"/>
              </a:spcAft>
              <a:buNone/>
              <a:defRPr sz="9600"/>
            </a:lvl7pPr>
            <a:lvl8pPr lvl="7" rtl="0">
              <a:spcBef>
                <a:spcPts val="0"/>
              </a:spcBef>
              <a:spcAft>
                <a:spcPts val="0"/>
              </a:spcAft>
              <a:buNone/>
              <a:defRPr sz="9600"/>
            </a:lvl8pPr>
            <a:lvl9pPr lvl="8" rtl="0">
              <a:spcBef>
                <a:spcPts val="0"/>
              </a:spcBef>
              <a:spcAft>
                <a:spcPts val="0"/>
              </a:spcAft>
              <a:buNone/>
              <a:defRPr sz="9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4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800"/>
              <a:buFont typeface="Teko"/>
              <a:buNone/>
              <a:defRPr sz="4800">
                <a:solidFill>
                  <a:schemeClr val="dk1"/>
                </a:solidFill>
                <a:latin typeface="Teko"/>
                <a:ea typeface="Teko"/>
                <a:cs typeface="Teko"/>
                <a:sym typeface="Teko"/>
              </a:defRPr>
            </a:lvl1pPr>
            <a:lvl2pPr lvl="1">
              <a:spcBef>
                <a:spcPts val="0"/>
              </a:spcBef>
              <a:spcAft>
                <a:spcPts val="0"/>
              </a:spcAft>
              <a:buClr>
                <a:schemeClr val="dk1"/>
              </a:buClr>
              <a:buSzPts val="4800"/>
              <a:buFont typeface="Teko"/>
              <a:buNone/>
              <a:defRPr sz="4800">
                <a:solidFill>
                  <a:schemeClr val="dk1"/>
                </a:solidFill>
                <a:latin typeface="Teko"/>
                <a:ea typeface="Teko"/>
                <a:cs typeface="Teko"/>
                <a:sym typeface="Teko"/>
              </a:defRPr>
            </a:lvl2pPr>
            <a:lvl3pPr lvl="2">
              <a:spcBef>
                <a:spcPts val="0"/>
              </a:spcBef>
              <a:spcAft>
                <a:spcPts val="0"/>
              </a:spcAft>
              <a:buClr>
                <a:schemeClr val="dk1"/>
              </a:buClr>
              <a:buSzPts val="4800"/>
              <a:buFont typeface="Teko"/>
              <a:buNone/>
              <a:defRPr sz="4800">
                <a:solidFill>
                  <a:schemeClr val="dk1"/>
                </a:solidFill>
                <a:latin typeface="Teko"/>
                <a:ea typeface="Teko"/>
                <a:cs typeface="Teko"/>
                <a:sym typeface="Teko"/>
              </a:defRPr>
            </a:lvl3pPr>
            <a:lvl4pPr lvl="3">
              <a:spcBef>
                <a:spcPts val="0"/>
              </a:spcBef>
              <a:spcAft>
                <a:spcPts val="0"/>
              </a:spcAft>
              <a:buClr>
                <a:schemeClr val="dk1"/>
              </a:buClr>
              <a:buSzPts val="4800"/>
              <a:buFont typeface="Teko"/>
              <a:buNone/>
              <a:defRPr sz="4800">
                <a:solidFill>
                  <a:schemeClr val="dk1"/>
                </a:solidFill>
                <a:latin typeface="Teko"/>
                <a:ea typeface="Teko"/>
                <a:cs typeface="Teko"/>
                <a:sym typeface="Teko"/>
              </a:defRPr>
            </a:lvl4pPr>
            <a:lvl5pPr lvl="4">
              <a:spcBef>
                <a:spcPts val="0"/>
              </a:spcBef>
              <a:spcAft>
                <a:spcPts val="0"/>
              </a:spcAft>
              <a:buClr>
                <a:schemeClr val="dk1"/>
              </a:buClr>
              <a:buSzPts val="4800"/>
              <a:buFont typeface="Teko"/>
              <a:buNone/>
              <a:defRPr sz="4800">
                <a:solidFill>
                  <a:schemeClr val="dk1"/>
                </a:solidFill>
                <a:latin typeface="Teko"/>
                <a:ea typeface="Teko"/>
                <a:cs typeface="Teko"/>
                <a:sym typeface="Teko"/>
              </a:defRPr>
            </a:lvl5pPr>
            <a:lvl6pPr lvl="5">
              <a:spcBef>
                <a:spcPts val="0"/>
              </a:spcBef>
              <a:spcAft>
                <a:spcPts val="0"/>
              </a:spcAft>
              <a:buClr>
                <a:schemeClr val="dk1"/>
              </a:buClr>
              <a:buSzPts val="4800"/>
              <a:buFont typeface="Teko"/>
              <a:buNone/>
              <a:defRPr sz="4800">
                <a:solidFill>
                  <a:schemeClr val="dk1"/>
                </a:solidFill>
                <a:latin typeface="Teko"/>
                <a:ea typeface="Teko"/>
                <a:cs typeface="Teko"/>
                <a:sym typeface="Teko"/>
              </a:defRPr>
            </a:lvl6pPr>
            <a:lvl7pPr lvl="6">
              <a:spcBef>
                <a:spcPts val="0"/>
              </a:spcBef>
              <a:spcAft>
                <a:spcPts val="0"/>
              </a:spcAft>
              <a:buClr>
                <a:schemeClr val="dk1"/>
              </a:buClr>
              <a:buSzPts val="4800"/>
              <a:buFont typeface="Teko"/>
              <a:buNone/>
              <a:defRPr sz="4800">
                <a:solidFill>
                  <a:schemeClr val="dk1"/>
                </a:solidFill>
                <a:latin typeface="Teko"/>
                <a:ea typeface="Teko"/>
                <a:cs typeface="Teko"/>
                <a:sym typeface="Teko"/>
              </a:defRPr>
            </a:lvl7pPr>
            <a:lvl8pPr lvl="7">
              <a:spcBef>
                <a:spcPts val="0"/>
              </a:spcBef>
              <a:spcAft>
                <a:spcPts val="0"/>
              </a:spcAft>
              <a:buClr>
                <a:schemeClr val="dk1"/>
              </a:buClr>
              <a:buSzPts val="4800"/>
              <a:buFont typeface="Teko"/>
              <a:buNone/>
              <a:defRPr sz="4800">
                <a:solidFill>
                  <a:schemeClr val="dk1"/>
                </a:solidFill>
                <a:latin typeface="Teko"/>
                <a:ea typeface="Teko"/>
                <a:cs typeface="Teko"/>
                <a:sym typeface="Teko"/>
              </a:defRPr>
            </a:lvl8pPr>
            <a:lvl9pPr lvl="8">
              <a:spcBef>
                <a:spcPts val="0"/>
              </a:spcBef>
              <a:spcAft>
                <a:spcPts val="0"/>
              </a:spcAft>
              <a:buClr>
                <a:schemeClr val="dk1"/>
              </a:buClr>
              <a:buSzPts val="4800"/>
              <a:buFont typeface="Teko"/>
              <a:buNone/>
              <a:defRPr sz="4800">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Nanum Gothic Coding"/>
              <a:buChar char="●"/>
              <a:defRPr sz="1800">
                <a:solidFill>
                  <a:schemeClr val="dk1"/>
                </a:solidFill>
                <a:latin typeface="Nanum Gothic Coding"/>
                <a:ea typeface="Nanum Gothic Coding"/>
                <a:cs typeface="Nanum Gothic Coding"/>
                <a:sym typeface="Nanum Gothic Coding"/>
              </a:defRPr>
            </a:lvl1pPr>
            <a:lvl2pPr marL="914400" lvl="1"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2pPr>
            <a:lvl3pPr marL="1371600" lvl="2"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3pPr>
            <a:lvl4pPr marL="1828800" lvl="3"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4pPr>
            <a:lvl5pPr marL="2286000" lvl="4"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5pPr>
            <a:lvl6pPr marL="2743200" lvl="5"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6pPr>
            <a:lvl7pPr marL="3200400" lvl="6"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7pPr>
            <a:lvl8pPr marL="3657600" lvl="7"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8pPr>
            <a:lvl9pPr marL="4114800" lvl="8" indent="-317500">
              <a:lnSpc>
                <a:spcPct val="115000"/>
              </a:lnSpc>
              <a:spcBef>
                <a:spcPts val="1600"/>
              </a:spcBef>
              <a:spcAft>
                <a:spcPts val="160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61" r:id="rId6"/>
    <p:sldLayoutId id="2147483662"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42"/>
        <p:cNvGrpSpPr/>
        <p:nvPr/>
      </p:nvGrpSpPr>
      <p:grpSpPr>
        <a:xfrm>
          <a:off x="0" y="0"/>
          <a:ext cx="0" cy="0"/>
          <a:chOff x="0" y="0"/>
          <a:chExt cx="0" cy="0"/>
        </a:xfrm>
      </p:grpSpPr>
      <p:sp>
        <p:nvSpPr>
          <p:cNvPr id="243" name="Google Shape;243;p2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44" name="Google Shape;244;p2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71802" y="500048"/>
            <a:ext cx="5500726" cy="2357454"/>
          </a:xfrm>
          <a:prstGeom prst="rect">
            <a:avLst/>
          </a:prstGeom>
          <a:noFill/>
          <a:ln w="9525">
            <a:noFill/>
            <a:miter lim="800000"/>
            <a:headEnd/>
            <a:tailEnd/>
          </a:ln>
          <a:effectLst/>
        </p:spPr>
      </p:pic>
      <p:pic>
        <p:nvPicPr>
          <p:cNvPr id="1027" name="Picture 3" descr="C:\Users\mkart\Desktop\Mini Project\cover.jpg"/>
          <p:cNvPicPr>
            <a:picLocks noChangeAspect="1" noChangeArrowheads="1"/>
          </p:cNvPicPr>
          <p:nvPr/>
        </p:nvPicPr>
        <p:blipFill>
          <a:blip r:embed="rId3"/>
          <a:srcRect/>
          <a:stretch>
            <a:fillRect/>
          </a:stretch>
        </p:blipFill>
        <p:spPr bwMode="auto">
          <a:xfrm>
            <a:off x="2643174" y="500048"/>
            <a:ext cx="3633775" cy="2433160"/>
          </a:xfrm>
          <a:prstGeom prst="rect">
            <a:avLst/>
          </a:prstGeom>
          <a:ln>
            <a:noFill/>
          </a:ln>
          <a:effectLst>
            <a:softEdge rad="112500"/>
          </a:effectLst>
        </p:spPr>
      </p:pic>
      <p:sp>
        <p:nvSpPr>
          <p:cNvPr id="7" name="TextBox 6"/>
          <p:cNvSpPr txBox="1"/>
          <p:nvPr/>
        </p:nvSpPr>
        <p:spPr>
          <a:xfrm>
            <a:off x="2143108" y="3143254"/>
            <a:ext cx="5072098" cy="461665"/>
          </a:xfrm>
          <a:prstGeom prst="rect">
            <a:avLst/>
          </a:prstGeom>
          <a:noFill/>
        </p:spPr>
        <p:txBody>
          <a:bodyPr wrap="square" rtlCol="0">
            <a:spAutoFit/>
          </a:bodyPr>
          <a:lstStyle/>
          <a:p>
            <a:r>
              <a:rPr lang="id-ID" sz="2400" dirty="0" smtClean="0">
                <a:solidFill>
                  <a:schemeClr val="tx1"/>
                </a:solidFill>
                <a:effectLst>
                  <a:reflection blurRad="6350" stA="55000" endA="300" endPos="45500" dir="5400000" sy="-100000" algn="bl" rotWithShape="0"/>
                </a:effectLst>
                <a:latin typeface="Arial Rounded MT Bold" pitchFamily="34" charset="0"/>
              </a:rPr>
              <a:t>Project Title : Sentiment Analysis</a:t>
            </a:r>
            <a:endParaRPr lang="en-US" sz="2400" dirty="0">
              <a:solidFill>
                <a:schemeClr val="tx1"/>
              </a:solidFill>
              <a:effectLst>
                <a:reflection blurRad="6350" stA="55000" endA="300" endPos="45500" dir="5400000" sy="-100000" algn="bl" rotWithShape="0"/>
              </a:effectLst>
              <a:latin typeface="Arial Rounded MT Bold" pitchFamily="34" charset="0"/>
            </a:endParaRPr>
          </a:p>
        </p:txBody>
      </p:sp>
      <p:sp>
        <p:nvSpPr>
          <p:cNvPr id="8" name="TextBox 7"/>
          <p:cNvSpPr txBox="1"/>
          <p:nvPr/>
        </p:nvSpPr>
        <p:spPr>
          <a:xfrm>
            <a:off x="3143240" y="3929072"/>
            <a:ext cx="2786082" cy="646331"/>
          </a:xfrm>
          <a:prstGeom prst="rect">
            <a:avLst/>
          </a:prstGeom>
          <a:noFill/>
        </p:spPr>
        <p:txBody>
          <a:bodyPr wrap="square" rtlCol="0">
            <a:spAutoFit/>
          </a:bodyPr>
          <a:lstStyle/>
          <a:p>
            <a:pPr algn="ctr"/>
            <a:r>
              <a:rPr lang="id-ID" sz="1800" dirty="0" smtClean="0">
                <a:solidFill>
                  <a:schemeClr val="tx1"/>
                </a:solidFill>
                <a:effectLst>
                  <a:glow rad="228600">
                    <a:schemeClr val="accent3">
                      <a:satMod val="175000"/>
                      <a:alpha val="40000"/>
                    </a:schemeClr>
                  </a:glow>
                  <a:reflection blurRad="6350" stA="55000" endA="300" endPos="45500" dir="5400000" sy="-100000" algn="bl" rotWithShape="0"/>
                </a:effectLst>
                <a:latin typeface="Arial Rounded MT Bold" pitchFamily="34" charset="0"/>
              </a:rPr>
              <a:t>Under Guidance Of</a:t>
            </a:r>
          </a:p>
          <a:p>
            <a:pPr algn="ctr"/>
            <a:r>
              <a:rPr lang="id-ID" sz="1800" dirty="0" smtClean="0">
                <a:solidFill>
                  <a:schemeClr val="tx1"/>
                </a:solidFill>
                <a:effectLst>
                  <a:glow rad="228600">
                    <a:schemeClr val="accent3">
                      <a:satMod val="175000"/>
                      <a:alpha val="40000"/>
                    </a:schemeClr>
                  </a:glow>
                  <a:reflection blurRad="6350" stA="55000" endA="300" endPos="45500" dir="5400000" sy="-100000" algn="bl" rotWithShape="0"/>
                </a:effectLst>
                <a:latin typeface="Arial Rounded MT Bold" pitchFamily="34" charset="0"/>
              </a:rPr>
              <a:t>A.Nageswara Rao</a:t>
            </a:r>
            <a:endParaRPr lang="en-US" sz="1800" dirty="0">
              <a:solidFill>
                <a:schemeClr val="tx1"/>
              </a:solidFill>
              <a:effectLst>
                <a:glow rad="228600">
                  <a:schemeClr val="accent3">
                    <a:satMod val="175000"/>
                    <a:alpha val="40000"/>
                  </a:schemeClr>
                </a:glow>
                <a:reflection blurRad="6350" stA="55000" endA="300" endPos="45500" dir="5400000" sy="-100000" algn="bl" rotWithShape="0"/>
              </a:effectLst>
              <a:latin typeface="Arial Rounded MT Bold"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596"/>
        <p:cNvGrpSpPr/>
        <p:nvPr/>
      </p:nvGrpSpPr>
      <p:grpSpPr>
        <a:xfrm>
          <a:off x="0" y="0"/>
          <a:ext cx="0" cy="0"/>
          <a:chOff x="0" y="0"/>
          <a:chExt cx="0" cy="0"/>
        </a:xfrm>
      </p:grpSpPr>
      <p:pic>
        <p:nvPicPr>
          <p:cNvPr id="7170" name="Picture 2" descr="C:\Users\mkart\Desktop\Mini Project\toppng.com-twitter-icon-logo-social-media-icon-png-and-vector-twitter-logo-pink-294x306.png"/>
          <p:cNvPicPr>
            <a:picLocks noChangeAspect="1" noChangeArrowheads="1"/>
          </p:cNvPicPr>
          <p:nvPr/>
        </p:nvPicPr>
        <p:blipFill>
          <a:blip r:embed="rId3"/>
          <a:srcRect/>
          <a:stretch>
            <a:fillRect/>
          </a:stretch>
        </p:blipFill>
        <p:spPr bwMode="auto">
          <a:xfrm rot="20699825">
            <a:off x="571472" y="142858"/>
            <a:ext cx="4500594" cy="4681496"/>
          </a:xfrm>
          <a:prstGeom prst="rect">
            <a:avLst/>
          </a:prstGeom>
          <a:ln>
            <a:noFill/>
          </a:ln>
          <a:effectLst>
            <a:softEdge rad="112500"/>
          </a:effectLst>
        </p:spPr>
      </p:pic>
      <p:sp>
        <p:nvSpPr>
          <p:cNvPr id="13" name="TextBox 12"/>
          <p:cNvSpPr txBox="1"/>
          <p:nvPr/>
        </p:nvSpPr>
        <p:spPr>
          <a:xfrm>
            <a:off x="5572132" y="1500180"/>
            <a:ext cx="3500462" cy="2862322"/>
          </a:xfrm>
          <a:prstGeom prst="rect">
            <a:avLst/>
          </a:prstGeom>
          <a:noFill/>
        </p:spPr>
        <p:txBody>
          <a:bodyPr wrap="square" rtlCol="0">
            <a:spAutoFit/>
          </a:bodyPr>
          <a:lstStyle/>
          <a:p>
            <a:r>
              <a:rPr lang="id-ID" sz="2000" dirty="0" smtClean="0">
                <a:solidFill>
                  <a:srgbClr val="00B0F0"/>
                </a:solidFill>
                <a:effectLst>
                  <a:reflection blurRad="6350" stA="55000" endA="300" endPos="45500" dir="5400000" sy="-100000" algn="bl" rotWithShape="0"/>
                </a:effectLst>
                <a:latin typeface="Aquire" pitchFamily="50" charset="0"/>
              </a:rPr>
              <a:t>175A9  -  S.Neelima</a:t>
            </a:r>
          </a:p>
          <a:p>
            <a:endParaRPr lang="id-ID" sz="2000" dirty="0" smtClean="0">
              <a:solidFill>
                <a:srgbClr val="00B0F0"/>
              </a:solidFill>
              <a:effectLst>
                <a:reflection blurRad="6350" stA="55000" endA="300" endPos="45500" dir="5400000" sy="-100000" algn="bl" rotWithShape="0"/>
              </a:effectLst>
              <a:latin typeface="Aquire" pitchFamily="50" charset="0"/>
            </a:endParaRPr>
          </a:p>
          <a:p>
            <a:r>
              <a:rPr lang="id-ID" sz="2000" dirty="0" smtClean="0">
                <a:solidFill>
                  <a:srgbClr val="00B0F0"/>
                </a:solidFill>
                <a:effectLst>
                  <a:reflection blurRad="6350" stA="55000" endA="300" endPos="45500" dir="5400000" sy="-100000" algn="bl" rotWithShape="0"/>
                </a:effectLst>
                <a:latin typeface="Aquire" pitchFamily="50" charset="0"/>
              </a:rPr>
              <a:t>175E3  -  M.Karthik</a:t>
            </a:r>
          </a:p>
          <a:p>
            <a:endParaRPr lang="en-US" sz="2000" dirty="0" smtClean="0">
              <a:solidFill>
                <a:srgbClr val="00B0F0"/>
              </a:solidFill>
              <a:effectLst>
                <a:reflection blurRad="6350" stA="55000" endA="300" endPos="45500" dir="5400000" sy="-100000" algn="bl" rotWithShape="0"/>
              </a:effectLst>
              <a:latin typeface="Aquire" pitchFamily="50" charset="0"/>
            </a:endParaRPr>
          </a:p>
          <a:p>
            <a:r>
              <a:rPr lang="id-ID" sz="2000" dirty="0" smtClean="0">
                <a:solidFill>
                  <a:srgbClr val="00B0F0"/>
                </a:solidFill>
                <a:effectLst>
                  <a:reflection blurRad="6350" stA="55000" endA="300" endPos="45500" dir="5400000" sy="-100000" algn="bl" rotWithShape="0"/>
                </a:effectLst>
                <a:latin typeface="Aquire" pitchFamily="50" charset="0"/>
              </a:rPr>
              <a:t>175F4  -  P.Bhargav</a:t>
            </a:r>
          </a:p>
          <a:p>
            <a:endParaRPr lang="en-US" sz="2000" dirty="0" smtClean="0">
              <a:solidFill>
                <a:srgbClr val="00B0F0"/>
              </a:solidFill>
              <a:effectLst>
                <a:reflection blurRad="6350" stA="55000" endA="300" endPos="45500" dir="5400000" sy="-100000" algn="bl" rotWithShape="0"/>
              </a:effectLst>
              <a:latin typeface="Aquire" pitchFamily="50" charset="0"/>
            </a:endParaRPr>
          </a:p>
          <a:p>
            <a:r>
              <a:rPr lang="id-ID" sz="2000" dirty="0" smtClean="0">
                <a:solidFill>
                  <a:srgbClr val="00B0F0"/>
                </a:solidFill>
                <a:effectLst>
                  <a:reflection blurRad="6350" stA="55000" endA="300" endPos="45500" dir="5400000" sy="-100000" algn="bl" rotWithShape="0"/>
                </a:effectLst>
                <a:latin typeface="Aquire" pitchFamily="50" charset="0"/>
              </a:rPr>
              <a:t>175M8  -  Md.Ijaz Ahmed</a:t>
            </a:r>
          </a:p>
          <a:p>
            <a:endParaRPr lang="en-US" sz="2000" dirty="0" smtClean="0">
              <a:solidFill>
                <a:srgbClr val="00B0F0"/>
              </a:solidFill>
              <a:effectLst>
                <a:reflection blurRad="6350" stA="55000" endA="300" endPos="45500" dir="5400000" sy="-100000" algn="bl" rotWithShape="0"/>
              </a:effectLst>
              <a:latin typeface="Aquire" pitchFamily="50" charset="0"/>
            </a:endParaRPr>
          </a:p>
          <a:p>
            <a:endParaRPr lang="en-US" sz="2000" dirty="0">
              <a:solidFill>
                <a:srgbClr val="00B0F0"/>
              </a:solidFill>
              <a:effectLst>
                <a:reflection blurRad="6350" stA="55000" endA="300" endPos="45500" dir="5400000" sy="-100000" algn="bl" rotWithShape="0"/>
              </a:effectLst>
              <a:latin typeface="Aquire" pitchFamily="50" charset="0"/>
            </a:endParaRPr>
          </a:p>
        </p:txBody>
      </p:sp>
      <p:sp>
        <p:nvSpPr>
          <p:cNvPr id="14" name="TextBox 13"/>
          <p:cNvSpPr txBox="1"/>
          <p:nvPr/>
        </p:nvSpPr>
        <p:spPr>
          <a:xfrm>
            <a:off x="5000628" y="642924"/>
            <a:ext cx="3571900" cy="461665"/>
          </a:xfrm>
          <a:prstGeom prst="rect">
            <a:avLst/>
          </a:prstGeom>
          <a:noFill/>
        </p:spPr>
        <p:txBody>
          <a:bodyPr wrap="square" rtlCol="0">
            <a:spAutoFit/>
          </a:bodyPr>
          <a:lstStyle/>
          <a:p>
            <a:r>
              <a:rPr lang="id-ID" sz="2400" dirty="0" smtClean="0">
                <a:solidFill>
                  <a:schemeClr val="bg1"/>
                </a:solidFill>
                <a:effectLst>
                  <a:glow rad="228600">
                    <a:schemeClr val="accent2">
                      <a:satMod val="175000"/>
                      <a:alpha val="40000"/>
                    </a:schemeClr>
                  </a:glow>
                  <a:reflection blurRad="6350" stA="55000" endA="300" endPos="45500" dir="5400000" sy="-100000" algn="bl" rotWithShape="0"/>
                </a:effectLst>
                <a:latin typeface="Aquire" pitchFamily="50" charset="0"/>
              </a:rPr>
              <a:t>Presentation</a:t>
            </a:r>
            <a:r>
              <a:rPr lang="id-ID" sz="2400" dirty="0" smtClean="0">
                <a:solidFill>
                  <a:schemeClr val="bg1"/>
                </a:solidFill>
                <a:effectLst>
                  <a:glow rad="228600">
                    <a:schemeClr val="accent2">
                      <a:satMod val="175000"/>
                      <a:alpha val="40000"/>
                    </a:schemeClr>
                  </a:glow>
                </a:effectLst>
                <a:latin typeface="Aquire" pitchFamily="50" charset="0"/>
              </a:rPr>
              <a:t> By</a:t>
            </a:r>
            <a:endParaRPr lang="en-US" sz="2400" dirty="0">
              <a:solidFill>
                <a:schemeClr val="bg1"/>
              </a:solidFill>
              <a:effectLst>
                <a:glow rad="228600">
                  <a:schemeClr val="accent2">
                    <a:satMod val="175000"/>
                    <a:alpha val="40000"/>
                  </a:schemeClr>
                </a:glow>
              </a:effectLst>
              <a:latin typeface="Aquire" pitchFamily="50" charset="0"/>
            </a:endParaRPr>
          </a:p>
        </p:txBody>
      </p:sp>
    </p:spTree>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3B96"/>
        </a:solidFill>
        <a:effectLst/>
      </p:bgPr>
    </p:bg>
    <p:spTree>
      <p:nvGrpSpPr>
        <p:cNvPr id="1" name="Shape 249"/>
        <p:cNvGrpSpPr/>
        <p:nvPr/>
      </p:nvGrpSpPr>
      <p:grpSpPr>
        <a:xfrm>
          <a:off x="0" y="0"/>
          <a:ext cx="0" cy="0"/>
          <a:chOff x="0" y="0"/>
          <a:chExt cx="0" cy="0"/>
        </a:xfrm>
      </p:grpSpPr>
      <p:sp>
        <p:nvSpPr>
          <p:cNvPr id="250" name="Google Shape;250;p24"/>
          <p:cNvSpPr/>
          <p:nvPr/>
        </p:nvSpPr>
        <p:spPr>
          <a:xfrm>
            <a:off x="735989" y="2967376"/>
            <a:ext cx="3693135" cy="890258"/>
          </a:xfrm>
          <a:custGeom>
            <a:avLst/>
            <a:gdLst/>
            <a:ahLst/>
            <a:cxnLst/>
            <a:rect l="l" t="t" r="r" b="b"/>
            <a:pathLst>
              <a:path w="8721" h="8722" extrusionOk="0">
                <a:moveTo>
                  <a:pt x="0" y="1"/>
                </a:moveTo>
                <a:lnTo>
                  <a:pt x="0" y="8721"/>
                </a:lnTo>
                <a:lnTo>
                  <a:pt x="8720" y="8721"/>
                </a:lnTo>
                <a:lnTo>
                  <a:pt x="8720" y="1"/>
                </a:lnTo>
                <a:close/>
              </a:path>
            </a:pathLst>
          </a:custGeom>
          <a:solidFill>
            <a:srgbClr val="A4C1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3924350" y="4687925"/>
            <a:ext cx="5093450" cy="6725"/>
          </a:xfrm>
          <a:custGeom>
            <a:avLst/>
            <a:gdLst/>
            <a:ahLst/>
            <a:cxnLst/>
            <a:rect l="l" t="t" r="r" b="b"/>
            <a:pathLst>
              <a:path w="203738" h="269" extrusionOk="0">
                <a:moveTo>
                  <a:pt x="101888" y="1"/>
                </a:moveTo>
                <a:cubicBezTo>
                  <a:pt x="45590" y="1"/>
                  <a:pt x="1" y="77"/>
                  <a:pt x="1" y="115"/>
                </a:cubicBezTo>
                <a:cubicBezTo>
                  <a:pt x="1" y="192"/>
                  <a:pt x="45628" y="268"/>
                  <a:pt x="101888" y="268"/>
                </a:cubicBezTo>
                <a:cubicBezTo>
                  <a:pt x="158148" y="268"/>
                  <a:pt x="203737" y="192"/>
                  <a:pt x="203737" y="115"/>
                </a:cubicBezTo>
                <a:cubicBezTo>
                  <a:pt x="203737" y="77"/>
                  <a:pt x="158148" y="1"/>
                  <a:pt x="101888" y="1"/>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24"/>
          <p:cNvGrpSpPr/>
          <p:nvPr/>
        </p:nvGrpSpPr>
        <p:grpSpPr>
          <a:xfrm>
            <a:off x="7886766" y="624984"/>
            <a:ext cx="1616918" cy="659805"/>
            <a:chOff x="4431000" y="2613200"/>
            <a:chExt cx="1970650" cy="804150"/>
          </a:xfrm>
        </p:grpSpPr>
        <p:sp>
          <p:nvSpPr>
            <p:cNvPr id="253" name="Google Shape;253;p24"/>
            <p:cNvSpPr/>
            <p:nvPr/>
          </p:nvSpPr>
          <p:spPr>
            <a:xfrm>
              <a:off x="4433875" y="2616050"/>
              <a:ext cx="1964925" cy="798425"/>
            </a:xfrm>
            <a:custGeom>
              <a:avLst/>
              <a:gdLst/>
              <a:ahLst/>
              <a:cxnLst/>
              <a:rect l="l" t="t" r="r" b="b"/>
              <a:pathLst>
                <a:path w="78597" h="31937" extrusionOk="0">
                  <a:moveTo>
                    <a:pt x="1" y="1"/>
                  </a:moveTo>
                  <a:lnTo>
                    <a:pt x="1" y="31936"/>
                  </a:lnTo>
                  <a:lnTo>
                    <a:pt x="78596" y="31936"/>
                  </a:lnTo>
                  <a:lnTo>
                    <a:pt x="78596"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4431000" y="2613200"/>
              <a:ext cx="1970650" cy="804150"/>
            </a:xfrm>
            <a:custGeom>
              <a:avLst/>
              <a:gdLst/>
              <a:ahLst/>
              <a:cxnLst/>
              <a:rect l="l" t="t" r="r" b="b"/>
              <a:pathLst>
                <a:path w="78826" h="32166" extrusionOk="0">
                  <a:moveTo>
                    <a:pt x="1" y="0"/>
                  </a:moveTo>
                  <a:lnTo>
                    <a:pt x="1" y="115"/>
                  </a:lnTo>
                  <a:lnTo>
                    <a:pt x="1" y="32050"/>
                  </a:lnTo>
                  <a:lnTo>
                    <a:pt x="1" y="32165"/>
                  </a:lnTo>
                  <a:lnTo>
                    <a:pt x="116" y="32165"/>
                  </a:lnTo>
                  <a:lnTo>
                    <a:pt x="56567" y="32050"/>
                  </a:lnTo>
                  <a:lnTo>
                    <a:pt x="72859" y="32012"/>
                  </a:lnTo>
                  <a:lnTo>
                    <a:pt x="56528" y="31974"/>
                  </a:lnTo>
                  <a:lnTo>
                    <a:pt x="269" y="31936"/>
                  </a:lnTo>
                  <a:lnTo>
                    <a:pt x="269" y="31936"/>
                  </a:lnTo>
                  <a:lnTo>
                    <a:pt x="269" y="230"/>
                  </a:lnTo>
                  <a:lnTo>
                    <a:pt x="269" y="230"/>
                  </a:lnTo>
                  <a:lnTo>
                    <a:pt x="78673" y="191"/>
                  </a:lnTo>
                  <a:lnTo>
                    <a:pt x="78673" y="191"/>
                  </a:lnTo>
                  <a:cubicBezTo>
                    <a:pt x="78711" y="10023"/>
                    <a:pt x="78711" y="17952"/>
                    <a:pt x="78711" y="23445"/>
                  </a:cubicBezTo>
                  <a:lnTo>
                    <a:pt x="78711" y="29832"/>
                  </a:lnTo>
                  <a:lnTo>
                    <a:pt x="78711" y="31477"/>
                  </a:lnTo>
                  <a:lnTo>
                    <a:pt x="78711" y="32050"/>
                  </a:lnTo>
                  <a:cubicBezTo>
                    <a:pt x="78711" y="32050"/>
                    <a:pt x="78788" y="31897"/>
                    <a:pt x="78788" y="31515"/>
                  </a:cubicBezTo>
                  <a:lnTo>
                    <a:pt x="78788" y="29870"/>
                  </a:lnTo>
                  <a:lnTo>
                    <a:pt x="78788" y="23521"/>
                  </a:lnTo>
                  <a:cubicBezTo>
                    <a:pt x="78788" y="17976"/>
                    <a:pt x="78826" y="10021"/>
                    <a:pt x="78826" y="115"/>
                  </a:cubicBezTo>
                  <a:lnTo>
                    <a:pt x="78826" y="38"/>
                  </a:lnTo>
                  <a:lnTo>
                    <a:pt x="78711" y="38"/>
                  </a:lnTo>
                  <a:lnTo>
                    <a:pt x="11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4435800" y="2721225"/>
              <a:ext cx="1962025" cy="5775"/>
            </a:xfrm>
            <a:custGeom>
              <a:avLst/>
              <a:gdLst/>
              <a:ahLst/>
              <a:cxnLst/>
              <a:rect l="l" t="t" r="r" b="b"/>
              <a:pathLst>
                <a:path w="78481" h="231" extrusionOk="0">
                  <a:moveTo>
                    <a:pt x="39240" y="1"/>
                  </a:moveTo>
                  <a:cubicBezTo>
                    <a:pt x="17555" y="1"/>
                    <a:pt x="0" y="39"/>
                    <a:pt x="0" y="116"/>
                  </a:cubicBezTo>
                  <a:cubicBezTo>
                    <a:pt x="0" y="154"/>
                    <a:pt x="17555" y="230"/>
                    <a:pt x="39240" y="230"/>
                  </a:cubicBezTo>
                  <a:cubicBezTo>
                    <a:pt x="60926" y="230"/>
                    <a:pt x="78481" y="192"/>
                    <a:pt x="78481" y="116"/>
                  </a:cubicBezTo>
                  <a:cubicBezTo>
                    <a:pt x="78481" y="39"/>
                    <a:pt x="60926" y="1"/>
                    <a:pt x="39240" y="1"/>
                  </a:cubicBezTo>
                  <a:close/>
                </a:path>
              </a:pathLst>
            </a:custGeom>
            <a:solidFill>
              <a:srgbClr val="133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4484550" y="2661000"/>
              <a:ext cx="33500" cy="28750"/>
            </a:xfrm>
            <a:custGeom>
              <a:avLst/>
              <a:gdLst/>
              <a:ahLst/>
              <a:cxnLst/>
              <a:rect l="l" t="t" r="r" b="b"/>
              <a:pathLst>
                <a:path w="1340" h="1150" extrusionOk="0">
                  <a:moveTo>
                    <a:pt x="766" y="0"/>
                  </a:moveTo>
                  <a:cubicBezTo>
                    <a:pt x="230" y="0"/>
                    <a:pt x="1" y="612"/>
                    <a:pt x="345" y="995"/>
                  </a:cubicBezTo>
                  <a:cubicBezTo>
                    <a:pt x="464" y="1102"/>
                    <a:pt x="605" y="1150"/>
                    <a:pt x="744" y="1150"/>
                  </a:cubicBezTo>
                  <a:cubicBezTo>
                    <a:pt x="1049" y="1150"/>
                    <a:pt x="1339" y="916"/>
                    <a:pt x="1339" y="574"/>
                  </a:cubicBezTo>
                  <a:cubicBezTo>
                    <a:pt x="1339" y="268"/>
                    <a:pt x="1071" y="0"/>
                    <a:pt x="766"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4533325" y="2661000"/>
              <a:ext cx="33475" cy="28750"/>
            </a:xfrm>
            <a:custGeom>
              <a:avLst/>
              <a:gdLst/>
              <a:ahLst/>
              <a:cxnLst/>
              <a:rect l="l" t="t" r="r" b="b"/>
              <a:pathLst>
                <a:path w="1339" h="1150" extrusionOk="0">
                  <a:moveTo>
                    <a:pt x="765" y="0"/>
                  </a:moveTo>
                  <a:cubicBezTo>
                    <a:pt x="268" y="0"/>
                    <a:pt x="0" y="612"/>
                    <a:pt x="344" y="995"/>
                  </a:cubicBezTo>
                  <a:cubicBezTo>
                    <a:pt x="464" y="1102"/>
                    <a:pt x="605" y="1150"/>
                    <a:pt x="743" y="1150"/>
                  </a:cubicBezTo>
                  <a:cubicBezTo>
                    <a:pt x="1049" y="1150"/>
                    <a:pt x="1339" y="916"/>
                    <a:pt x="1339" y="574"/>
                  </a:cubicBezTo>
                  <a:cubicBezTo>
                    <a:pt x="1339" y="268"/>
                    <a:pt x="1071" y="0"/>
                    <a:pt x="765"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4584950" y="2659575"/>
              <a:ext cx="30625" cy="28700"/>
            </a:xfrm>
            <a:custGeom>
              <a:avLst/>
              <a:gdLst/>
              <a:ahLst/>
              <a:cxnLst/>
              <a:rect l="l" t="t" r="r" b="b"/>
              <a:pathLst>
                <a:path w="1225" h="1148" extrusionOk="0">
                  <a:moveTo>
                    <a:pt x="612" y="0"/>
                  </a:moveTo>
                  <a:cubicBezTo>
                    <a:pt x="306" y="0"/>
                    <a:pt x="0" y="210"/>
                    <a:pt x="39" y="631"/>
                  </a:cubicBezTo>
                  <a:cubicBezTo>
                    <a:pt x="77" y="975"/>
                    <a:pt x="354" y="1147"/>
                    <a:pt x="627" y="1147"/>
                  </a:cubicBezTo>
                  <a:cubicBezTo>
                    <a:pt x="899" y="1147"/>
                    <a:pt x="1167" y="975"/>
                    <a:pt x="1186" y="631"/>
                  </a:cubicBezTo>
                  <a:cubicBezTo>
                    <a:pt x="1224" y="210"/>
                    <a:pt x="918" y="0"/>
                    <a:pt x="612"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a:off x="4484550" y="2661000"/>
              <a:ext cx="33500" cy="28750"/>
            </a:xfrm>
            <a:custGeom>
              <a:avLst/>
              <a:gdLst/>
              <a:ahLst/>
              <a:cxnLst/>
              <a:rect l="l" t="t" r="r" b="b"/>
              <a:pathLst>
                <a:path w="1340" h="1150" extrusionOk="0">
                  <a:moveTo>
                    <a:pt x="766" y="0"/>
                  </a:moveTo>
                  <a:cubicBezTo>
                    <a:pt x="230" y="0"/>
                    <a:pt x="1" y="612"/>
                    <a:pt x="345" y="995"/>
                  </a:cubicBezTo>
                  <a:cubicBezTo>
                    <a:pt x="464" y="1102"/>
                    <a:pt x="605" y="1150"/>
                    <a:pt x="744" y="1150"/>
                  </a:cubicBezTo>
                  <a:cubicBezTo>
                    <a:pt x="1049" y="1150"/>
                    <a:pt x="1339" y="916"/>
                    <a:pt x="1339" y="574"/>
                  </a:cubicBezTo>
                  <a:cubicBezTo>
                    <a:pt x="1339" y="268"/>
                    <a:pt x="1071" y="0"/>
                    <a:pt x="766"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4533325" y="2661000"/>
              <a:ext cx="33475" cy="28750"/>
            </a:xfrm>
            <a:custGeom>
              <a:avLst/>
              <a:gdLst/>
              <a:ahLst/>
              <a:cxnLst/>
              <a:rect l="l" t="t" r="r" b="b"/>
              <a:pathLst>
                <a:path w="1339" h="1150" extrusionOk="0">
                  <a:moveTo>
                    <a:pt x="765" y="0"/>
                  </a:moveTo>
                  <a:cubicBezTo>
                    <a:pt x="268" y="0"/>
                    <a:pt x="0" y="612"/>
                    <a:pt x="344" y="995"/>
                  </a:cubicBezTo>
                  <a:cubicBezTo>
                    <a:pt x="464" y="1102"/>
                    <a:pt x="605" y="1150"/>
                    <a:pt x="743" y="1150"/>
                  </a:cubicBezTo>
                  <a:cubicBezTo>
                    <a:pt x="1049" y="1150"/>
                    <a:pt x="1339" y="916"/>
                    <a:pt x="1339" y="574"/>
                  </a:cubicBezTo>
                  <a:cubicBezTo>
                    <a:pt x="1339" y="268"/>
                    <a:pt x="1071" y="0"/>
                    <a:pt x="765"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4584950" y="2659575"/>
              <a:ext cx="30625" cy="28700"/>
            </a:xfrm>
            <a:custGeom>
              <a:avLst/>
              <a:gdLst/>
              <a:ahLst/>
              <a:cxnLst/>
              <a:rect l="l" t="t" r="r" b="b"/>
              <a:pathLst>
                <a:path w="1225" h="1148" extrusionOk="0">
                  <a:moveTo>
                    <a:pt x="612" y="0"/>
                  </a:moveTo>
                  <a:cubicBezTo>
                    <a:pt x="306" y="0"/>
                    <a:pt x="0" y="210"/>
                    <a:pt x="39" y="631"/>
                  </a:cubicBezTo>
                  <a:cubicBezTo>
                    <a:pt x="77" y="975"/>
                    <a:pt x="354" y="1147"/>
                    <a:pt x="627" y="1147"/>
                  </a:cubicBezTo>
                  <a:cubicBezTo>
                    <a:pt x="899" y="1147"/>
                    <a:pt x="1167" y="975"/>
                    <a:pt x="1186" y="631"/>
                  </a:cubicBezTo>
                  <a:cubicBezTo>
                    <a:pt x="1224" y="210"/>
                    <a:pt x="918" y="0"/>
                    <a:pt x="612"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4600250" y="2853175"/>
              <a:ext cx="475225" cy="475250"/>
            </a:xfrm>
            <a:custGeom>
              <a:avLst/>
              <a:gdLst/>
              <a:ahLst/>
              <a:cxnLst/>
              <a:rect l="l" t="t" r="r" b="b"/>
              <a:pathLst>
                <a:path w="19009" h="19010" extrusionOk="0">
                  <a:moveTo>
                    <a:pt x="0" y="1"/>
                  </a:moveTo>
                  <a:lnTo>
                    <a:pt x="0" y="19009"/>
                  </a:lnTo>
                  <a:lnTo>
                    <a:pt x="19009" y="19009"/>
                  </a:lnTo>
                  <a:lnTo>
                    <a:pt x="1900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5172025" y="2977475"/>
              <a:ext cx="1091000" cy="5775"/>
            </a:xfrm>
            <a:custGeom>
              <a:avLst/>
              <a:gdLst/>
              <a:ahLst/>
              <a:cxnLst/>
              <a:rect l="l" t="t" r="r" b="b"/>
              <a:pathLst>
                <a:path w="43640" h="231" extrusionOk="0">
                  <a:moveTo>
                    <a:pt x="21801" y="1"/>
                  </a:moveTo>
                  <a:cubicBezTo>
                    <a:pt x="9753" y="1"/>
                    <a:pt x="0" y="39"/>
                    <a:pt x="0" y="116"/>
                  </a:cubicBezTo>
                  <a:cubicBezTo>
                    <a:pt x="0" y="192"/>
                    <a:pt x="9753" y="230"/>
                    <a:pt x="21801" y="230"/>
                  </a:cubicBezTo>
                  <a:cubicBezTo>
                    <a:pt x="33886" y="230"/>
                    <a:pt x="43639" y="192"/>
                    <a:pt x="43639" y="116"/>
                  </a:cubicBezTo>
                  <a:cubicBezTo>
                    <a:pt x="43639" y="39"/>
                    <a:pt x="33886" y="1"/>
                    <a:pt x="21801" y="1"/>
                  </a:cubicBezTo>
                  <a:close/>
                </a:path>
              </a:pathLst>
            </a:custGeom>
            <a:solidFill>
              <a:srgbClr val="133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5172025" y="3074050"/>
              <a:ext cx="1091000" cy="6725"/>
            </a:xfrm>
            <a:custGeom>
              <a:avLst/>
              <a:gdLst/>
              <a:ahLst/>
              <a:cxnLst/>
              <a:rect l="l" t="t" r="r" b="b"/>
              <a:pathLst>
                <a:path w="43640" h="269" extrusionOk="0">
                  <a:moveTo>
                    <a:pt x="21801" y="1"/>
                  </a:moveTo>
                  <a:cubicBezTo>
                    <a:pt x="9753" y="1"/>
                    <a:pt x="0" y="77"/>
                    <a:pt x="0" y="115"/>
                  </a:cubicBezTo>
                  <a:cubicBezTo>
                    <a:pt x="0" y="192"/>
                    <a:pt x="9753" y="268"/>
                    <a:pt x="21801" y="268"/>
                  </a:cubicBezTo>
                  <a:cubicBezTo>
                    <a:pt x="33886" y="268"/>
                    <a:pt x="43639" y="192"/>
                    <a:pt x="43639" y="115"/>
                  </a:cubicBezTo>
                  <a:cubicBezTo>
                    <a:pt x="43639" y="77"/>
                    <a:pt x="33886" y="1"/>
                    <a:pt x="21801" y="1"/>
                  </a:cubicBezTo>
                  <a:close/>
                </a:path>
              </a:pathLst>
            </a:custGeom>
            <a:solidFill>
              <a:srgbClr val="133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5172025" y="3171575"/>
              <a:ext cx="702800" cy="4825"/>
            </a:xfrm>
            <a:custGeom>
              <a:avLst/>
              <a:gdLst/>
              <a:ahLst/>
              <a:cxnLst/>
              <a:rect l="l" t="t" r="r" b="b"/>
              <a:pathLst>
                <a:path w="28112" h="193" extrusionOk="0">
                  <a:moveTo>
                    <a:pt x="14037" y="1"/>
                  </a:moveTo>
                  <a:lnTo>
                    <a:pt x="4093" y="39"/>
                  </a:lnTo>
                  <a:lnTo>
                    <a:pt x="1110" y="77"/>
                  </a:lnTo>
                  <a:lnTo>
                    <a:pt x="0" y="77"/>
                  </a:lnTo>
                  <a:cubicBezTo>
                    <a:pt x="77" y="116"/>
                    <a:pt x="192" y="116"/>
                    <a:pt x="268" y="116"/>
                  </a:cubicBezTo>
                  <a:lnTo>
                    <a:pt x="1110" y="116"/>
                  </a:lnTo>
                  <a:lnTo>
                    <a:pt x="4093" y="154"/>
                  </a:lnTo>
                  <a:lnTo>
                    <a:pt x="14037" y="192"/>
                  </a:lnTo>
                  <a:lnTo>
                    <a:pt x="23981" y="154"/>
                  </a:lnTo>
                  <a:lnTo>
                    <a:pt x="27002" y="116"/>
                  </a:lnTo>
                  <a:lnTo>
                    <a:pt x="27805" y="116"/>
                  </a:lnTo>
                  <a:cubicBezTo>
                    <a:pt x="27920" y="116"/>
                    <a:pt x="27997" y="116"/>
                    <a:pt x="28111" y="77"/>
                  </a:cubicBezTo>
                  <a:lnTo>
                    <a:pt x="27002" y="77"/>
                  </a:lnTo>
                  <a:lnTo>
                    <a:pt x="23981" y="39"/>
                  </a:lnTo>
                  <a:lnTo>
                    <a:pt x="14037" y="1"/>
                  </a:lnTo>
                  <a:close/>
                </a:path>
              </a:pathLst>
            </a:custGeom>
            <a:solidFill>
              <a:srgbClr val="133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24"/>
          <p:cNvGrpSpPr/>
          <p:nvPr/>
        </p:nvGrpSpPr>
        <p:grpSpPr>
          <a:xfrm>
            <a:off x="214282" y="4071948"/>
            <a:ext cx="1527000" cy="886375"/>
            <a:chOff x="1515700" y="3606625"/>
            <a:chExt cx="1527000" cy="886375"/>
          </a:xfrm>
        </p:grpSpPr>
        <p:sp>
          <p:nvSpPr>
            <p:cNvPr id="268" name="Google Shape;268;p24"/>
            <p:cNvSpPr/>
            <p:nvPr/>
          </p:nvSpPr>
          <p:spPr>
            <a:xfrm>
              <a:off x="1515700" y="3606625"/>
              <a:ext cx="1527000" cy="886375"/>
            </a:xfrm>
            <a:custGeom>
              <a:avLst/>
              <a:gdLst/>
              <a:ahLst/>
              <a:cxnLst/>
              <a:rect l="l" t="t" r="r" b="b"/>
              <a:pathLst>
                <a:path w="61080" h="35455" extrusionOk="0">
                  <a:moveTo>
                    <a:pt x="1" y="1"/>
                  </a:moveTo>
                  <a:lnTo>
                    <a:pt x="1" y="116"/>
                  </a:lnTo>
                  <a:lnTo>
                    <a:pt x="1" y="35340"/>
                  </a:lnTo>
                  <a:lnTo>
                    <a:pt x="1" y="35455"/>
                  </a:lnTo>
                  <a:lnTo>
                    <a:pt x="115" y="35455"/>
                  </a:lnTo>
                  <a:lnTo>
                    <a:pt x="44022" y="35340"/>
                  </a:lnTo>
                  <a:lnTo>
                    <a:pt x="56528" y="35302"/>
                  </a:lnTo>
                  <a:lnTo>
                    <a:pt x="43945" y="35264"/>
                  </a:lnTo>
                  <a:lnTo>
                    <a:pt x="307" y="35225"/>
                  </a:lnTo>
                  <a:lnTo>
                    <a:pt x="307" y="35225"/>
                  </a:lnTo>
                  <a:lnTo>
                    <a:pt x="307" y="268"/>
                  </a:lnTo>
                  <a:lnTo>
                    <a:pt x="307" y="268"/>
                  </a:lnTo>
                  <a:lnTo>
                    <a:pt x="60927" y="230"/>
                  </a:lnTo>
                  <a:lnTo>
                    <a:pt x="60927" y="230"/>
                  </a:lnTo>
                  <a:cubicBezTo>
                    <a:pt x="60965" y="11001"/>
                    <a:pt x="61003" y="19719"/>
                    <a:pt x="61003" y="25817"/>
                  </a:cubicBezTo>
                  <a:lnTo>
                    <a:pt x="61003" y="32854"/>
                  </a:lnTo>
                  <a:lnTo>
                    <a:pt x="61003" y="32892"/>
                  </a:lnTo>
                  <a:cubicBezTo>
                    <a:pt x="61041" y="31286"/>
                    <a:pt x="61041" y="28915"/>
                    <a:pt x="61041" y="25855"/>
                  </a:cubicBezTo>
                  <a:cubicBezTo>
                    <a:pt x="61041" y="19774"/>
                    <a:pt x="61080" y="10939"/>
                    <a:pt x="61080" y="116"/>
                  </a:cubicBezTo>
                  <a:lnTo>
                    <a:pt x="61080" y="39"/>
                  </a:lnTo>
                  <a:lnTo>
                    <a:pt x="61003" y="39"/>
                  </a:lnTo>
                  <a:lnTo>
                    <a:pt x="154"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1520475" y="3712775"/>
              <a:ext cx="1520325" cy="6700"/>
            </a:xfrm>
            <a:custGeom>
              <a:avLst/>
              <a:gdLst/>
              <a:ahLst/>
              <a:cxnLst/>
              <a:rect l="l" t="t" r="r" b="b"/>
              <a:pathLst>
                <a:path w="60813" h="268" extrusionOk="0">
                  <a:moveTo>
                    <a:pt x="30406" y="0"/>
                  </a:moveTo>
                  <a:cubicBezTo>
                    <a:pt x="13616" y="0"/>
                    <a:pt x="1" y="77"/>
                    <a:pt x="1" y="153"/>
                  </a:cubicBezTo>
                  <a:cubicBezTo>
                    <a:pt x="1" y="191"/>
                    <a:pt x="13616" y="268"/>
                    <a:pt x="30406" y="268"/>
                  </a:cubicBezTo>
                  <a:cubicBezTo>
                    <a:pt x="47196" y="268"/>
                    <a:pt x="60812" y="191"/>
                    <a:pt x="60812" y="153"/>
                  </a:cubicBezTo>
                  <a:cubicBezTo>
                    <a:pt x="60812" y="77"/>
                    <a:pt x="47196" y="0"/>
                    <a:pt x="30406"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1650525" y="3861925"/>
              <a:ext cx="470450" cy="469500"/>
            </a:xfrm>
            <a:custGeom>
              <a:avLst/>
              <a:gdLst/>
              <a:ahLst/>
              <a:cxnLst/>
              <a:rect l="l" t="t" r="r" b="b"/>
              <a:pathLst>
                <a:path w="18818" h="18780" extrusionOk="0">
                  <a:moveTo>
                    <a:pt x="0" y="0"/>
                  </a:moveTo>
                  <a:lnTo>
                    <a:pt x="0" y="18779"/>
                  </a:lnTo>
                  <a:lnTo>
                    <a:pt x="18817" y="18779"/>
                  </a:lnTo>
                  <a:lnTo>
                    <a:pt x="18817" y="0"/>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2250025" y="3936500"/>
              <a:ext cx="679850" cy="5775"/>
            </a:xfrm>
            <a:custGeom>
              <a:avLst/>
              <a:gdLst/>
              <a:ahLst/>
              <a:cxnLst/>
              <a:rect l="l" t="t" r="r" b="b"/>
              <a:pathLst>
                <a:path w="27194" h="231" extrusionOk="0">
                  <a:moveTo>
                    <a:pt x="154" y="87"/>
                  </a:moveTo>
                  <a:cubicBezTo>
                    <a:pt x="106" y="87"/>
                    <a:pt x="58" y="96"/>
                    <a:pt x="1" y="115"/>
                  </a:cubicBezTo>
                  <a:lnTo>
                    <a:pt x="307" y="115"/>
                  </a:lnTo>
                  <a:cubicBezTo>
                    <a:pt x="249" y="96"/>
                    <a:pt x="201" y="87"/>
                    <a:pt x="154" y="87"/>
                  </a:cubicBezTo>
                  <a:close/>
                  <a:moveTo>
                    <a:pt x="27079" y="87"/>
                  </a:moveTo>
                  <a:cubicBezTo>
                    <a:pt x="27041" y="87"/>
                    <a:pt x="27002" y="96"/>
                    <a:pt x="26964" y="115"/>
                  </a:cubicBezTo>
                  <a:lnTo>
                    <a:pt x="27194" y="115"/>
                  </a:lnTo>
                  <a:cubicBezTo>
                    <a:pt x="27155" y="96"/>
                    <a:pt x="27117" y="87"/>
                    <a:pt x="27079" y="87"/>
                  </a:cubicBezTo>
                  <a:close/>
                  <a:moveTo>
                    <a:pt x="13616" y="1"/>
                  </a:moveTo>
                  <a:lnTo>
                    <a:pt x="4016" y="39"/>
                  </a:lnTo>
                  <a:lnTo>
                    <a:pt x="1071" y="77"/>
                  </a:lnTo>
                  <a:lnTo>
                    <a:pt x="307" y="115"/>
                  </a:lnTo>
                  <a:lnTo>
                    <a:pt x="1071" y="154"/>
                  </a:lnTo>
                  <a:lnTo>
                    <a:pt x="4016" y="192"/>
                  </a:lnTo>
                  <a:lnTo>
                    <a:pt x="13578" y="230"/>
                  </a:lnTo>
                  <a:lnTo>
                    <a:pt x="23216" y="192"/>
                  </a:lnTo>
                  <a:lnTo>
                    <a:pt x="26123" y="154"/>
                  </a:lnTo>
                  <a:lnTo>
                    <a:pt x="26926" y="115"/>
                  </a:lnTo>
                  <a:lnTo>
                    <a:pt x="26964" y="115"/>
                  </a:lnTo>
                  <a:lnTo>
                    <a:pt x="26161" y="77"/>
                  </a:lnTo>
                  <a:lnTo>
                    <a:pt x="23254" y="39"/>
                  </a:lnTo>
                  <a:lnTo>
                    <a:pt x="13616"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2250025" y="4040725"/>
              <a:ext cx="695150" cy="6725"/>
            </a:xfrm>
            <a:custGeom>
              <a:avLst/>
              <a:gdLst/>
              <a:ahLst/>
              <a:cxnLst/>
              <a:rect l="l" t="t" r="r" b="b"/>
              <a:pathLst>
                <a:path w="27806" h="269" extrusionOk="0">
                  <a:moveTo>
                    <a:pt x="13884" y="0"/>
                  </a:moveTo>
                  <a:lnTo>
                    <a:pt x="4055" y="39"/>
                  </a:lnTo>
                  <a:lnTo>
                    <a:pt x="1071" y="77"/>
                  </a:lnTo>
                  <a:lnTo>
                    <a:pt x="268" y="115"/>
                  </a:lnTo>
                  <a:cubicBezTo>
                    <a:pt x="192" y="115"/>
                    <a:pt x="77" y="115"/>
                    <a:pt x="1" y="153"/>
                  </a:cubicBezTo>
                  <a:lnTo>
                    <a:pt x="268" y="153"/>
                  </a:lnTo>
                  <a:lnTo>
                    <a:pt x="1071" y="192"/>
                  </a:lnTo>
                  <a:lnTo>
                    <a:pt x="4055" y="230"/>
                  </a:lnTo>
                  <a:lnTo>
                    <a:pt x="13884" y="268"/>
                  </a:lnTo>
                  <a:lnTo>
                    <a:pt x="23751" y="230"/>
                  </a:lnTo>
                  <a:lnTo>
                    <a:pt x="26735" y="192"/>
                  </a:lnTo>
                  <a:lnTo>
                    <a:pt x="27538" y="153"/>
                  </a:lnTo>
                  <a:lnTo>
                    <a:pt x="27805" y="153"/>
                  </a:lnTo>
                  <a:cubicBezTo>
                    <a:pt x="27729" y="115"/>
                    <a:pt x="27614" y="115"/>
                    <a:pt x="27538" y="115"/>
                  </a:cubicBezTo>
                  <a:lnTo>
                    <a:pt x="26735" y="77"/>
                  </a:lnTo>
                  <a:lnTo>
                    <a:pt x="23751" y="39"/>
                  </a:lnTo>
                  <a:lnTo>
                    <a:pt x="13884" y="0"/>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2250025" y="4145900"/>
              <a:ext cx="695150" cy="5750"/>
            </a:xfrm>
            <a:custGeom>
              <a:avLst/>
              <a:gdLst/>
              <a:ahLst/>
              <a:cxnLst/>
              <a:rect l="l" t="t" r="r" b="b"/>
              <a:pathLst>
                <a:path w="27806" h="230" extrusionOk="0">
                  <a:moveTo>
                    <a:pt x="182" y="98"/>
                  </a:moveTo>
                  <a:cubicBezTo>
                    <a:pt x="120" y="98"/>
                    <a:pt x="52" y="115"/>
                    <a:pt x="1" y="115"/>
                  </a:cubicBezTo>
                  <a:cubicBezTo>
                    <a:pt x="39" y="134"/>
                    <a:pt x="87" y="144"/>
                    <a:pt x="134" y="144"/>
                  </a:cubicBezTo>
                  <a:cubicBezTo>
                    <a:pt x="182" y="144"/>
                    <a:pt x="230" y="134"/>
                    <a:pt x="268" y="115"/>
                  </a:cubicBezTo>
                  <a:cubicBezTo>
                    <a:pt x="243" y="103"/>
                    <a:pt x="213" y="98"/>
                    <a:pt x="182" y="98"/>
                  </a:cubicBezTo>
                  <a:close/>
                  <a:moveTo>
                    <a:pt x="27624" y="98"/>
                  </a:moveTo>
                  <a:cubicBezTo>
                    <a:pt x="27593" y="98"/>
                    <a:pt x="27563" y="103"/>
                    <a:pt x="27538" y="115"/>
                  </a:cubicBezTo>
                  <a:cubicBezTo>
                    <a:pt x="27576" y="134"/>
                    <a:pt x="27624" y="144"/>
                    <a:pt x="27672" y="144"/>
                  </a:cubicBezTo>
                  <a:cubicBezTo>
                    <a:pt x="27719" y="144"/>
                    <a:pt x="27767" y="134"/>
                    <a:pt x="27805" y="115"/>
                  </a:cubicBezTo>
                  <a:cubicBezTo>
                    <a:pt x="27754" y="115"/>
                    <a:pt x="27686" y="98"/>
                    <a:pt x="27624" y="98"/>
                  </a:cubicBezTo>
                  <a:close/>
                  <a:moveTo>
                    <a:pt x="13884" y="1"/>
                  </a:moveTo>
                  <a:lnTo>
                    <a:pt x="4055" y="39"/>
                  </a:lnTo>
                  <a:lnTo>
                    <a:pt x="1071" y="77"/>
                  </a:lnTo>
                  <a:lnTo>
                    <a:pt x="268" y="115"/>
                  </a:lnTo>
                  <a:lnTo>
                    <a:pt x="1071" y="154"/>
                  </a:lnTo>
                  <a:lnTo>
                    <a:pt x="4055" y="192"/>
                  </a:lnTo>
                  <a:lnTo>
                    <a:pt x="13884" y="230"/>
                  </a:lnTo>
                  <a:lnTo>
                    <a:pt x="23751" y="192"/>
                  </a:lnTo>
                  <a:lnTo>
                    <a:pt x="26735" y="154"/>
                  </a:lnTo>
                  <a:lnTo>
                    <a:pt x="27538" y="115"/>
                  </a:lnTo>
                  <a:lnTo>
                    <a:pt x="26735" y="77"/>
                  </a:lnTo>
                  <a:lnTo>
                    <a:pt x="23751" y="39"/>
                  </a:lnTo>
                  <a:lnTo>
                    <a:pt x="13884"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2250025" y="4251075"/>
              <a:ext cx="695150" cy="5775"/>
            </a:xfrm>
            <a:custGeom>
              <a:avLst/>
              <a:gdLst/>
              <a:ahLst/>
              <a:cxnLst/>
              <a:rect l="l" t="t" r="r" b="b"/>
              <a:pathLst>
                <a:path w="27806" h="231" extrusionOk="0">
                  <a:moveTo>
                    <a:pt x="13884" y="1"/>
                  </a:moveTo>
                  <a:lnTo>
                    <a:pt x="4055" y="39"/>
                  </a:lnTo>
                  <a:lnTo>
                    <a:pt x="1071" y="77"/>
                  </a:lnTo>
                  <a:lnTo>
                    <a:pt x="268" y="77"/>
                  </a:lnTo>
                  <a:cubicBezTo>
                    <a:pt x="192" y="77"/>
                    <a:pt x="77" y="115"/>
                    <a:pt x="1" y="115"/>
                  </a:cubicBezTo>
                  <a:cubicBezTo>
                    <a:pt x="77" y="154"/>
                    <a:pt x="192" y="154"/>
                    <a:pt x="268" y="154"/>
                  </a:cubicBezTo>
                  <a:lnTo>
                    <a:pt x="1071" y="154"/>
                  </a:lnTo>
                  <a:lnTo>
                    <a:pt x="4055" y="192"/>
                  </a:lnTo>
                  <a:lnTo>
                    <a:pt x="13884" y="230"/>
                  </a:lnTo>
                  <a:lnTo>
                    <a:pt x="23751" y="192"/>
                  </a:lnTo>
                  <a:lnTo>
                    <a:pt x="26735" y="154"/>
                  </a:lnTo>
                  <a:lnTo>
                    <a:pt x="27538" y="154"/>
                  </a:lnTo>
                  <a:cubicBezTo>
                    <a:pt x="27614" y="154"/>
                    <a:pt x="27729" y="154"/>
                    <a:pt x="27805" y="115"/>
                  </a:cubicBezTo>
                  <a:cubicBezTo>
                    <a:pt x="27729" y="115"/>
                    <a:pt x="27614" y="77"/>
                    <a:pt x="27538" y="77"/>
                  </a:cubicBezTo>
                  <a:lnTo>
                    <a:pt x="26735" y="77"/>
                  </a:lnTo>
                  <a:lnTo>
                    <a:pt x="23751" y="39"/>
                  </a:lnTo>
                  <a:lnTo>
                    <a:pt x="13884"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24"/>
          <p:cNvSpPr/>
          <p:nvPr/>
        </p:nvSpPr>
        <p:spPr>
          <a:xfrm>
            <a:off x="8565963" y="2130400"/>
            <a:ext cx="149200" cy="140125"/>
          </a:xfrm>
          <a:custGeom>
            <a:avLst/>
            <a:gdLst/>
            <a:ahLst/>
            <a:cxnLst/>
            <a:rect l="l" t="t" r="r" b="b"/>
            <a:pathLst>
              <a:path w="5968" h="5605" extrusionOk="0">
                <a:moveTo>
                  <a:pt x="2891" y="1"/>
                </a:moveTo>
                <a:cubicBezTo>
                  <a:pt x="2016" y="1"/>
                  <a:pt x="1196" y="440"/>
                  <a:pt x="689" y="1168"/>
                </a:cubicBezTo>
                <a:cubicBezTo>
                  <a:pt x="536" y="1360"/>
                  <a:pt x="422" y="1551"/>
                  <a:pt x="383" y="1780"/>
                </a:cubicBezTo>
                <a:cubicBezTo>
                  <a:pt x="460" y="1589"/>
                  <a:pt x="574" y="1398"/>
                  <a:pt x="727" y="1207"/>
                </a:cubicBezTo>
                <a:cubicBezTo>
                  <a:pt x="1072" y="709"/>
                  <a:pt x="1607" y="365"/>
                  <a:pt x="2181" y="212"/>
                </a:cubicBezTo>
                <a:cubicBezTo>
                  <a:pt x="2406" y="154"/>
                  <a:pt x="2635" y="125"/>
                  <a:pt x="2864" y="125"/>
                </a:cubicBezTo>
                <a:cubicBezTo>
                  <a:pt x="3529" y="125"/>
                  <a:pt x="4183" y="369"/>
                  <a:pt x="4667" y="824"/>
                </a:cubicBezTo>
                <a:cubicBezTo>
                  <a:pt x="4858" y="977"/>
                  <a:pt x="5011" y="1168"/>
                  <a:pt x="5164" y="1398"/>
                </a:cubicBezTo>
                <a:cubicBezTo>
                  <a:pt x="5279" y="1627"/>
                  <a:pt x="5393" y="1857"/>
                  <a:pt x="5470" y="2125"/>
                </a:cubicBezTo>
                <a:cubicBezTo>
                  <a:pt x="5776" y="3234"/>
                  <a:pt x="5279" y="4419"/>
                  <a:pt x="4284" y="5031"/>
                </a:cubicBezTo>
                <a:cubicBezTo>
                  <a:pt x="3864" y="5337"/>
                  <a:pt x="3328" y="5452"/>
                  <a:pt x="2831" y="5452"/>
                </a:cubicBezTo>
                <a:cubicBezTo>
                  <a:pt x="2334" y="5452"/>
                  <a:pt x="1875" y="5299"/>
                  <a:pt x="1454" y="5070"/>
                </a:cubicBezTo>
                <a:cubicBezTo>
                  <a:pt x="1110" y="4840"/>
                  <a:pt x="804" y="4534"/>
                  <a:pt x="613" y="4190"/>
                </a:cubicBezTo>
                <a:cubicBezTo>
                  <a:pt x="269" y="3654"/>
                  <a:pt x="154" y="3042"/>
                  <a:pt x="230" y="2431"/>
                </a:cubicBezTo>
                <a:cubicBezTo>
                  <a:pt x="268" y="2010"/>
                  <a:pt x="345" y="1781"/>
                  <a:pt x="345" y="1780"/>
                </a:cubicBezTo>
                <a:lnTo>
                  <a:pt x="345" y="1780"/>
                </a:lnTo>
                <a:cubicBezTo>
                  <a:pt x="269" y="1972"/>
                  <a:pt x="192" y="2201"/>
                  <a:pt x="154" y="2431"/>
                </a:cubicBezTo>
                <a:cubicBezTo>
                  <a:pt x="1" y="3501"/>
                  <a:pt x="498" y="4572"/>
                  <a:pt x="1416" y="5146"/>
                </a:cubicBezTo>
                <a:cubicBezTo>
                  <a:pt x="1837" y="5414"/>
                  <a:pt x="2334" y="5567"/>
                  <a:pt x="2831" y="5605"/>
                </a:cubicBezTo>
                <a:cubicBezTo>
                  <a:pt x="3099" y="5605"/>
                  <a:pt x="3366" y="5567"/>
                  <a:pt x="3634" y="5528"/>
                </a:cubicBezTo>
                <a:cubicBezTo>
                  <a:pt x="3902" y="5452"/>
                  <a:pt x="4170" y="5337"/>
                  <a:pt x="4399" y="5184"/>
                </a:cubicBezTo>
                <a:cubicBezTo>
                  <a:pt x="5432" y="4534"/>
                  <a:pt x="5967" y="3272"/>
                  <a:pt x="5623" y="2086"/>
                </a:cubicBezTo>
                <a:cubicBezTo>
                  <a:pt x="5585" y="1819"/>
                  <a:pt x="5470" y="1551"/>
                  <a:pt x="5317" y="1321"/>
                </a:cubicBezTo>
                <a:cubicBezTo>
                  <a:pt x="4896" y="633"/>
                  <a:pt x="4208" y="174"/>
                  <a:pt x="3443" y="59"/>
                </a:cubicBezTo>
                <a:cubicBezTo>
                  <a:pt x="3258" y="20"/>
                  <a:pt x="3074" y="1"/>
                  <a:pt x="2891" y="1"/>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txBox="1">
            <a:spLocks noGrp="1"/>
          </p:cNvSpPr>
          <p:nvPr>
            <p:ph type="ctrTitle"/>
          </p:nvPr>
        </p:nvSpPr>
        <p:spPr>
          <a:xfrm>
            <a:off x="1285852" y="1000114"/>
            <a:ext cx="4717110" cy="163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3200" dirty="0" smtClean="0">
                <a:solidFill>
                  <a:schemeClr val="bg2">
                    <a:lumMod val="50000"/>
                  </a:schemeClr>
                </a:solidFill>
                <a:effectLst>
                  <a:glow rad="101600">
                    <a:schemeClr val="tx1">
                      <a:alpha val="60000"/>
                    </a:schemeClr>
                  </a:glow>
                  <a:reflection blurRad="6350" stA="55000" endA="300" endPos="45500" dir="5400000" sy="-100000" algn="bl" rotWithShape="0"/>
                </a:effectLst>
                <a:latin typeface="Aquire" pitchFamily="50" charset="0"/>
              </a:rPr>
              <a:t>S</a:t>
            </a:r>
            <a:r>
              <a:rPr sz="3200" smtClean="0">
                <a:solidFill>
                  <a:schemeClr val="bg2">
                    <a:lumMod val="50000"/>
                  </a:schemeClr>
                </a:solidFill>
                <a:effectLst>
                  <a:glow rad="101600">
                    <a:schemeClr val="tx1">
                      <a:alpha val="60000"/>
                    </a:schemeClr>
                  </a:glow>
                  <a:reflection blurRad="6350" stA="55000" endA="300" endPos="45500" dir="5400000" sy="-100000" algn="bl" rotWithShape="0"/>
                </a:effectLst>
                <a:latin typeface="Aquire" pitchFamily="50" charset="0"/>
              </a:rPr>
              <a:t>entiment</a:t>
            </a:r>
            <a:r>
              <a:rPr lang="x-none" sz="3200" smtClean="0">
                <a:solidFill>
                  <a:schemeClr val="bg2">
                    <a:lumMod val="50000"/>
                  </a:schemeClr>
                </a:solidFill>
                <a:effectLst>
                  <a:glow rad="101600">
                    <a:schemeClr val="tx1">
                      <a:alpha val="60000"/>
                    </a:schemeClr>
                  </a:glow>
                  <a:reflection blurRad="6350" stA="55000" endA="300" endPos="45500" dir="5400000" sy="-100000" algn="bl" rotWithShape="0"/>
                </a:effectLst>
                <a:latin typeface="Aquire" pitchFamily="50" charset="0"/>
              </a:rPr>
              <a:t/>
            </a:r>
            <a:br>
              <a:rPr lang="x-none" sz="3200" smtClean="0">
                <a:solidFill>
                  <a:schemeClr val="bg2">
                    <a:lumMod val="50000"/>
                  </a:schemeClr>
                </a:solidFill>
                <a:effectLst>
                  <a:glow rad="101600">
                    <a:schemeClr val="tx1">
                      <a:alpha val="60000"/>
                    </a:schemeClr>
                  </a:glow>
                  <a:reflection blurRad="6350" stA="55000" endA="300" endPos="45500" dir="5400000" sy="-100000" algn="bl" rotWithShape="0"/>
                </a:effectLst>
                <a:latin typeface="Aquire" pitchFamily="50" charset="0"/>
              </a:rPr>
            </a:br>
            <a:r>
              <a:rPr sz="3200" smtClean="0">
                <a:solidFill>
                  <a:schemeClr val="bg2">
                    <a:lumMod val="50000"/>
                  </a:schemeClr>
                </a:solidFill>
                <a:effectLst>
                  <a:glow rad="101600">
                    <a:schemeClr val="tx1">
                      <a:alpha val="60000"/>
                    </a:schemeClr>
                  </a:glow>
                  <a:reflection blurRad="6350" stA="55000" endA="300" endPos="45500" dir="5400000" sy="-100000" algn="bl" rotWithShape="0"/>
                </a:effectLst>
                <a:latin typeface="Aquire" pitchFamily="50" charset="0"/>
              </a:rPr>
              <a:t> </a:t>
            </a:r>
            <a:r>
              <a:rPr sz="3200" smtClean="0">
                <a:solidFill>
                  <a:schemeClr val="bg2">
                    <a:lumMod val="50000"/>
                  </a:schemeClr>
                </a:solidFill>
                <a:effectLst>
                  <a:glow rad="101600">
                    <a:schemeClr val="tx1">
                      <a:alpha val="60000"/>
                    </a:schemeClr>
                  </a:glow>
                </a:effectLst>
                <a:latin typeface="Aquire" pitchFamily="50" charset="0"/>
              </a:rPr>
              <a:t>Analysis</a:t>
            </a:r>
            <a:endParaRPr sz="3200">
              <a:solidFill>
                <a:schemeClr val="bg2">
                  <a:lumMod val="50000"/>
                </a:schemeClr>
              </a:solidFill>
              <a:effectLst>
                <a:glow rad="101600">
                  <a:schemeClr val="tx1">
                    <a:alpha val="60000"/>
                  </a:schemeClr>
                </a:glow>
              </a:effectLst>
              <a:latin typeface="Aquire" pitchFamily="50" charset="0"/>
            </a:endParaRPr>
          </a:p>
        </p:txBody>
      </p:sp>
      <p:grpSp>
        <p:nvGrpSpPr>
          <p:cNvPr id="277" name="Google Shape;277;p24"/>
          <p:cNvGrpSpPr/>
          <p:nvPr/>
        </p:nvGrpSpPr>
        <p:grpSpPr>
          <a:xfrm>
            <a:off x="5495733" y="3271125"/>
            <a:ext cx="1159989" cy="978975"/>
            <a:chOff x="5495733" y="3271125"/>
            <a:chExt cx="1159989" cy="978975"/>
          </a:xfrm>
        </p:grpSpPr>
        <p:sp>
          <p:nvSpPr>
            <p:cNvPr id="278" name="Google Shape;278;p24"/>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24"/>
          <p:cNvGrpSpPr/>
          <p:nvPr/>
        </p:nvGrpSpPr>
        <p:grpSpPr>
          <a:xfrm>
            <a:off x="5887241" y="1110522"/>
            <a:ext cx="2652258" cy="3691033"/>
            <a:chOff x="5165975" y="1320625"/>
            <a:chExt cx="2208375" cy="3073300"/>
          </a:xfrm>
        </p:grpSpPr>
        <p:sp>
          <p:nvSpPr>
            <p:cNvPr id="283" name="Google Shape;283;p24"/>
            <p:cNvSpPr/>
            <p:nvPr/>
          </p:nvSpPr>
          <p:spPr>
            <a:xfrm>
              <a:off x="6422150" y="4107100"/>
              <a:ext cx="10375" cy="7275"/>
            </a:xfrm>
            <a:custGeom>
              <a:avLst/>
              <a:gdLst/>
              <a:ahLst/>
              <a:cxnLst/>
              <a:rect l="l" t="t" r="r" b="b"/>
              <a:pathLst>
                <a:path w="415" h="291" extrusionOk="0">
                  <a:moveTo>
                    <a:pt x="214" y="1"/>
                  </a:moveTo>
                  <a:cubicBezTo>
                    <a:pt x="189" y="1"/>
                    <a:pt x="163" y="8"/>
                    <a:pt x="136" y="26"/>
                  </a:cubicBezTo>
                  <a:lnTo>
                    <a:pt x="124" y="38"/>
                  </a:lnTo>
                  <a:cubicBezTo>
                    <a:pt x="0" y="131"/>
                    <a:pt x="96" y="291"/>
                    <a:pt x="217" y="291"/>
                  </a:cubicBezTo>
                  <a:cubicBezTo>
                    <a:pt x="244" y="291"/>
                    <a:pt x="272" y="283"/>
                    <a:pt x="300" y="265"/>
                  </a:cubicBezTo>
                  <a:cubicBezTo>
                    <a:pt x="414" y="171"/>
                    <a:pt x="331" y="1"/>
                    <a:pt x="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6583675" y="1603150"/>
              <a:ext cx="717100" cy="499550"/>
            </a:xfrm>
            <a:custGeom>
              <a:avLst/>
              <a:gdLst/>
              <a:ahLst/>
              <a:cxnLst/>
              <a:rect l="l" t="t" r="r" b="b"/>
              <a:pathLst>
                <a:path w="28684" h="19982" extrusionOk="0">
                  <a:moveTo>
                    <a:pt x="23478" y="1"/>
                  </a:moveTo>
                  <a:lnTo>
                    <a:pt x="13984" y="10727"/>
                  </a:lnTo>
                  <a:lnTo>
                    <a:pt x="1" y="13116"/>
                  </a:lnTo>
                  <a:lnTo>
                    <a:pt x="780" y="19982"/>
                  </a:lnTo>
                  <a:cubicBezTo>
                    <a:pt x="780" y="19982"/>
                    <a:pt x="17190" y="17656"/>
                    <a:pt x="18875" y="15795"/>
                  </a:cubicBezTo>
                  <a:cubicBezTo>
                    <a:pt x="20548" y="13921"/>
                    <a:pt x="28684" y="2340"/>
                    <a:pt x="28684" y="2340"/>
                  </a:cubicBezTo>
                  <a:lnTo>
                    <a:pt x="2347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6932625" y="1869425"/>
              <a:ext cx="104700" cy="142125"/>
            </a:xfrm>
            <a:custGeom>
              <a:avLst/>
              <a:gdLst/>
              <a:ahLst/>
              <a:cxnLst/>
              <a:rect l="l" t="t" r="r" b="b"/>
              <a:pathLst>
                <a:path w="4188" h="5685" extrusionOk="0">
                  <a:moveTo>
                    <a:pt x="26" y="1"/>
                  </a:moveTo>
                  <a:cubicBezTo>
                    <a:pt x="1" y="26"/>
                    <a:pt x="390" y="189"/>
                    <a:pt x="944" y="554"/>
                  </a:cubicBezTo>
                  <a:cubicBezTo>
                    <a:pt x="1271" y="768"/>
                    <a:pt x="1572" y="1007"/>
                    <a:pt x="1862" y="1271"/>
                  </a:cubicBezTo>
                  <a:cubicBezTo>
                    <a:pt x="2553" y="1912"/>
                    <a:pt x="3119" y="2692"/>
                    <a:pt x="3522" y="3547"/>
                  </a:cubicBezTo>
                  <a:cubicBezTo>
                    <a:pt x="3685" y="3899"/>
                    <a:pt x="3823" y="4263"/>
                    <a:pt x="3924" y="4641"/>
                  </a:cubicBezTo>
                  <a:cubicBezTo>
                    <a:pt x="4100" y="5269"/>
                    <a:pt x="4138" y="5684"/>
                    <a:pt x="4163" y="5684"/>
                  </a:cubicBezTo>
                  <a:cubicBezTo>
                    <a:pt x="4188" y="5584"/>
                    <a:pt x="4188" y="5483"/>
                    <a:pt x="4163" y="5395"/>
                  </a:cubicBezTo>
                  <a:cubicBezTo>
                    <a:pt x="4150" y="5131"/>
                    <a:pt x="4113" y="4867"/>
                    <a:pt x="4050" y="4603"/>
                  </a:cubicBezTo>
                  <a:cubicBezTo>
                    <a:pt x="3949" y="4213"/>
                    <a:pt x="3823" y="3848"/>
                    <a:pt x="3672" y="3484"/>
                  </a:cubicBezTo>
                  <a:cubicBezTo>
                    <a:pt x="3283" y="2591"/>
                    <a:pt x="2692" y="1799"/>
                    <a:pt x="1962" y="1145"/>
                  </a:cubicBezTo>
                  <a:cubicBezTo>
                    <a:pt x="1673" y="881"/>
                    <a:pt x="1346" y="654"/>
                    <a:pt x="1007" y="441"/>
                  </a:cubicBezTo>
                  <a:cubicBezTo>
                    <a:pt x="780" y="302"/>
                    <a:pt x="541" y="189"/>
                    <a:pt x="302" y="89"/>
                  </a:cubicBezTo>
                  <a:cubicBezTo>
                    <a:pt x="214" y="38"/>
                    <a:pt x="114" y="13"/>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a:off x="6667625" y="1946125"/>
              <a:ext cx="342350" cy="72025"/>
            </a:xfrm>
            <a:custGeom>
              <a:avLst/>
              <a:gdLst/>
              <a:ahLst/>
              <a:cxnLst/>
              <a:rect l="l" t="t" r="r" b="b"/>
              <a:pathLst>
                <a:path w="13694" h="2881" extrusionOk="0">
                  <a:moveTo>
                    <a:pt x="13694" y="1"/>
                  </a:moveTo>
                  <a:cubicBezTo>
                    <a:pt x="13518" y="26"/>
                    <a:pt x="13329" y="64"/>
                    <a:pt x="13166" y="114"/>
                  </a:cubicBezTo>
                  <a:lnTo>
                    <a:pt x="11707" y="466"/>
                  </a:lnTo>
                  <a:cubicBezTo>
                    <a:pt x="10475" y="768"/>
                    <a:pt x="8765" y="1170"/>
                    <a:pt x="6878" y="1573"/>
                  </a:cubicBezTo>
                  <a:cubicBezTo>
                    <a:pt x="4980" y="1962"/>
                    <a:pt x="3269" y="2289"/>
                    <a:pt x="2012" y="2503"/>
                  </a:cubicBezTo>
                  <a:lnTo>
                    <a:pt x="541" y="2767"/>
                  </a:lnTo>
                  <a:cubicBezTo>
                    <a:pt x="352" y="2792"/>
                    <a:pt x="176" y="2830"/>
                    <a:pt x="0" y="2880"/>
                  </a:cubicBezTo>
                  <a:cubicBezTo>
                    <a:pt x="189" y="2880"/>
                    <a:pt x="365" y="2868"/>
                    <a:pt x="553" y="2830"/>
                  </a:cubicBezTo>
                  <a:cubicBezTo>
                    <a:pt x="905" y="2792"/>
                    <a:pt x="1408" y="2729"/>
                    <a:pt x="2037" y="2629"/>
                  </a:cubicBezTo>
                  <a:cubicBezTo>
                    <a:pt x="3295" y="2440"/>
                    <a:pt x="5017" y="2138"/>
                    <a:pt x="6904" y="1749"/>
                  </a:cubicBezTo>
                  <a:cubicBezTo>
                    <a:pt x="8802" y="1346"/>
                    <a:pt x="10500" y="919"/>
                    <a:pt x="11732" y="592"/>
                  </a:cubicBezTo>
                  <a:cubicBezTo>
                    <a:pt x="12336" y="428"/>
                    <a:pt x="12839" y="277"/>
                    <a:pt x="13178" y="177"/>
                  </a:cubicBezTo>
                  <a:cubicBezTo>
                    <a:pt x="13354" y="139"/>
                    <a:pt x="13531" y="76"/>
                    <a:pt x="136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a:off x="6964375" y="1622000"/>
              <a:ext cx="240200" cy="269775"/>
            </a:xfrm>
            <a:custGeom>
              <a:avLst/>
              <a:gdLst/>
              <a:ahLst/>
              <a:cxnLst/>
              <a:rect l="l" t="t" r="r" b="b"/>
              <a:pathLst>
                <a:path w="9608" h="10791" extrusionOk="0">
                  <a:moveTo>
                    <a:pt x="9569" y="1"/>
                  </a:moveTo>
                  <a:cubicBezTo>
                    <a:pt x="9499" y="1"/>
                    <a:pt x="7349" y="2376"/>
                    <a:pt x="4741" y="5333"/>
                  </a:cubicBezTo>
                  <a:cubicBezTo>
                    <a:pt x="2101" y="8313"/>
                    <a:pt x="1" y="10753"/>
                    <a:pt x="38" y="10790"/>
                  </a:cubicBezTo>
                  <a:cubicBezTo>
                    <a:pt x="39" y="10791"/>
                    <a:pt x="39" y="10791"/>
                    <a:pt x="40" y="10791"/>
                  </a:cubicBezTo>
                  <a:cubicBezTo>
                    <a:pt x="110" y="10791"/>
                    <a:pt x="2259" y="8403"/>
                    <a:pt x="4867" y="5459"/>
                  </a:cubicBezTo>
                  <a:cubicBezTo>
                    <a:pt x="7508" y="2478"/>
                    <a:pt x="9608" y="26"/>
                    <a:pt x="9570" y="1"/>
                  </a:cubicBezTo>
                  <a:cubicBezTo>
                    <a:pt x="9570" y="1"/>
                    <a:pt x="9569" y="1"/>
                    <a:pt x="9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7033550" y="1827925"/>
              <a:ext cx="9450" cy="6950"/>
            </a:xfrm>
            <a:custGeom>
              <a:avLst/>
              <a:gdLst/>
              <a:ahLst/>
              <a:cxnLst/>
              <a:rect l="l" t="t" r="r" b="b"/>
              <a:pathLst>
                <a:path w="378" h="278" extrusionOk="0">
                  <a:moveTo>
                    <a:pt x="176" y="1"/>
                  </a:moveTo>
                  <a:cubicBezTo>
                    <a:pt x="0" y="13"/>
                    <a:pt x="13" y="277"/>
                    <a:pt x="189" y="277"/>
                  </a:cubicBezTo>
                  <a:cubicBezTo>
                    <a:pt x="365" y="277"/>
                    <a:pt x="377" y="13"/>
                    <a:pt x="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6822025" y="1965500"/>
              <a:ext cx="10275" cy="7100"/>
            </a:xfrm>
            <a:custGeom>
              <a:avLst/>
              <a:gdLst/>
              <a:ahLst/>
              <a:cxnLst/>
              <a:rect l="l" t="t" r="r" b="b"/>
              <a:pathLst>
                <a:path w="411" h="284" extrusionOk="0">
                  <a:moveTo>
                    <a:pt x="218" y="1"/>
                  </a:moveTo>
                  <a:cubicBezTo>
                    <a:pt x="192" y="1"/>
                    <a:pt x="164" y="10"/>
                    <a:pt x="137" y="31"/>
                  </a:cubicBezTo>
                  <a:lnTo>
                    <a:pt x="124" y="31"/>
                  </a:lnTo>
                  <a:cubicBezTo>
                    <a:pt x="1" y="123"/>
                    <a:pt x="88" y="283"/>
                    <a:pt x="206" y="283"/>
                  </a:cubicBezTo>
                  <a:cubicBezTo>
                    <a:pt x="232" y="283"/>
                    <a:pt x="260" y="275"/>
                    <a:pt x="287" y="257"/>
                  </a:cubicBezTo>
                  <a:cubicBezTo>
                    <a:pt x="411" y="175"/>
                    <a:pt x="333" y="1"/>
                    <a:pt x="2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6924450" y="1942700"/>
              <a:ext cx="10400" cy="7250"/>
            </a:xfrm>
            <a:custGeom>
              <a:avLst/>
              <a:gdLst/>
              <a:ahLst/>
              <a:cxnLst/>
              <a:rect l="l" t="t" r="r" b="b"/>
              <a:pathLst>
                <a:path w="416" h="290" extrusionOk="0">
                  <a:moveTo>
                    <a:pt x="206" y="0"/>
                  </a:moveTo>
                  <a:cubicBezTo>
                    <a:pt x="181" y="0"/>
                    <a:pt x="154" y="8"/>
                    <a:pt x="126" y="25"/>
                  </a:cubicBezTo>
                  <a:lnTo>
                    <a:pt x="114" y="37"/>
                  </a:lnTo>
                  <a:cubicBezTo>
                    <a:pt x="1" y="130"/>
                    <a:pt x="90" y="290"/>
                    <a:pt x="208" y="290"/>
                  </a:cubicBezTo>
                  <a:cubicBezTo>
                    <a:pt x="235" y="290"/>
                    <a:pt x="262" y="282"/>
                    <a:pt x="290" y="264"/>
                  </a:cubicBezTo>
                  <a:cubicBezTo>
                    <a:pt x="415" y="180"/>
                    <a:pt x="332"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7093525" y="1762375"/>
              <a:ext cx="8450" cy="5400"/>
            </a:xfrm>
            <a:custGeom>
              <a:avLst/>
              <a:gdLst/>
              <a:ahLst/>
              <a:cxnLst/>
              <a:rect l="l" t="t" r="r" b="b"/>
              <a:pathLst>
                <a:path w="338" h="216" extrusionOk="0">
                  <a:moveTo>
                    <a:pt x="188" y="0"/>
                  </a:moveTo>
                  <a:cubicBezTo>
                    <a:pt x="164" y="0"/>
                    <a:pt x="139" y="6"/>
                    <a:pt x="116" y="20"/>
                  </a:cubicBezTo>
                  <a:lnTo>
                    <a:pt x="104" y="32"/>
                  </a:lnTo>
                  <a:cubicBezTo>
                    <a:pt x="1" y="109"/>
                    <a:pt x="155" y="216"/>
                    <a:pt x="256" y="216"/>
                  </a:cubicBezTo>
                  <a:cubicBezTo>
                    <a:pt x="303" y="216"/>
                    <a:pt x="338" y="193"/>
                    <a:pt x="330" y="133"/>
                  </a:cubicBezTo>
                  <a:cubicBezTo>
                    <a:pt x="321" y="49"/>
                    <a:pt x="257"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7154550" y="1693525"/>
              <a:ext cx="8325" cy="5175"/>
            </a:xfrm>
            <a:custGeom>
              <a:avLst/>
              <a:gdLst/>
              <a:ahLst/>
              <a:cxnLst/>
              <a:rect l="l" t="t" r="r" b="b"/>
              <a:pathLst>
                <a:path w="333" h="207" extrusionOk="0">
                  <a:moveTo>
                    <a:pt x="186" y="0"/>
                  </a:moveTo>
                  <a:cubicBezTo>
                    <a:pt x="163" y="0"/>
                    <a:pt x="138" y="6"/>
                    <a:pt x="115" y="20"/>
                  </a:cubicBezTo>
                  <a:lnTo>
                    <a:pt x="102" y="20"/>
                  </a:lnTo>
                  <a:cubicBezTo>
                    <a:pt x="0" y="104"/>
                    <a:pt x="144" y="206"/>
                    <a:pt x="245" y="206"/>
                  </a:cubicBezTo>
                  <a:cubicBezTo>
                    <a:pt x="294" y="206"/>
                    <a:pt x="332" y="182"/>
                    <a:pt x="328" y="120"/>
                  </a:cubicBezTo>
                  <a:cubicBezTo>
                    <a:pt x="310" y="47"/>
                    <a:pt x="251" y="0"/>
                    <a:pt x="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6672650" y="1886075"/>
              <a:ext cx="241150" cy="44375"/>
            </a:xfrm>
            <a:custGeom>
              <a:avLst/>
              <a:gdLst/>
              <a:ahLst/>
              <a:cxnLst/>
              <a:rect l="l" t="t" r="r" b="b"/>
              <a:pathLst>
                <a:path w="9646" h="1775" extrusionOk="0">
                  <a:moveTo>
                    <a:pt x="8966" y="1"/>
                  </a:moveTo>
                  <a:cubicBezTo>
                    <a:pt x="8124" y="1"/>
                    <a:pt x="6552" y="152"/>
                    <a:pt x="4754" y="454"/>
                  </a:cubicBezTo>
                  <a:cubicBezTo>
                    <a:pt x="2113" y="869"/>
                    <a:pt x="0" y="1422"/>
                    <a:pt x="38" y="1661"/>
                  </a:cubicBezTo>
                  <a:cubicBezTo>
                    <a:pt x="51" y="1736"/>
                    <a:pt x="289" y="1774"/>
                    <a:pt x="692" y="1774"/>
                  </a:cubicBezTo>
                  <a:cubicBezTo>
                    <a:pt x="1534" y="1774"/>
                    <a:pt x="3106" y="1611"/>
                    <a:pt x="4892" y="1321"/>
                  </a:cubicBezTo>
                  <a:cubicBezTo>
                    <a:pt x="7533" y="894"/>
                    <a:pt x="9645" y="353"/>
                    <a:pt x="9607" y="114"/>
                  </a:cubicBezTo>
                  <a:cubicBezTo>
                    <a:pt x="9595" y="26"/>
                    <a:pt x="9368" y="1"/>
                    <a:pt x="8966" y="1"/>
                  </a:cubicBez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6733675" y="1981650"/>
              <a:ext cx="8575" cy="5250"/>
            </a:xfrm>
            <a:custGeom>
              <a:avLst/>
              <a:gdLst/>
              <a:ahLst/>
              <a:cxnLst/>
              <a:rect l="l" t="t" r="r" b="b"/>
              <a:pathLst>
                <a:path w="343" h="210" extrusionOk="0">
                  <a:moveTo>
                    <a:pt x="179" y="1"/>
                  </a:moveTo>
                  <a:cubicBezTo>
                    <a:pt x="157" y="1"/>
                    <a:pt x="135" y="5"/>
                    <a:pt x="112" y="13"/>
                  </a:cubicBezTo>
                  <a:lnTo>
                    <a:pt x="112" y="26"/>
                  </a:lnTo>
                  <a:cubicBezTo>
                    <a:pt x="0" y="103"/>
                    <a:pt x="152" y="210"/>
                    <a:pt x="256" y="210"/>
                  </a:cubicBezTo>
                  <a:cubicBezTo>
                    <a:pt x="304" y="210"/>
                    <a:pt x="342" y="186"/>
                    <a:pt x="338" y="126"/>
                  </a:cubicBezTo>
                  <a:cubicBezTo>
                    <a:pt x="319" y="49"/>
                    <a:pt x="254"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6546900" y="1901175"/>
              <a:ext cx="130475" cy="238000"/>
            </a:xfrm>
            <a:custGeom>
              <a:avLst/>
              <a:gdLst/>
              <a:ahLst/>
              <a:cxnLst/>
              <a:rect l="l" t="t" r="r" b="b"/>
              <a:pathLst>
                <a:path w="5219" h="9520" extrusionOk="0">
                  <a:moveTo>
                    <a:pt x="1127" y="1"/>
                  </a:moveTo>
                  <a:cubicBezTo>
                    <a:pt x="744" y="1"/>
                    <a:pt x="362" y="65"/>
                    <a:pt x="0" y="202"/>
                  </a:cubicBezTo>
                  <a:lnTo>
                    <a:pt x="1208" y="9520"/>
                  </a:lnTo>
                  <a:cubicBezTo>
                    <a:pt x="2503" y="8979"/>
                    <a:pt x="4414" y="7042"/>
                    <a:pt x="4816" y="5596"/>
                  </a:cubicBezTo>
                  <a:cubicBezTo>
                    <a:pt x="5219" y="4163"/>
                    <a:pt x="4980" y="2528"/>
                    <a:pt x="4024" y="1371"/>
                  </a:cubicBezTo>
                  <a:cubicBezTo>
                    <a:pt x="3326" y="524"/>
                    <a:pt x="2221" y="1"/>
                    <a:pt x="1127"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7162750" y="1396375"/>
              <a:ext cx="211600" cy="225675"/>
            </a:xfrm>
            <a:custGeom>
              <a:avLst/>
              <a:gdLst/>
              <a:ahLst/>
              <a:cxnLst/>
              <a:rect l="l" t="t" r="r" b="b"/>
              <a:pathLst>
                <a:path w="8464" h="9027" extrusionOk="0">
                  <a:moveTo>
                    <a:pt x="6158" y="1"/>
                  </a:moveTo>
                  <a:cubicBezTo>
                    <a:pt x="6001" y="1"/>
                    <a:pt x="5841" y="50"/>
                    <a:pt x="5709" y="136"/>
                  </a:cubicBezTo>
                  <a:cubicBezTo>
                    <a:pt x="5408" y="324"/>
                    <a:pt x="5231" y="651"/>
                    <a:pt x="5081" y="953"/>
                  </a:cubicBezTo>
                  <a:lnTo>
                    <a:pt x="3031" y="4789"/>
                  </a:lnTo>
                  <a:lnTo>
                    <a:pt x="1233" y="1959"/>
                  </a:lnTo>
                  <a:cubicBezTo>
                    <a:pt x="1060" y="1694"/>
                    <a:pt x="835" y="1398"/>
                    <a:pt x="528" y="1398"/>
                  </a:cubicBezTo>
                  <a:cubicBezTo>
                    <a:pt x="499" y="1398"/>
                    <a:pt x="470" y="1401"/>
                    <a:pt x="440" y="1406"/>
                  </a:cubicBezTo>
                  <a:cubicBezTo>
                    <a:pt x="176" y="1444"/>
                    <a:pt x="0" y="1733"/>
                    <a:pt x="0" y="1997"/>
                  </a:cubicBezTo>
                  <a:cubicBezTo>
                    <a:pt x="13" y="2274"/>
                    <a:pt x="88" y="2538"/>
                    <a:pt x="227" y="2777"/>
                  </a:cubicBezTo>
                  <a:cubicBezTo>
                    <a:pt x="755" y="3896"/>
                    <a:pt x="1711" y="6423"/>
                    <a:pt x="1711" y="6423"/>
                  </a:cubicBezTo>
                  <a:lnTo>
                    <a:pt x="6891" y="9026"/>
                  </a:lnTo>
                  <a:cubicBezTo>
                    <a:pt x="7331" y="8448"/>
                    <a:pt x="7721" y="7819"/>
                    <a:pt x="8036" y="7165"/>
                  </a:cubicBezTo>
                  <a:cubicBezTo>
                    <a:pt x="8363" y="6511"/>
                    <a:pt x="8463" y="5769"/>
                    <a:pt x="8350" y="5040"/>
                  </a:cubicBezTo>
                  <a:cubicBezTo>
                    <a:pt x="8212" y="4323"/>
                    <a:pt x="7746" y="3657"/>
                    <a:pt x="7055" y="3393"/>
                  </a:cubicBezTo>
                  <a:cubicBezTo>
                    <a:pt x="6877" y="3327"/>
                    <a:pt x="6685" y="3294"/>
                    <a:pt x="6494" y="3294"/>
                  </a:cubicBezTo>
                  <a:cubicBezTo>
                    <a:pt x="5956" y="3294"/>
                    <a:pt x="5416" y="3549"/>
                    <a:pt x="5156" y="4021"/>
                  </a:cubicBezTo>
                  <a:lnTo>
                    <a:pt x="6539" y="1293"/>
                  </a:lnTo>
                  <a:cubicBezTo>
                    <a:pt x="6703" y="953"/>
                    <a:pt x="6866" y="538"/>
                    <a:pt x="6652" y="236"/>
                  </a:cubicBezTo>
                  <a:cubicBezTo>
                    <a:pt x="6529" y="72"/>
                    <a:pt x="6346" y="1"/>
                    <a:pt x="615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6569850" y="1901350"/>
              <a:ext cx="64775" cy="232800"/>
            </a:xfrm>
            <a:custGeom>
              <a:avLst/>
              <a:gdLst/>
              <a:ahLst/>
              <a:cxnLst/>
              <a:rect l="l" t="t" r="r" b="b"/>
              <a:pathLst>
                <a:path w="2591" h="9312" extrusionOk="0">
                  <a:moveTo>
                    <a:pt x="47" y="1"/>
                  </a:moveTo>
                  <a:cubicBezTo>
                    <a:pt x="17" y="1"/>
                    <a:pt x="0" y="6"/>
                    <a:pt x="0" y="6"/>
                  </a:cubicBezTo>
                  <a:cubicBezTo>
                    <a:pt x="126" y="44"/>
                    <a:pt x="252" y="107"/>
                    <a:pt x="378" y="170"/>
                  </a:cubicBezTo>
                  <a:cubicBezTo>
                    <a:pt x="692" y="396"/>
                    <a:pt x="956" y="685"/>
                    <a:pt x="1132" y="1012"/>
                  </a:cubicBezTo>
                  <a:cubicBezTo>
                    <a:pt x="1836" y="2081"/>
                    <a:pt x="2251" y="3313"/>
                    <a:pt x="2339" y="4583"/>
                  </a:cubicBezTo>
                  <a:cubicBezTo>
                    <a:pt x="2402" y="5275"/>
                    <a:pt x="2339" y="5967"/>
                    <a:pt x="2138" y="6633"/>
                  </a:cubicBezTo>
                  <a:cubicBezTo>
                    <a:pt x="1949" y="7174"/>
                    <a:pt x="1685" y="7689"/>
                    <a:pt x="1346" y="8142"/>
                  </a:cubicBezTo>
                  <a:cubicBezTo>
                    <a:pt x="767" y="8909"/>
                    <a:pt x="264" y="9286"/>
                    <a:pt x="290" y="9311"/>
                  </a:cubicBezTo>
                  <a:cubicBezTo>
                    <a:pt x="415" y="9236"/>
                    <a:pt x="528" y="9148"/>
                    <a:pt x="642" y="9047"/>
                  </a:cubicBezTo>
                  <a:cubicBezTo>
                    <a:pt x="931" y="8796"/>
                    <a:pt x="1207" y="8507"/>
                    <a:pt x="1446" y="8205"/>
                  </a:cubicBezTo>
                  <a:cubicBezTo>
                    <a:pt x="1824" y="7752"/>
                    <a:pt x="2100" y="7237"/>
                    <a:pt x="2289" y="6683"/>
                  </a:cubicBezTo>
                  <a:cubicBezTo>
                    <a:pt x="2515" y="5992"/>
                    <a:pt x="2591" y="5275"/>
                    <a:pt x="2528" y="4558"/>
                  </a:cubicBezTo>
                  <a:cubicBezTo>
                    <a:pt x="2427" y="3263"/>
                    <a:pt x="1987" y="2006"/>
                    <a:pt x="1245" y="937"/>
                  </a:cubicBezTo>
                  <a:cubicBezTo>
                    <a:pt x="1044" y="597"/>
                    <a:pt x="755" y="321"/>
                    <a:pt x="415" y="107"/>
                  </a:cubicBezTo>
                  <a:cubicBezTo>
                    <a:pt x="327" y="56"/>
                    <a:pt x="214" y="19"/>
                    <a:pt x="101" y="6"/>
                  </a:cubicBezTo>
                  <a:cubicBezTo>
                    <a:pt x="80" y="2"/>
                    <a:pt x="62" y="1"/>
                    <a:pt x="47"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7155825" y="1540700"/>
              <a:ext cx="186125" cy="131225"/>
            </a:xfrm>
            <a:custGeom>
              <a:avLst/>
              <a:gdLst/>
              <a:ahLst/>
              <a:cxnLst/>
              <a:rect l="l" t="t" r="r" b="b"/>
              <a:pathLst>
                <a:path w="7445" h="5249" extrusionOk="0">
                  <a:moveTo>
                    <a:pt x="1856" y="1"/>
                  </a:moveTo>
                  <a:cubicBezTo>
                    <a:pt x="1673" y="1"/>
                    <a:pt x="1490" y="16"/>
                    <a:pt x="1309" y="47"/>
                  </a:cubicBezTo>
                  <a:cubicBezTo>
                    <a:pt x="793" y="160"/>
                    <a:pt x="303" y="524"/>
                    <a:pt x="152" y="1027"/>
                  </a:cubicBezTo>
                  <a:cubicBezTo>
                    <a:pt x="1" y="1543"/>
                    <a:pt x="89" y="2172"/>
                    <a:pt x="592" y="2499"/>
                  </a:cubicBezTo>
                  <a:cubicBezTo>
                    <a:pt x="2000" y="3404"/>
                    <a:pt x="3484" y="4196"/>
                    <a:pt x="5018" y="4900"/>
                  </a:cubicBezTo>
                  <a:cubicBezTo>
                    <a:pt x="5403" y="5077"/>
                    <a:pt x="5849" y="5248"/>
                    <a:pt x="6262" y="5248"/>
                  </a:cubicBezTo>
                  <a:cubicBezTo>
                    <a:pt x="6497" y="5248"/>
                    <a:pt x="6721" y="5193"/>
                    <a:pt x="6917" y="5051"/>
                  </a:cubicBezTo>
                  <a:cubicBezTo>
                    <a:pt x="7307" y="4775"/>
                    <a:pt x="7445" y="4221"/>
                    <a:pt x="7344" y="3744"/>
                  </a:cubicBezTo>
                  <a:cubicBezTo>
                    <a:pt x="7231" y="3278"/>
                    <a:pt x="6942" y="2863"/>
                    <a:pt x="6615" y="2511"/>
                  </a:cubicBezTo>
                  <a:cubicBezTo>
                    <a:pt x="5622" y="1392"/>
                    <a:pt x="4326" y="575"/>
                    <a:pt x="2880" y="172"/>
                  </a:cubicBezTo>
                  <a:cubicBezTo>
                    <a:pt x="2550" y="57"/>
                    <a:pt x="2204" y="1"/>
                    <a:pt x="1856"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7162425" y="1561600"/>
              <a:ext cx="171375" cy="89375"/>
            </a:xfrm>
            <a:custGeom>
              <a:avLst/>
              <a:gdLst/>
              <a:ahLst/>
              <a:cxnLst/>
              <a:rect l="l" t="t" r="r" b="b"/>
              <a:pathLst>
                <a:path w="6855" h="3575" extrusionOk="0">
                  <a:moveTo>
                    <a:pt x="1348" y="1"/>
                  </a:moveTo>
                  <a:cubicBezTo>
                    <a:pt x="1297" y="1"/>
                    <a:pt x="1246" y="2"/>
                    <a:pt x="1195" y="3"/>
                  </a:cubicBezTo>
                  <a:cubicBezTo>
                    <a:pt x="894" y="15"/>
                    <a:pt x="604" y="53"/>
                    <a:pt x="315" y="103"/>
                  </a:cubicBezTo>
                  <a:cubicBezTo>
                    <a:pt x="202" y="116"/>
                    <a:pt x="101" y="141"/>
                    <a:pt x="1" y="191"/>
                  </a:cubicBezTo>
                  <a:cubicBezTo>
                    <a:pt x="1" y="195"/>
                    <a:pt x="8" y="196"/>
                    <a:pt x="22" y="196"/>
                  </a:cubicBezTo>
                  <a:cubicBezTo>
                    <a:pt x="118" y="196"/>
                    <a:pt x="546" y="129"/>
                    <a:pt x="1195" y="129"/>
                  </a:cubicBezTo>
                  <a:cubicBezTo>
                    <a:pt x="3145" y="154"/>
                    <a:pt x="4968" y="1059"/>
                    <a:pt x="6175" y="2581"/>
                  </a:cubicBezTo>
                  <a:cubicBezTo>
                    <a:pt x="6621" y="3151"/>
                    <a:pt x="6823" y="3574"/>
                    <a:pt x="6853" y="3574"/>
                  </a:cubicBezTo>
                  <a:cubicBezTo>
                    <a:pt x="6853" y="3574"/>
                    <a:pt x="6854" y="3574"/>
                    <a:pt x="6854" y="3574"/>
                  </a:cubicBezTo>
                  <a:cubicBezTo>
                    <a:pt x="6841" y="3461"/>
                    <a:pt x="6804" y="3360"/>
                    <a:pt x="6753" y="3272"/>
                  </a:cubicBezTo>
                  <a:cubicBezTo>
                    <a:pt x="6615" y="2996"/>
                    <a:pt x="6452" y="2744"/>
                    <a:pt x="6276" y="2505"/>
                  </a:cubicBezTo>
                  <a:cubicBezTo>
                    <a:pt x="5124" y="937"/>
                    <a:pt x="3291" y="1"/>
                    <a:pt x="1348"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6153625" y="2534450"/>
              <a:ext cx="343000" cy="57150"/>
            </a:xfrm>
            <a:custGeom>
              <a:avLst/>
              <a:gdLst/>
              <a:ahLst/>
              <a:cxnLst/>
              <a:rect l="l" t="t" r="r" b="b"/>
              <a:pathLst>
                <a:path w="13720" h="2286" extrusionOk="0">
                  <a:moveTo>
                    <a:pt x="13582" y="1"/>
                  </a:moveTo>
                  <a:cubicBezTo>
                    <a:pt x="13347" y="1"/>
                    <a:pt x="12667" y="230"/>
                    <a:pt x="11670" y="511"/>
                  </a:cubicBezTo>
                  <a:cubicBezTo>
                    <a:pt x="11079" y="674"/>
                    <a:pt x="10349" y="850"/>
                    <a:pt x="9545" y="1014"/>
                  </a:cubicBezTo>
                  <a:cubicBezTo>
                    <a:pt x="8133" y="1290"/>
                    <a:pt x="6696" y="1425"/>
                    <a:pt x="5248" y="1425"/>
                  </a:cubicBezTo>
                  <a:cubicBezTo>
                    <a:pt x="4916" y="1425"/>
                    <a:pt x="4583" y="1418"/>
                    <a:pt x="4251" y="1404"/>
                  </a:cubicBezTo>
                  <a:cubicBezTo>
                    <a:pt x="3433" y="1366"/>
                    <a:pt x="2704" y="1290"/>
                    <a:pt x="2088" y="1215"/>
                  </a:cubicBezTo>
                  <a:cubicBezTo>
                    <a:pt x="1171" y="1103"/>
                    <a:pt x="505" y="997"/>
                    <a:pt x="208" y="997"/>
                  </a:cubicBezTo>
                  <a:cubicBezTo>
                    <a:pt x="106" y="997"/>
                    <a:pt x="48" y="1010"/>
                    <a:pt x="38" y="1039"/>
                  </a:cubicBezTo>
                  <a:cubicBezTo>
                    <a:pt x="0" y="1139"/>
                    <a:pt x="717" y="1504"/>
                    <a:pt x="1974" y="1831"/>
                  </a:cubicBezTo>
                  <a:cubicBezTo>
                    <a:pt x="2704" y="2020"/>
                    <a:pt x="3446" y="2145"/>
                    <a:pt x="4200" y="2208"/>
                  </a:cubicBezTo>
                  <a:cubicBezTo>
                    <a:pt x="4743" y="2260"/>
                    <a:pt x="5286" y="2285"/>
                    <a:pt x="5826" y="2285"/>
                  </a:cubicBezTo>
                  <a:cubicBezTo>
                    <a:pt x="6212" y="2285"/>
                    <a:pt x="6597" y="2272"/>
                    <a:pt x="6979" y="2246"/>
                  </a:cubicBezTo>
                  <a:cubicBezTo>
                    <a:pt x="7910" y="2171"/>
                    <a:pt x="8828" y="2020"/>
                    <a:pt x="9733" y="1806"/>
                  </a:cubicBezTo>
                  <a:cubicBezTo>
                    <a:pt x="10462" y="1630"/>
                    <a:pt x="11179" y="1391"/>
                    <a:pt x="11883" y="1102"/>
                  </a:cubicBezTo>
                  <a:cubicBezTo>
                    <a:pt x="13065" y="599"/>
                    <a:pt x="13719" y="133"/>
                    <a:pt x="13669" y="33"/>
                  </a:cubicBezTo>
                  <a:cubicBezTo>
                    <a:pt x="13660" y="11"/>
                    <a:pt x="13631" y="1"/>
                    <a:pt x="13582"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6175300" y="2580875"/>
              <a:ext cx="310000" cy="43825"/>
            </a:xfrm>
            <a:custGeom>
              <a:avLst/>
              <a:gdLst/>
              <a:ahLst/>
              <a:cxnLst/>
              <a:rect l="l" t="t" r="r" b="b"/>
              <a:pathLst>
                <a:path w="12400" h="1753" extrusionOk="0">
                  <a:moveTo>
                    <a:pt x="12195" y="1"/>
                  </a:moveTo>
                  <a:cubicBezTo>
                    <a:pt x="11553" y="1"/>
                    <a:pt x="9152" y="621"/>
                    <a:pt x="6213" y="817"/>
                  </a:cubicBezTo>
                  <a:cubicBezTo>
                    <a:pt x="5292" y="888"/>
                    <a:pt x="4418" y="911"/>
                    <a:pt x="3632" y="911"/>
                  </a:cubicBezTo>
                  <a:cubicBezTo>
                    <a:pt x="2317" y="911"/>
                    <a:pt x="1250" y="848"/>
                    <a:pt x="626" y="848"/>
                  </a:cubicBezTo>
                  <a:cubicBezTo>
                    <a:pt x="254" y="848"/>
                    <a:pt x="40" y="870"/>
                    <a:pt x="26" y="942"/>
                  </a:cubicBezTo>
                  <a:cubicBezTo>
                    <a:pt x="1" y="1055"/>
                    <a:pt x="680" y="1307"/>
                    <a:pt x="1812" y="1508"/>
                  </a:cubicBezTo>
                  <a:cubicBezTo>
                    <a:pt x="2825" y="1671"/>
                    <a:pt x="3845" y="1752"/>
                    <a:pt x="4864" y="1752"/>
                  </a:cubicBezTo>
                  <a:cubicBezTo>
                    <a:pt x="6831" y="1752"/>
                    <a:pt x="8793" y="1451"/>
                    <a:pt x="10689" y="854"/>
                  </a:cubicBezTo>
                  <a:cubicBezTo>
                    <a:pt x="11771" y="502"/>
                    <a:pt x="12400" y="150"/>
                    <a:pt x="12362" y="50"/>
                  </a:cubicBezTo>
                  <a:cubicBezTo>
                    <a:pt x="12352" y="16"/>
                    <a:pt x="12295" y="1"/>
                    <a:pt x="12195"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5897400" y="1320625"/>
              <a:ext cx="690400" cy="522675"/>
            </a:xfrm>
            <a:custGeom>
              <a:avLst/>
              <a:gdLst/>
              <a:ahLst/>
              <a:cxnLst/>
              <a:rect l="l" t="t" r="r" b="b"/>
              <a:pathLst>
                <a:path w="27616" h="20907" extrusionOk="0">
                  <a:moveTo>
                    <a:pt x="15568" y="1"/>
                  </a:moveTo>
                  <a:cubicBezTo>
                    <a:pt x="14232" y="1"/>
                    <a:pt x="12775" y="161"/>
                    <a:pt x="11192" y="513"/>
                  </a:cubicBezTo>
                  <a:cubicBezTo>
                    <a:pt x="11192" y="513"/>
                    <a:pt x="1" y="2575"/>
                    <a:pt x="139" y="12597"/>
                  </a:cubicBezTo>
                  <a:cubicBezTo>
                    <a:pt x="236" y="19655"/>
                    <a:pt x="4968" y="20907"/>
                    <a:pt x="8720" y="20907"/>
                  </a:cubicBezTo>
                  <a:cubicBezTo>
                    <a:pt x="10295" y="20907"/>
                    <a:pt x="11698" y="20686"/>
                    <a:pt x="12513" y="20582"/>
                  </a:cubicBezTo>
                  <a:cubicBezTo>
                    <a:pt x="13758" y="20431"/>
                    <a:pt x="16247" y="20079"/>
                    <a:pt x="18599" y="19739"/>
                  </a:cubicBezTo>
                  <a:cubicBezTo>
                    <a:pt x="23579" y="19023"/>
                    <a:pt x="27288" y="16596"/>
                    <a:pt x="27590" y="11578"/>
                  </a:cubicBezTo>
                  <a:cubicBezTo>
                    <a:pt x="27615" y="10987"/>
                    <a:pt x="27602" y="10396"/>
                    <a:pt x="27527" y="9805"/>
                  </a:cubicBezTo>
                  <a:cubicBezTo>
                    <a:pt x="26927" y="5295"/>
                    <a:pt x="23252" y="1"/>
                    <a:pt x="155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6033525" y="1447400"/>
              <a:ext cx="507725" cy="214275"/>
            </a:xfrm>
            <a:custGeom>
              <a:avLst/>
              <a:gdLst/>
              <a:ahLst/>
              <a:cxnLst/>
              <a:rect l="l" t="t" r="r" b="b"/>
              <a:pathLst>
                <a:path w="20309" h="8571" extrusionOk="0">
                  <a:moveTo>
                    <a:pt x="17288" y="1"/>
                  </a:moveTo>
                  <a:cubicBezTo>
                    <a:pt x="17086" y="1"/>
                    <a:pt x="16881" y="23"/>
                    <a:pt x="16675" y="69"/>
                  </a:cubicBezTo>
                  <a:lnTo>
                    <a:pt x="2390" y="3100"/>
                  </a:lnTo>
                  <a:cubicBezTo>
                    <a:pt x="919" y="3439"/>
                    <a:pt x="1" y="4898"/>
                    <a:pt x="315" y="6369"/>
                  </a:cubicBezTo>
                  <a:cubicBezTo>
                    <a:pt x="592" y="7674"/>
                    <a:pt x="1734" y="8571"/>
                    <a:pt x="3015" y="8571"/>
                  </a:cubicBezTo>
                  <a:cubicBezTo>
                    <a:pt x="3190" y="8571"/>
                    <a:pt x="3368" y="8554"/>
                    <a:pt x="3547" y="8519"/>
                  </a:cubicBezTo>
                  <a:lnTo>
                    <a:pt x="17832" y="5489"/>
                  </a:lnTo>
                  <a:cubicBezTo>
                    <a:pt x="19341" y="5187"/>
                    <a:pt x="20309" y="3703"/>
                    <a:pt x="19995" y="2194"/>
                  </a:cubicBezTo>
                  <a:cubicBezTo>
                    <a:pt x="19712" y="891"/>
                    <a:pt x="18567" y="1"/>
                    <a:pt x="17288"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6140725" y="1562925"/>
              <a:ext cx="51900" cy="44525"/>
            </a:xfrm>
            <a:custGeom>
              <a:avLst/>
              <a:gdLst/>
              <a:ahLst/>
              <a:cxnLst/>
              <a:rect l="l" t="t" r="r" b="b"/>
              <a:pathLst>
                <a:path w="2076" h="1781" extrusionOk="0">
                  <a:moveTo>
                    <a:pt x="1183" y="0"/>
                  </a:moveTo>
                  <a:cubicBezTo>
                    <a:pt x="390" y="0"/>
                    <a:pt x="1" y="956"/>
                    <a:pt x="554" y="1522"/>
                  </a:cubicBezTo>
                  <a:cubicBezTo>
                    <a:pt x="737" y="1701"/>
                    <a:pt x="961" y="1781"/>
                    <a:pt x="1180" y="1781"/>
                  </a:cubicBezTo>
                  <a:cubicBezTo>
                    <a:pt x="1638" y="1781"/>
                    <a:pt x="2075" y="1429"/>
                    <a:pt x="2075" y="893"/>
                  </a:cubicBezTo>
                  <a:cubicBezTo>
                    <a:pt x="2075" y="403"/>
                    <a:pt x="1673" y="0"/>
                    <a:pt x="1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6390025" y="1509800"/>
              <a:ext cx="52200" cy="44675"/>
            </a:xfrm>
            <a:custGeom>
              <a:avLst/>
              <a:gdLst/>
              <a:ahLst/>
              <a:cxnLst/>
              <a:rect l="l" t="t" r="r" b="b"/>
              <a:pathLst>
                <a:path w="2088" h="1787" extrusionOk="0">
                  <a:moveTo>
                    <a:pt x="1195" y="0"/>
                  </a:moveTo>
                  <a:cubicBezTo>
                    <a:pt x="403" y="0"/>
                    <a:pt x="0" y="968"/>
                    <a:pt x="566" y="1522"/>
                  </a:cubicBezTo>
                  <a:cubicBezTo>
                    <a:pt x="745" y="1705"/>
                    <a:pt x="968" y="1786"/>
                    <a:pt x="1187" y="1786"/>
                  </a:cubicBezTo>
                  <a:cubicBezTo>
                    <a:pt x="1645" y="1786"/>
                    <a:pt x="2088" y="1429"/>
                    <a:pt x="2088" y="893"/>
                  </a:cubicBezTo>
                  <a:cubicBezTo>
                    <a:pt x="2075" y="402"/>
                    <a:pt x="1686" y="0"/>
                    <a:pt x="1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6160225" y="1336975"/>
              <a:ext cx="126075" cy="128825"/>
            </a:xfrm>
            <a:custGeom>
              <a:avLst/>
              <a:gdLst/>
              <a:ahLst/>
              <a:cxnLst/>
              <a:rect l="l" t="t" r="r" b="b"/>
              <a:pathLst>
                <a:path w="5043" h="5153" extrusionOk="0">
                  <a:moveTo>
                    <a:pt x="164" y="0"/>
                  </a:moveTo>
                  <a:cubicBezTo>
                    <a:pt x="113" y="0"/>
                    <a:pt x="63" y="3"/>
                    <a:pt x="13" y="9"/>
                  </a:cubicBezTo>
                  <a:cubicBezTo>
                    <a:pt x="0" y="47"/>
                    <a:pt x="440" y="47"/>
                    <a:pt x="1082" y="286"/>
                  </a:cubicBezTo>
                  <a:cubicBezTo>
                    <a:pt x="1912" y="613"/>
                    <a:pt x="2628" y="1154"/>
                    <a:pt x="3182" y="1858"/>
                  </a:cubicBezTo>
                  <a:cubicBezTo>
                    <a:pt x="3735" y="2550"/>
                    <a:pt x="4213" y="3317"/>
                    <a:pt x="4578" y="4134"/>
                  </a:cubicBezTo>
                  <a:cubicBezTo>
                    <a:pt x="4849" y="4751"/>
                    <a:pt x="5011" y="5138"/>
                    <a:pt x="5041" y="5140"/>
                  </a:cubicBezTo>
                  <a:lnTo>
                    <a:pt x="5041" y="5140"/>
                  </a:lnTo>
                  <a:cubicBezTo>
                    <a:pt x="5028" y="5044"/>
                    <a:pt x="5004" y="4948"/>
                    <a:pt x="4967" y="4863"/>
                  </a:cubicBezTo>
                  <a:cubicBezTo>
                    <a:pt x="4904" y="4675"/>
                    <a:pt x="4804" y="4411"/>
                    <a:pt x="4678" y="4096"/>
                  </a:cubicBezTo>
                  <a:cubicBezTo>
                    <a:pt x="4351" y="3241"/>
                    <a:pt x="3886" y="2462"/>
                    <a:pt x="3307" y="1757"/>
                  </a:cubicBezTo>
                  <a:cubicBezTo>
                    <a:pt x="2641" y="915"/>
                    <a:pt x="1798" y="374"/>
                    <a:pt x="1119" y="173"/>
                  </a:cubicBezTo>
                  <a:cubicBezTo>
                    <a:pt x="855" y="85"/>
                    <a:pt x="591" y="35"/>
                    <a:pt x="315" y="9"/>
                  </a:cubicBezTo>
                  <a:cubicBezTo>
                    <a:pt x="264" y="3"/>
                    <a:pt x="214" y="0"/>
                    <a:pt x="164" y="0"/>
                  </a:cubicBezTo>
                  <a:close/>
                  <a:moveTo>
                    <a:pt x="5043" y="5140"/>
                  </a:moveTo>
                  <a:cubicBezTo>
                    <a:pt x="5042" y="5140"/>
                    <a:pt x="5042" y="5140"/>
                    <a:pt x="5042" y="5140"/>
                  </a:cubicBezTo>
                  <a:cubicBezTo>
                    <a:pt x="5041" y="5140"/>
                    <a:pt x="5041" y="5140"/>
                    <a:pt x="5041" y="5140"/>
                  </a:cubicBezTo>
                  <a:lnTo>
                    <a:pt x="5041" y="5140"/>
                  </a:lnTo>
                  <a:cubicBezTo>
                    <a:pt x="5042" y="5144"/>
                    <a:pt x="5042" y="5148"/>
                    <a:pt x="5043" y="5153"/>
                  </a:cubicBezTo>
                  <a:lnTo>
                    <a:pt x="5043" y="51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6295075" y="1639000"/>
              <a:ext cx="49400" cy="184550"/>
            </a:xfrm>
            <a:custGeom>
              <a:avLst/>
              <a:gdLst/>
              <a:ahLst/>
              <a:cxnLst/>
              <a:rect l="l" t="t" r="r" b="b"/>
              <a:pathLst>
                <a:path w="1976" h="7382" extrusionOk="0">
                  <a:moveTo>
                    <a:pt x="1497" y="0"/>
                  </a:moveTo>
                  <a:lnTo>
                    <a:pt x="1497" y="0"/>
                  </a:lnTo>
                  <a:cubicBezTo>
                    <a:pt x="1485" y="13"/>
                    <a:pt x="1560" y="440"/>
                    <a:pt x="1661" y="1145"/>
                  </a:cubicBezTo>
                  <a:cubicBezTo>
                    <a:pt x="1787" y="2062"/>
                    <a:pt x="1799" y="2993"/>
                    <a:pt x="1686" y="3911"/>
                  </a:cubicBezTo>
                  <a:cubicBezTo>
                    <a:pt x="1548" y="4829"/>
                    <a:pt x="1208" y="5697"/>
                    <a:pt x="705" y="6464"/>
                  </a:cubicBezTo>
                  <a:cubicBezTo>
                    <a:pt x="325" y="7022"/>
                    <a:pt x="23" y="7322"/>
                    <a:pt x="12" y="7375"/>
                  </a:cubicBezTo>
                  <a:lnTo>
                    <a:pt x="12" y="7375"/>
                  </a:lnTo>
                  <a:cubicBezTo>
                    <a:pt x="97" y="7325"/>
                    <a:pt x="180" y="7253"/>
                    <a:pt x="240" y="7180"/>
                  </a:cubicBezTo>
                  <a:cubicBezTo>
                    <a:pt x="441" y="6979"/>
                    <a:pt x="630" y="6765"/>
                    <a:pt x="793" y="6539"/>
                  </a:cubicBezTo>
                  <a:cubicBezTo>
                    <a:pt x="1359" y="5759"/>
                    <a:pt x="1711" y="4879"/>
                    <a:pt x="1849" y="3936"/>
                  </a:cubicBezTo>
                  <a:cubicBezTo>
                    <a:pt x="1975" y="3006"/>
                    <a:pt x="1950" y="2050"/>
                    <a:pt x="1774" y="1132"/>
                  </a:cubicBezTo>
                  <a:cubicBezTo>
                    <a:pt x="1711" y="767"/>
                    <a:pt x="1648" y="491"/>
                    <a:pt x="1598" y="302"/>
                  </a:cubicBezTo>
                  <a:cubicBezTo>
                    <a:pt x="1573" y="201"/>
                    <a:pt x="1548" y="101"/>
                    <a:pt x="1497" y="0"/>
                  </a:cubicBezTo>
                  <a:close/>
                  <a:moveTo>
                    <a:pt x="12" y="7375"/>
                  </a:moveTo>
                  <a:lnTo>
                    <a:pt x="12" y="7375"/>
                  </a:lnTo>
                  <a:cubicBezTo>
                    <a:pt x="9" y="7377"/>
                    <a:pt x="5" y="7379"/>
                    <a:pt x="1" y="7382"/>
                  </a:cubicBezTo>
                  <a:lnTo>
                    <a:pt x="13" y="7382"/>
                  </a:lnTo>
                  <a:cubicBezTo>
                    <a:pt x="12" y="7380"/>
                    <a:pt x="12" y="7378"/>
                    <a:pt x="12" y="737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6052400" y="1713500"/>
              <a:ext cx="502700" cy="131125"/>
            </a:xfrm>
            <a:custGeom>
              <a:avLst/>
              <a:gdLst/>
              <a:ahLst/>
              <a:cxnLst/>
              <a:rect l="l" t="t" r="r" b="b"/>
              <a:pathLst>
                <a:path w="20108" h="5245" extrusionOk="0">
                  <a:moveTo>
                    <a:pt x="20044" y="0"/>
                  </a:moveTo>
                  <a:cubicBezTo>
                    <a:pt x="19755" y="441"/>
                    <a:pt x="19403" y="843"/>
                    <a:pt x="19026" y="1208"/>
                  </a:cubicBezTo>
                  <a:cubicBezTo>
                    <a:pt x="19919" y="415"/>
                    <a:pt x="20107" y="38"/>
                    <a:pt x="20107" y="38"/>
                  </a:cubicBezTo>
                  <a:lnTo>
                    <a:pt x="20044" y="0"/>
                  </a:lnTo>
                  <a:close/>
                  <a:moveTo>
                    <a:pt x="17982" y="2050"/>
                  </a:moveTo>
                  <a:lnTo>
                    <a:pt x="17982" y="2050"/>
                  </a:lnTo>
                  <a:cubicBezTo>
                    <a:pt x="17391" y="2440"/>
                    <a:pt x="16775" y="2767"/>
                    <a:pt x="16121" y="3044"/>
                  </a:cubicBezTo>
                  <a:cubicBezTo>
                    <a:pt x="16775" y="2792"/>
                    <a:pt x="17404" y="2453"/>
                    <a:pt x="17982" y="2050"/>
                  </a:cubicBezTo>
                  <a:close/>
                  <a:moveTo>
                    <a:pt x="12776" y="3962"/>
                  </a:moveTo>
                  <a:lnTo>
                    <a:pt x="12399" y="4024"/>
                  </a:lnTo>
                  <a:lnTo>
                    <a:pt x="9720" y="4402"/>
                  </a:lnTo>
                  <a:cubicBezTo>
                    <a:pt x="8337" y="4603"/>
                    <a:pt x="7092" y="4779"/>
                    <a:pt x="6325" y="4879"/>
                  </a:cubicBezTo>
                  <a:cubicBezTo>
                    <a:pt x="5068" y="5068"/>
                    <a:pt x="3798" y="5181"/>
                    <a:pt x="2528" y="5206"/>
                  </a:cubicBezTo>
                  <a:cubicBezTo>
                    <a:pt x="1685" y="5206"/>
                    <a:pt x="830" y="5131"/>
                    <a:pt x="0" y="4980"/>
                  </a:cubicBezTo>
                  <a:lnTo>
                    <a:pt x="0" y="4980"/>
                  </a:lnTo>
                  <a:cubicBezTo>
                    <a:pt x="880" y="5156"/>
                    <a:pt x="1773" y="5244"/>
                    <a:pt x="2666" y="5244"/>
                  </a:cubicBezTo>
                  <a:cubicBezTo>
                    <a:pt x="3031" y="5244"/>
                    <a:pt x="3420" y="5232"/>
                    <a:pt x="3835" y="5206"/>
                  </a:cubicBezTo>
                  <a:cubicBezTo>
                    <a:pt x="6476" y="5030"/>
                    <a:pt x="11569" y="4175"/>
                    <a:pt x="12776" y="3962"/>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6035425" y="1680800"/>
              <a:ext cx="518100" cy="162600"/>
            </a:xfrm>
            <a:custGeom>
              <a:avLst/>
              <a:gdLst/>
              <a:ahLst/>
              <a:cxnLst/>
              <a:rect l="l" t="t" r="r" b="b"/>
              <a:pathLst>
                <a:path w="20724" h="6504" extrusionOk="0">
                  <a:moveTo>
                    <a:pt x="15568" y="1"/>
                  </a:moveTo>
                  <a:lnTo>
                    <a:pt x="15568" y="1"/>
                  </a:lnTo>
                  <a:cubicBezTo>
                    <a:pt x="14474" y="26"/>
                    <a:pt x="13367" y="114"/>
                    <a:pt x="12286" y="277"/>
                  </a:cubicBezTo>
                  <a:cubicBezTo>
                    <a:pt x="12336" y="944"/>
                    <a:pt x="12323" y="1610"/>
                    <a:pt x="12248" y="2264"/>
                  </a:cubicBezTo>
                  <a:cubicBezTo>
                    <a:pt x="12110" y="3195"/>
                    <a:pt x="11745" y="4087"/>
                    <a:pt x="11192" y="4855"/>
                  </a:cubicBezTo>
                  <a:cubicBezTo>
                    <a:pt x="11016" y="5093"/>
                    <a:pt x="10840" y="5307"/>
                    <a:pt x="10638" y="5508"/>
                  </a:cubicBezTo>
                  <a:cubicBezTo>
                    <a:pt x="10563" y="5584"/>
                    <a:pt x="10487" y="5647"/>
                    <a:pt x="10399" y="5710"/>
                  </a:cubicBezTo>
                  <a:lnTo>
                    <a:pt x="13078" y="5320"/>
                  </a:lnTo>
                  <a:lnTo>
                    <a:pt x="13443" y="5270"/>
                  </a:lnTo>
                  <a:lnTo>
                    <a:pt x="13707" y="5219"/>
                  </a:lnTo>
                  <a:cubicBezTo>
                    <a:pt x="14763" y="5031"/>
                    <a:pt x="15794" y="4729"/>
                    <a:pt x="16800" y="4352"/>
                  </a:cubicBezTo>
                  <a:cubicBezTo>
                    <a:pt x="17454" y="4087"/>
                    <a:pt x="18070" y="3748"/>
                    <a:pt x="18661" y="3358"/>
                  </a:cubicBezTo>
                  <a:cubicBezTo>
                    <a:pt x="19076" y="3044"/>
                    <a:pt x="19416" y="2767"/>
                    <a:pt x="19692" y="2528"/>
                  </a:cubicBezTo>
                  <a:cubicBezTo>
                    <a:pt x="20082" y="2164"/>
                    <a:pt x="20422" y="1761"/>
                    <a:pt x="20723" y="1321"/>
                  </a:cubicBezTo>
                  <a:cubicBezTo>
                    <a:pt x="19453" y="504"/>
                    <a:pt x="17932" y="126"/>
                    <a:pt x="16423" y="38"/>
                  </a:cubicBezTo>
                  <a:cubicBezTo>
                    <a:pt x="16134" y="13"/>
                    <a:pt x="15844" y="13"/>
                    <a:pt x="15555" y="13"/>
                  </a:cubicBezTo>
                  <a:lnTo>
                    <a:pt x="15568" y="1"/>
                  </a:lnTo>
                  <a:close/>
                  <a:moveTo>
                    <a:pt x="12135" y="302"/>
                  </a:moveTo>
                  <a:lnTo>
                    <a:pt x="11858" y="353"/>
                  </a:lnTo>
                  <a:cubicBezTo>
                    <a:pt x="8350" y="881"/>
                    <a:pt x="4753" y="1711"/>
                    <a:pt x="1911" y="3836"/>
                  </a:cubicBezTo>
                  <a:cubicBezTo>
                    <a:pt x="1119" y="4427"/>
                    <a:pt x="365" y="5156"/>
                    <a:pt x="0" y="6087"/>
                  </a:cubicBezTo>
                  <a:cubicBezTo>
                    <a:pt x="214" y="6162"/>
                    <a:pt x="440" y="6225"/>
                    <a:pt x="667" y="6275"/>
                  </a:cubicBezTo>
                  <a:cubicBezTo>
                    <a:pt x="1437" y="6427"/>
                    <a:pt x="2230" y="6503"/>
                    <a:pt x="3023" y="6503"/>
                  </a:cubicBezTo>
                  <a:cubicBezTo>
                    <a:pt x="3085" y="6503"/>
                    <a:pt x="3146" y="6503"/>
                    <a:pt x="3207" y="6502"/>
                  </a:cubicBezTo>
                  <a:cubicBezTo>
                    <a:pt x="4477" y="6477"/>
                    <a:pt x="5734" y="6376"/>
                    <a:pt x="6992" y="6175"/>
                  </a:cubicBezTo>
                  <a:cubicBezTo>
                    <a:pt x="7759" y="6074"/>
                    <a:pt x="9004" y="5911"/>
                    <a:pt x="10399" y="5710"/>
                  </a:cubicBezTo>
                  <a:cubicBezTo>
                    <a:pt x="10374" y="5684"/>
                    <a:pt x="10689" y="5383"/>
                    <a:pt x="11091" y="4792"/>
                  </a:cubicBezTo>
                  <a:cubicBezTo>
                    <a:pt x="11594" y="4025"/>
                    <a:pt x="11934" y="3144"/>
                    <a:pt x="12072" y="2239"/>
                  </a:cubicBezTo>
                  <a:cubicBezTo>
                    <a:pt x="12147" y="1598"/>
                    <a:pt x="12160" y="944"/>
                    <a:pt x="12135" y="302"/>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6294450" y="1688025"/>
              <a:ext cx="49075" cy="135525"/>
            </a:xfrm>
            <a:custGeom>
              <a:avLst/>
              <a:gdLst/>
              <a:ahLst/>
              <a:cxnLst/>
              <a:rect l="l" t="t" r="r" b="b"/>
              <a:pathLst>
                <a:path w="1963" h="5421" extrusionOk="0">
                  <a:moveTo>
                    <a:pt x="1912" y="1"/>
                  </a:moveTo>
                  <a:cubicBezTo>
                    <a:pt x="1912" y="1"/>
                    <a:pt x="1912" y="2"/>
                    <a:pt x="1912" y="2"/>
                  </a:cubicBezTo>
                  <a:lnTo>
                    <a:pt x="1912" y="2"/>
                  </a:lnTo>
                  <a:lnTo>
                    <a:pt x="1925" y="1"/>
                  </a:lnTo>
                  <a:close/>
                  <a:moveTo>
                    <a:pt x="1912" y="2"/>
                  </a:moveTo>
                  <a:lnTo>
                    <a:pt x="1761" y="13"/>
                  </a:lnTo>
                  <a:cubicBezTo>
                    <a:pt x="1799" y="667"/>
                    <a:pt x="1774" y="1309"/>
                    <a:pt x="1698" y="1950"/>
                  </a:cubicBezTo>
                  <a:cubicBezTo>
                    <a:pt x="1560" y="2868"/>
                    <a:pt x="1233" y="3736"/>
                    <a:pt x="718" y="4503"/>
                  </a:cubicBezTo>
                  <a:cubicBezTo>
                    <a:pt x="328" y="5094"/>
                    <a:pt x="1" y="5395"/>
                    <a:pt x="26" y="5421"/>
                  </a:cubicBezTo>
                  <a:cubicBezTo>
                    <a:pt x="114" y="5358"/>
                    <a:pt x="189" y="5295"/>
                    <a:pt x="265" y="5219"/>
                  </a:cubicBezTo>
                  <a:cubicBezTo>
                    <a:pt x="466" y="5018"/>
                    <a:pt x="642" y="4804"/>
                    <a:pt x="818" y="4578"/>
                  </a:cubicBezTo>
                  <a:cubicBezTo>
                    <a:pt x="1371" y="3811"/>
                    <a:pt x="1736" y="2918"/>
                    <a:pt x="1874" y="1975"/>
                  </a:cubicBezTo>
                  <a:cubicBezTo>
                    <a:pt x="1950" y="1322"/>
                    <a:pt x="1962" y="655"/>
                    <a:pt x="1912" y="2"/>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6009950" y="1428350"/>
              <a:ext cx="549550" cy="259200"/>
            </a:xfrm>
            <a:custGeom>
              <a:avLst/>
              <a:gdLst/>
              <a:ahLst/>
              <a:cxnLst/>
              <a:rect l="l" t="t" r="r" b="b"/>
              <a:pathLst>
                <a:path w="21982" h="10368" extrusionOk="0">
                  <a:moveTo>
                    <a:pt x="17476" y="0"/>
                  </a:moveTo>
                  <a:cubicBezTo>
                    <a:pt x="17297" y="0"/>
                    <a:pt x="17117" y="8"/>
                    <a:pt x="16939" y="26"/>
                  </a:cubicBezTo>
                  <a:cubicBezTo>
                    <a:pt x="16386" y="64"/>
                    <a:pt x="15820" y="139"/>
                    <a:pt x="15266" y="253"/>
                  </a:cubicBezTo>
                  <a:cubicBezTo>
                    <a:pt x="14109" y="479"/>
                    <a:pt x="12877" y="869"/>
                    <a:pt x="11519" y="1158"/>
                  </a:cubicBezTo>
                  <a:lnTo>
                    <a:pt x="7218" y="2164"/>
                  </a:lnTo>
                  <a:lnTo>
                    <a:pt x="4892" y="2705"/>
                  </a:lnTo>
                  <a:lnTo>
                    <a:pt x="3685" y="2981"/>
                  </a:lnTo>
                  <a:cubicBezTo>
                    <a:pt x="3270" y="3069"/>
                    <a:pt x="2855" y="3183"/>
                    <a:pt x="2465" y="3333"/>
                  </a:cubicBezTo>
                  <a:cubicBezTo>
                    <a:pt x="1648" y="3686"/>
                    <a:pt x="969" y="4314"/>
                    <a:pt x="554" y="5094"/>
                  </a:cubicBezTo>
                  <a:cubicBezTo>
                    <a:pt x="114" y="5899"/>
                    <a:pt x="1" y="6842"/>
                    <a:pt x="239" y="7735"/>
                  </a:cubicBezTo>
                  <a:cubicBezTo>
                    <a:pt x="466" y="8627"/>
                    <a:pt x="1032" y="9394"/>
                    <a:pt x="1811" y="9885"/>
                  </a:cubicBezTo>
                  <a:cubicBezTo>
                    <a:pt x="2375" y="10245"/>
                    <a:pt x="3026" y="10368"/>
                    <a:pt x="3671" y="10368"/>
                  </a:cubicBezTo>
                  <a:cubicBezTo>
                    <a:pt x="3904" y="10368"/>
                    <a:pt x="4137" y="10352"/>
                    <a:pt x="4364" y="10325"/>
                  </a:cubicBezTo>
                  <a:cubicBezTo>
                    <a:pt x="5219" y="10212"/>
                    <a:pt x="6024" y="9998"/>
                    <a:pt x="6816" y="9835"/>
                  </a:cubicBezTo>
                  <a:lnTo>
                    <a:pt x="9155" y="9332"/>
                  </a:lnTo>
                  <a:lnTo>
                    <a:pt x="17241" y="7546"/>
                  </a:lnTo>
                  <a:cubicBezTo>
                    <a:pt x="18385" y="7307"/>
                    <a:pt x="19441" y="7030"/>
                    <a:pt x="20246" y="6540"/>
                  </a:cubicBezTo>
                  <a:cubicBezTo>
                    <a:pt x="20950" y="6125"/>
                    <a:pt x="21491" y="5471"/>
                    <a:pt x="21768" y="4704"/>
                  </a:cubicBezTo>
                  <a:cubicBezTo>
                    <a:pt x="21931" y="4226"/>
                    <a:pt x="21981" y="3698"/>
                    <a:pt x="21906" y="3195"/>
                  </a:cubicBezTo>
                  <a:cubicBezTo>
                    <a:pt x="21881" y="3019"/>
                    <a:pt x="21843" y="2843"/>
                    <a:pt x="21780" y="2680"/>
                  </a:cubicBezTo>
                  <a:lnTo>
                    <a:pt x="21780" y="2680"/>
                  </a:lnTo>
                  <a:cubicBezTo>
                    <a:pt x="21768" y="2680"/>
                    <a:pt x="21830" y="2856"/>
                    <a:pt x="21881" y="3208"/>
                  </a:cubicBezTo>
                  <a:cubicBezTo>
                    <a:pt x="21944" y="3698"/>
                    <a:pt x="21881" y="4214"/>
                    <a:pt x="21717" y="4692"/>
                  </a:cubicBezTo>
                  <a:cubicBezTo>
                    <a:pt x="21441" y="5433"/>
                    <a:pt x="20900" y="6062"/>
                    <a:pt x="20208" y="6465"/>
                  </a:cubicBezTo>
                  <a:cubicBezTo>
                    <a:pt x="19416" y="6942"/>
                    <a:pt x="18372" y="7206"/>
                    <a:pt x="17228" y="7445"/>
                  </a:cubicBezTo>
                  <a:lnTo>
                    <a:pt x="9130" y="9168"/>
                  </a:lnTo>
                  <a:lnTo>
                    <a:pt x="6791" y="9671"/>
                  </a:lnTo>
                  <a:cubicBezTo>
                    <a:pt x="5999" y="9835"/>
                    <a:pt x="5181" y="10036"/>
                    <a:pt x="4364" y="10149"/>
                  </a:cubicBezTo>
                  <a:cubicBezTo>
                    <a:pt x="4148" y="10175"/>
                    <a:pt x="3927" y="10190"/>
                    <a:pt x="3706" y="10190"/>
                  </a:cubicBezTo>
                  <a:cubicBezTo>
                    <a:pt x="3080" y="10190"/>
                    <a:pt x="2451" y="10069"/>
                    <a:pt x="1912" y="9734"/>
                  </a:cubicBezTo>
                  <a:cubicBezTo>
                    <a:pt x="1183" y="9256"/>
                    <a:pt x="642" y="8527"/>
                    <a:pt x="428" y="7684"/>
                  </a:cubicBezTo>
                  <a:cubicBezTo>
                    <a:pt x="202" y="6842"/>
                    <a:pt x="302" y="5949"/>
                    <a:pt x="717" y="5169"/>
                  </a:cubicBezTo>
                  <a:cubicBezTo>
                    <a:pt x="1120" y="4427"/>
                    <a:pt x="1761" y="3836"/>
                    <a:pt x="2541" y="3497"/>
                  </a:cubicBezTo>
                  <a:cubicBezTo>
                    <a:pt x="2930" y="3346"/>
                    <a:pt x="3333" y="3233"/>
                    <a:pt x="3735" y="3157"/>
                  </a:cubicBezTo>
                  <a:lnTo>
                    <a:pt x="4942" y="2868"/>
                  </a:lnTo>
                  <a:lnTo>
                    <a:pt x="7269" y="2315"/>
                  </a:lnTo>
                  <a:lnTo>
                    <a:pt x="11569" y="1296"/>
                  </a:lnTo>
                  <a:cubicBezTo>
                    <a:pt x="12927" y="995"/>
                    <a:pt x="14160" y="605"/>
                    <a:pt x="15304" y="366"/>
                  </a:cubicBezTo>
                  <a:cubicBezTo>
                    <a:pt x="15857" y="253"/>
                    <a:pt x="16398" y="177"/>
                    <a:pt x="16964" y="139"/>
                  </a:cubicBezTo>
                  <a:cubicBezTo>
                    <a:pt x="17169" y="118"/>
                    <a:pt x="17376" y="108"/>
                    <a:pt x="17583" y="108"/>
                  </a:cubicBezTo>
                  <a:cubicBezTo>
                    <a:pt x="17872" y="108"/>
                    <a:pt x="18162" y="128"/>
                    <a:pt x="18448" y="165"/>
                  </a:cubicBezTo>
                  <a:cubicBezTo>
                    <a:pt x="19227" y="278"/>
                    <a:pt x="19982" y="580"/>
                    <a:pt x="20623" y="1045"/>
                  </a:cubicBezTo>
                  <a:cubicBezTo>
                    <a:pt x="21026" y="1359"/>
                    <a:pt x="21340" y="1749"/>
                    <a:pt x="21566" y="2202"/>
                  </a:cubicBezTo>
                  <a:cubicBezTo>
                    <a:pt x="21730" y="2504"/>
                    <a:pt x="21768" y="2680"/>
                    <a:pt x="21780" y="2680"/>
                  </a:cubicBezTo>
                  <a:cubicBezTo>
                    <a:pt x="21768" y="2642"/>
                    <a:pt x="21755" y="2592"/>
                    <a:pt x="21742" y="2554"/>
                  </a:cubicBezTo>
                  <a:cubicBezTo>
                    <a:pt x="21705" y="2428"/>
                    <a:pt x="21654" y="2302"/>
                    <a:pt x="21604" y="2189"/>
                  </a:cubicBezTo>
                  <a:cubicBezTo>
                    <a:pt x="21378" y="1724"/>
                    <a:pt x="21063" y="1321"/>
                    <a:pt x="20661" y="995"/>
                  </a:cubicBezTo>
                  <a:cubicBezTo>
                    <a:pt x="20020" y="504"/>
                    <a:pt x="19253" y="190"/>
                    <a:pt x="18448" y="77"/>
                  </a:cubicBezTo>
                  <a:cubicBezTo>
                    <a:pt x="18131" y="28"/>
                    <a:pt x="17804" y="0"/>
                    <a:pt x="17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5904325" y="1623400"/>
              <a:ext cx="110375" cy="53725"/>
            </a:xfrm>
            <a:custGeom>
              <a:avLst/>
              <a:gdLst/>
              <a:ahLst/>
              <a:cxnLst/>
              <a:rect l="l" t="t" r="r" b="b"/>
              <a:pathLst>
                <a:path w="4415" h="2149" extrusionOk="0">
                  <a:moveTo>
                    <a:pt x="4371" y="1"/>
                  </a:moveTo>
                  <a:cubicBezTo>
                    <a:pt x="4287" y="1"/>
                    <a:pt x="4039" y="43"/>
                    <a:pt x="3685" y="134"/>
                  </a:cubicBezTo>
                  <a:cubicBezTo>
                    <a:pt x="2566" y="461"/>
                    <a:pt x="1497" y="976"/>
                    <a:pt x="554" y="1681"/>
                  </a:cubicBezTo>
                  <a:cubicBezTo>
                    <a:pt x="202" y="1945"/>
                    <a:pt x="0" y="2133"/>
                    <a:pt x="13" y="2146"/>
                  </a:cubicBezTo>
                  <a:cubicBezTo>
                    <a:pt x="14" y="2148"/>
                    <a:pt x="17" y="2148"/>
                    <a:pt x="20" y="2148"/>
                  </a:cubicBezTo>
                  <a:cubicBezTo>
                    <a:pt x="113" y="2148"/>
                    <a:pt x="962" y="1508"/>
                    <a:pt x="2138" y="926"/>
                  </a:cubicBezTo>
                  <a:cubicBezTo>
                    <a:pt x="3345" y="322"/>
                    <a:pt x="4414" y="58"/>
                    <a:pt x="4402" y="8"/>
                  </a:cubicBezTo>
                  <a:cubicBezTo>
                    <a:pt x="4402" y="3"/>
                    <a:pt x="4391" y="1"/>
                    <a:pt x="43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6192575" y="1367875"/>
              <a:ext cx="8425" cy="5450"/>
            </a:xfrm>
            <a:custGeom>
              <a:avLst/>
              <a:gdLst/>
              <a:ahLst/>
              <a:cxnLst/>
              <a:rect l="l" t="t" r="r" b="b"/>
              <a:pathLst>
                <a:path w="337" h="218" extrusionOk="0">
                  <a:moveTo>
                    <a:pt x="181" y="1"/>
                  </a:moveTo>
                  <a:cubicBezTo>
                    <a:pt x="159" y="1"/>
                    <a:pt x="136" y="6"/>
                    <a:pt x="115" y="18"/>
                  </a:cubicBezTo>
                  <a:lnTo>
                    <a:pt x="102" y="31"/>
                  </a:lnTo>
                  <a:cubicBezTo>
                    <a:pt x="1" y="116"/>
                    <a:pt x="150" y="217"/>
                    <a:pt x="250" y="217"/>
                  </a:cubicBezTo>
                  <a:cubicBezTo>
                    <a:pt x="299" y="217"/>
                    <a:pt x="337" y="193"/>
                    <a:pt x="328" y="132"/>
                  </a:cubicBezTo>
                  <a:cubicBezTo>
                    <a:pt x="319" y="55"/>
                    <a:pt x="252"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6235050" y="1433400"/>
              <a:ext cx="9750" cy="6925"/>
            </a:xfrm>
            <a:custGeom>
              <a:avLst/>
              <a:gdLst/>
              <a:ahLst/>
              <a:cxnLst/>
              <a:rect l="l" t="t" r="r" b="b"/>
              <a:pathLst>
                <a:path w="390" h="277" extrusionOk="0">
                  <a:moveTo>
                    <a:pt x="189" y="0"/>
                  </a:moveTo>
                  <a:cubicBezTo>
                    <a:pt x="0" y="0"/>
                    <a:pt x="13" y="277"/>
                    <a:pt x="189" y="277"/>
                  </a:cubicBezTo>
                  <a:cubicBezTo>
                    <a:pt x="377" y="277"/>
                    <a:pt x="390"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5968200" y="1614150"/>
              <a:ext cx="10300" cy="7300"/>
            </a:xfrm>
            <a:custGeom>
              <a:avLst/>
              <a:gdLst/>
              <a:ahLst/>
              <a:cxnLst/>
              <a:rect l="l" t="t" r="r" b="b"/>
              <a:pathLst>
                <a:path w="412" h="292" extrusionOk="0">
                  <a:moveTo>
                    <a:pt x="214" y="1"/>
                  </a:moveTo>
                  <a:cubicBezTo>
                    <a:pt x="189" y="1"/>
                    <a:pt x="163" y="8"/>
                    <a:pt x="136" y="26"/>
                  </a:cubicBezTo>
                  <a:lnTo>
                    <a:pt x="124" y="39"/>
                  </a:lnTo>
                  <a:cubicBezTo>
                    <a:pt x="0" y="131"/>
                    <a:pt x="87" y="291"/>
                    <a:pt x="206" y="291"/>
                  </a:cubicBezTo>
                  <a:cubicBezTo>
                    <a:pt x="232" y="291"/>
                    <a:pt x="260" y="283"/>
                    <a:pt x="287" y="265"/>
                  </a:cubicBezTo>
                  <a:cubicBezTo>
                    <a:pt x="412" y="171"/>
                    <a:pt x="331" y="1"/>
                    <a:pt x="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5910925" y="1644650"/>
              <a:ext cx="9775" cy="6950"/>
            </a:xfrm>
            <a:custGeom>
              <a:avLst/>
              <a:gdLst/>
              <a:ahLst/>
              <a:cxnLst/>
              <a:rect l="l" t="t" r="r" b="b"/>
              <a:pathLst>
                <a:path w="391" h="278" extrusionOk="0">
                  <a:moveTo>
                    <a:pt x="189" y="1"/>
                  </a:moveTo>
                  <a:cubicBezTo>
                    <a:pt x="0" y="1"/>
                    <a:pt x="13" y="277"/>
                    <a:pt x="202" y="277"/>
                  </a:cubicBezTo>
                  <a:cubicBezTo>
                    <a:pt x="378" y="277"/>
                    <a:pt x="390"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5926325" y="1336250"/>
              <a:ext cx="327275" cy="280450"/>
            </a:xfrm>
            <a:custGeom>
              <a:avLst/>
              <a:gdLst/>
              <a:ahLst/>
              <a:cxnLst/>
              <a:rect l="l" t="t" r="r" b="b"/>
              <a:pathLst>
                <a:path w="13091" h="11218" extrusionOk="0">
                  <a:moveTo>
                    <a:pt x="12802" y="1"/>
                  </a:moveTo>
                  <a:cubicBezTo>
                    <a:pt x="12806" y="1"/>
                    <a:pt x="12810" y="1"/>
                    <a:pt x="12814" y="1"/>
                  </a:cubicBezTo>
                  <a:lnTo>
                    <a:pt x="12814" y="1"/>
                  </a:lnTo>
                  <a:cubicBezTo>
                    <a:pt x="12814" y="1"/>
                    <a:pt x="12814" y="1"/>
                    <a:pt x="12814" y="1"/>
                  </a:cubicBezTo>
                  <a:close/>
                  <a:moveTo>
                    <a:pt x="12814" y="1"/>
                  </a:moveTo>
                  <a:lnTo>
                    <a:pt x="12814" y="1"/>
                  </a:lnTo>
                  <a:cubicBezTo>
                    <a:pt x="12110" y="39"/>
                    <a:pt x="11418" y="139"/>
                    <a:pt x="10727" y="290"/>
                  </a:cubicBezTo>
                  <a:cubicBezTo>
                    <a:pt x="10978" y="391"/>
                    <a:pt x="11230" y="516"/>
                    <a:pt x="11456" y="667"/>
                  </a:cubicBezTo>
                  <a:cubicBezTo>
                    <a:pt x="12475" y="340"/>
                    <a:pt x="13091" y="152"/>
                    <a:pt x="13066" y="51"/>
                  </a:cubicBezTo>
                  <a:cubicBezTo>
                    <a:pt x="13066" y="14"/>
                    <a:pt x="12970" y="1"/>
                    <a:pt x="12814" y="1"/>
                  </a:cubicBezTo>
                  <a:close/>
                  <a:moveTo>
                    <a:pt x="10488" y="328"/>
                  </a:moveTo>
                  <a:lnTo>
                    <a:pt x="10337" y="365"/>
                  </a:lnTo>
                  <a:cubicBezTo>
                    <a:pt x="9356" y="579"/>
                    <a:pt x="8388" y="868"/>
                    <a:pt x="7457" y="1233"/>
                  </a:cubicBezTo>
                  <a:cubicBezTo>
                    <a:pt x="6288" y="1673"/>
                    <a:pt x="5181" y="2264"/>
                    <a:pt x="4175" y="2994"/>
                  </a:cubicBezTo>
                  <a:cubicBezTo>
                    <a:pt x="3157" y="3723"/>
                    <a:pt x="2264" y="4628"/>
                    <a:pt x="1547" y="5659"/>
                  </a:cubicBezTo>
                  <a:cubicBezTo>
                    <a:pt x="956" y="6502"/>
                    <a:pt x="529" y="7445"/>
                    <a:pt x="252" y="8438"/>
                  </a:cubicBezTo>
                  <a:cubicBezTo>
                    <a:pt x="76" y="9105"/>
                    <a:pt x="1" y="9796"/>
                    <a:pt x="38" y="10476"/>
                  </a:cubicBezTo>
                  <a:cubicBezTo>
                    <a:pt x="76" y="10966"/>
                    <a:pt x="164" y="11217"/>
                    <a:pt x="214" y="11217"/>
                  </a:cubicBezTo>
                  <a:cubicBezTo>
                    <a:pt x="365" y="11217"/>
                    <a:pt x="290" y="10149"/>
                    <a:pt x="856" y="8614"/>
                  </a:cubicBezTo>
                  <a:cubicBezTo>
                    <a:pt x="1183" y="7734"/>
                    <a:pt x="1635" y="6892"/>
                    <a:pt x="2214" y="6137"/>
                  </a:cubicBezTo>
                  <a:cubicBezTo>
                    <a:pt x="2905" y="5207"/>
                    <a:pt x="3748" y="4377"/>
                    <a:pt x="4691" y="3698"/>
                  </a:cubicBezTo>
                  <a:cubicBezTo>
                    <a:pt x="6716" y="2252"/>
                    <a:pt x="8904" y="1485"/>
                    <a:pt x="10488" y="969"/>
                  </a:cubicBezTo>
                  <a:lnTo>
                    <a:pt x="11255" y="730"/>
                  </a:lnTo>
                  <a:cubicBezTo>
                    <a:pt x="11016" y="567"/>
                    <a:pt x="10752" y="441"/>
                    <a:pt x="10488" y="328"/>
                  </a:cubicBez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6188525" y="1343175"/>
              <a:ext cx="24225" cy="11350"/>
            </a:xfrm>
            <a:custGeom>
              <a:avLst/>
              <a:gdLst/>
              <a:ahLst/>
              <a:cxnLst/>
              <a:rect l="l" t="t" r="r" b="b"/>
              <a:pathLst>
                <a:path w="969" h="454" extrusionOk="0">
                  <a:moveTo>
                    <a:pt x="239" y="0"/>
                  </a:moveTo>
                  <a:lnTo>
                    <a:pt x="239" y="13"/>
                  </a:lnTo>
                  <a:lnTo>
                    <a:pt x="0" y="51"/>
                  </a:lnTo>
                  <a:cubicBezTo>
                    <a:pt x="264" y="164"/>
                    <a:pt x="528" y="290"/>
                    <a:pt x="767" y="453"/>
                  </a:cubicBezTo>
                  <a:lnTo>
                    <a:pt x="968" y="390"/>
                  </a:lnTo>
                  <a:cubicBezTo>
                    <a:pt x="729" y="239"/>
                    <a:pt x="490" y="114"/>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5937650" y="1684900"/>
              <a:ext cx="48750" cy="56600"/>
            </a:xfrm>
            <a:custGeom>
              <a:avLst/>
              <a:gdLst/>
              <a:ahLst/>
              <a:cxnLst/>
              <a:rect l="l" t="t" r="r" b="b"/>
              <a:pathLst>
                <a:path w="1950" h="2264" extrusionOk="0">
                  <a:moveTo>
                    <a:pt x="302" y="0"/>
                  </a:moveTo>
                  <a:lnTo>
                    <a:pt x="290" y="13"/>
                  </a:lnTo>
                  <a:cubicBezTo>
                    <a:pt x="277" y="13"/>
                    <a:pt x="252" y="13"/>
                    <a:pt x="239" y="25"/>
                  </a:cubicBezTo>
                  <a:cubicBezTo>
                    <a:pt x="0" y="101"/>
                    <a:pt x="38" y="792"/>
                    <a:pt x="516" y="1459"/>
                  </a:cubicBezTo>
                  <a:cubicBezTo>
                    <a:pt x="893" y="1987"/>
                    <a:pt x="1371" y="2264"/>
                    <a:pt x="1635" y="2264"/>
                  </a:cubicBezTo>
                  <a:cubicBezTo>
                    <a:pt x="1685" y="2264"/>
                    <a:pt x="1748" y="2238"/>
                    <a:pt x="1786" y="2201"/>
                  </a:cubicBezTo>
                  <a:cubicBezTo>
                    <a:pt x="1949" y="2000"/>
                    <a:pt x="1635" y="1509"/>
                    <a:pt x="1245" y="943"/>
                  </a:cubicBezTo>
                  <a:cubicBezTo>
                    <a:pt x="881" y="428"/>
                    <a:pt x="528" y="0"/>
                    <a:pt x="302" y="0"/>
                  </a:cubicBez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5963100" y="1849575"/>
              <a:ext cx="616525" cy="708575"/>
            </a:xfrm>
            <a:custGeom>
              <a:avLst/>
              <a:gdLst/>
              <a:ahLst/>
              <a:cxnLst/>
              <a:rect l="l" t="t" r="r" b="b"/>
              <a:pathLst>
                <a:path w="24661" h="28343" extrusionOk="0">
                  <a:moveTo>
                    <a:pt x="16142" y="1"/>
                  </a:moveTo>
                  <a:cubicBezTo>
                    <a:pt x="7130" y="1"/>
                    <a:pt x="1" y="3850"/>
                    <a:pt x="1" y="3850"/>
                  </a:cubicBezTo>
                  <a:cubicBezTo>
                    <a:pt x="152" y="7447"/>
                    <a:pt x="315" y="11081"/>
                    <a:pt x="1095" y="14589"/>
                  </a:cubicBezTo>
                  <a:cubicBezTo>
                    <a:pt x="1875" y="18110"/>
                    <a:pt x="3333" y="21543"/>
                    <a:pt x="5798" y="24184"/>
                  </a:cubicBezTo>
                  <a:cubicBezTo>
                    <a:pt x="8100" y="26651"/>
                    <a:pt x="11377" y="28342"/>
                    <a:pt x="14746" y="28342"/>
                  </a:cubicBezTo>
                  <a:cubicBezTo>
                    <a:pt x="14965" y="28342"/>
                    <a:pt x="15185" y="28335"/>
                    <a:pt x="15405" y="28321"/>
                  </a:cubicBezTo>
                  <a:cubicBezTo>
                    <a:pt x="18385" y="28107"/>
                    <a:pt x="21290" y="26472"/>
                    <a:pt x="22824" y="23894"/>
                  </a:cubicBezTo>
                  <a:cubicBezTo>
                    <a:pt x="24195" y="21581"/>
                    <a:pt x="24396" y="18776"/>
                    <a:pt x="24471" y="16085"/>
                  </a:cubicBezTo>
                  <a:cubicBezTo>
                    <a:pt x="24610" y="11081"/>
                    <a:pt x="24660" y="1247"/>
                    <a:pt x="23981" y="1059"/>
                  </a:cubicBezTo>
                  <a:cubicBezTo>
                    <a:pt x="21298" y="298"/>
                    <a:pt x="18647" y="1"/>
                    <a:pt x="1614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5987325" y="2197950"/>
              <a:ext cx="260325" cy="346450"/>
            </a:xfrm>
            <a:custGeom>
              <a:avLst/>
              <a:gdLst/>
              <a:ahLst/>
              <a:cxnLst/>
              <a:rect l="l" t="t" r="r" b="b"/>
              <a:pathLst>
                <a:path w="10413" h="13858" extrusionOk="0">
                  <a:moveTo>
                    <a:pt x="0" y="0"/>
                  </a:moveTo>
                  <a:cubicBezTo>
                    <a:pt x="226" y="1409"/>
                    <a:pt x="591" y="2792"/>
                    <a:pt x="1082" y="4125"/>
                  </a:cubicBezTo>
                  <a:cubicBezTo>
                    <a:pt x="1874" y="6162"/>
                    <a:pt x="2892" y="8061"/>
                    <a:pt x="4389" y="9746"/>
                  </a:cubicBezTo>
                  <a:cubicBezTo>
                    <a:pt x="2188" y="7193"/>
                    <a:pt x="868" y="3949"/>
                    <a:pt x="138" y="654"/>
                  </a:cubicBezTo>
                  <a:cubicBezTo>
                    <a:pt x="88" y="440"/>
                    <a:pt x="38" y="214"/>
                    <a:pt x="0" y="0"/>
                  </a:cubicBezTo>
                  <a:close/>
                  <a:moveTo>
                    <a:pt x="6438" y="11732"/>
                  </a:moveTo>
                  <a:cubicBezTo>
                    <a:pt x="6539" y="11808"/>
                    <a:pt x="6652" y="11896"/>
                    <a:pt x="6765" y="11971"/>
                  </a:cubicBezTo>
                  <a:cubicBezTo>
                    <a:pt x="6652" y="11896"/>
                    <a:pt x="6552" y="11808"/>
                    <a:pt x="6438" y="11732"/>
                  </a:cubicBezTo>
                  <a:close/>
                  <a:moveTo>
                    <a:pt x="8803" y="13204"/>
                  </a:moveTo>
                  <a:cubicBezTo>
                    <a:pt x="9318" y="13480"/>
                    <a:pt x="9859" y="13694"/>
                    <a:pt x="10412" y="13858"/>
                  </a:cubicBezTo>
                  <a:cubicBezTo>
                    <a:pt x="9859" y="13681"/>
                    <a:pt x="9318" y="13455"/>
                    <a:pt x="8803" y="13204"/>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5975675" y="1980075"/>
              <a:ext cx="349625" cy="569675"/>
            </a:xfrm>
            <a:custGeom>
              <a:avLst/>
              <a:gdLst/>
              <a:ahLst/>
              <a:cxnLst/>
              <a:rect l="l" t="t" r="r" b="b"/>
              <a:pathLst>
                <a:path w="13985" h="22787" extrusionOk="0">
                  <a:moveTo>
                    <a:pt x="190" y="1"/>
                  </a:moveTo>
                  <a:cubicBezTo>
                    <a:pt x="193" y="13"/>
                    <a:pt x="197" y="26"/>
                    <a:pt x="201" y="38"/>
                  </a:cubicBezTo>
                  <a:lnTo>
                    <a:pt x="201" y="38"/>
                  </a:lnTo>
                  <a:lnTo>
                    <a:pt x="202" y="13"/>
                  </a:lnTo>
                  <a:lnTo>
                    <a:pt x="190" y="1"/>
                  </a:lnTo>
                  <a:close/>
                  <a:moveTo>
                    <a:pt x="201" y="38"/>
                  </a:moveTo>
                  <a:lnTo>
                    <a:pt x="39" y="3371"/>
                  </a:lnTo>
                  <a:cubicBezTo>
                    <a:pt x="1" y="5169"/>
                    <a:pt x="139" y="6955"/>
                    <a:pt x="441" y="8715"/>
                  </a:cubicBezTo>
                  <a:cubicBezTo>
                    <a:pt x="491" y="8942"/>
                    <a:pt x="529" y="9155"/>
                    <a:pt x="579" y="9369"/>
                  </a:cubicBezTo>
                  <a:cubicBezTo>
                    <a:pt x="1321" y="12676"/>
                    <a:pt x="2642" y="15908"/>
                    <a:pt x="4842" y="18473"/>
                  </a:cubicBezTo>
                  <a:cubicBezTo>
                    <a:pt x="5471" y="19177"/>
                    <a:pt x="6163" y="19844"/>
                    <a:pt x="6904" y="20435"/>
                  </a:cubicBezTo>
                  <a:cubicBezTo>
                    <a:pt x="7005" y="20523"/>
                    <a:pt x="7118" y="20611"/>
                    <a:pt x="7231" y="20686"/>
                  </a:cubicBezTo>
                  <a:cubicBezTo>
                    <a:pt x="7885" y="21139"/>
                    <a:pt x="8564" y="21541"/>
                    <a:pt x="9256" y="21919"/>
                  </a:cubicBezTo>
                  <a:cubicBezTo>
                    <a:pt x="9784" y="22170"/>
                    <a:pt x="10325" y="22384"/>
                    <a:pt x="10878" y="22573"/>
                  </a:cubicBezTo>
                  <a:cubicBezTo>
                    <a:pt x="11079" y="22635"/>
                    <a:pt x="11280" y="22686"/>
                    <a:pt x="11494" y="22749"/>
                  </a:cubicBezTo>
                  <a:lnTo>
                    <a:pt x="11545" y="22749"/>
                  </a:lnTo>
                  <a:cubicBezTo>
                    <a:pt x="11645" y="22774"/>
                    <a:pt x="11746" y="22786"/>
                    <a:pt x="11859" y="22786"/>
                  </a:cubicBezTo>
                  <a:cubicBezTo>
                    <a:pt x="12903" y="22786"/>
                    <a:pt x="13519" y="21403"/>
                    <a:pt x="13745" y="20246"/>
                  </a:cubicBezTo>
                  <a:cubicBezTo>
                    <a:pt x="13984" y="18951"/>
                    <a:pt x="13519" y="17593"/>
                    <a:pt x="12739" y="16537"/>
                  </a:cubicBezTo>
                  <a:cubicBezTo>
                    <a:pt x="11947" y="15480"/>
                    <a:pt x="10866" y="14688"/>
                    <a:pt x="9759" y="13984"/>
                  </a:cubicBezTo>
                  <a:cubicBezTo>
                    <a:pt x="8652" y="13267"/>
                    <a:pt x="7495" y="12626"/>
                    <a:pt x="6477" y="11796"/>
                  </a:cubicBezTo>
                  <a:cubicBezTo>
                    <a:pt x="4716" y="10362"/>
                    <a:pt x="3421" y="8439"/>
                    <a:pt x="2453" y="6389"/>
                  </a:cubicBezTo>
                  <a:cubicBezTo>
                    <a:pt x="1490" y="4351"/>
                    <a:pt x="851" y="2189"/>
                    <a:pt x="201" y="38"/>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6181350" y="2398825"/>
              <a:ext cx="10300" cy="7275"/>
            </a:xfrm>
            <a:custGeom>
              <a:avLst/>
              <a:gdLst/>
              <a:ahLst/>
              <a:cxnLst/>
              <a:rect l="l" t="t" r="r" b="b"/>
              <a:pathLst>
                <a:path w="412" h="291" extrusionOk="0">
                  <a:moveTo>
                    <a:pt x="206" y="0"/>
                  </a:moveTo>
                  <a:cubicBezTo>
                    <a:pt x="180" y="0"/>
                    <a:pt x="152" y="8"/>
                    <a:pt x="124" y="26"/>
                  </a:cubicBezTo>
                  <a:lnTo>
                    <a:pt x="124" y="38"/>
                  </a:lnTo>
                  <a:cubicBezTo>
                    <a:pt x="0" y="131"/>
                    <a:pt x="87" y="291"/>
                    <a:pt x="205" y="291"/>
                  </a:cubicBezTo>
                  <a:cubicBezTo>
                    <a:pt x="232" y="291"/>
                    <a:pt x="260" y="283"/>
                    <a:pt x="287" y="264"/>
                  </a:cubicBezTo>
                  <a:cubicBezTo>
                    <a:pt x="412" y="171"/>
                    <a:pt x="330"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6290650" y="2394875"/>
              <a:ext cx="8325" cy="5175"/>
            </a:xfrm>
            <a:custGeom>
              <a:avLst/>
              <a:gdLst/>
              <a:ahLst/>
              <a:cxnLst/>
              <a:rect l="l" t="t" r="r" b="b"/>
              <a:pathLst>
                <a:path w="333" h="207" extrusionOk="0">
                  <a:moveTo>
                    <a:pt x="187" y="0"/>
                  </a:moveTo>
                  <a:cubicBezTo>
                    <a:pt x="163" y="0"/>
                    <a:pt x="139" y="7"/>
                    <a:pt x="115" y="20"/>
                  </a:cubicBezTo>
                  <a:lnTo>
                    <a:pt x="102" y="20"/>
                  </a:lnTo>
                  <a:cubicBezTo>
                    <a:pt x="1" y="105"/>
                    <a:pt x="144" y="206"/>
                    <a:pt x="245" y="206"/>
                  </a:cubicBezTo>
                  <a:cubicBezTo>
                    <a:pt x="294" y="206"/>
                    <a:pt x="333" y="182"/>
                    <a:pt x="329" y="121"/>
                  </a:cubicBezTo>
                  <a:cubicBezTo>
                    <a:pt x="310" y="47"/>
                    <a:pt x="25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6408950" y="2282200"/>
              <a:ext cx="10300" cy="7275"/>
            </a:xfrm>
            <a:custGeom>
              <a:avLst/>
              <a:gdLst/>
              <a:ahLst/>
              <a:cxnLst/>
              <a:rect l="l" t="t" r="r" b="b"/>
              <a:pathLst>
                <a:path w="412" h="291" extrusionOk="0">
                  <a:moveTo>
                    <a:pt x="214" y="0"/>
                  </a:moveTo>
                  <a:cubicBezTo>
                    <a:pt x="189" y="0"/>
                    <a:pt x="163" y="8"/>
                    <a:pt x="136" y="25"/>
                  </a:cubicBezTo>
                  <a:lnTo>
                    <a:pt x="124" y="38"/>
                  </a:lnTo>
                  <a:cubicBezTo>
                    <a:pt x="0" y="131"/>
                    <a:pt x="96" y="290"/>
                    <a:pt x="210" y="290"/>
                  </a:cubicBezTo>
                  <a:cubicBezTo>
                    <a:pt x="236" y="290"/>
                    <a:pt x="262" y="283"/>
                    <a:pt x="287" y="264"/>
                  </a:cubicBezTo>
                  <a:cubicBezTo>
                    <a:pt x="412" y="171"/>
                    <a:pt x="331" y="0"/>
                    <a:pt x="2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6352625" y="2005225"/>
              <a:ext cx="9750" cy="7275"/>
            </a:xfrm>
            <a:custGeom>
              <a:avLst/>
              <a:gdLst/>
              <a:ahLst/>
              <a:cxnLst/>
              <a:rect l="l" t="t" r="r" b="b"/>
              <a:pathLst>
                <a:path w="390" h="291" extrusionOk="0">
                  <a:moveTo>
                    <a:pt x="189" y="1"/>
                  </a:moveTo>
                  <a:cubicBezTo>
                    <a:pt x="0" y="13"/>
                    <a:pt x="13" y="290"/>
                    <a:pt x="201" y="290"/>
                  </a:cubicBezTo>
                  <a:cubicBezTo>
                    <a:pt x="377" y="290"/>
                    <a:pt x="390" y="13"/>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6466150" y="2050375"/>
              <a:ext cx="8575" cy="5375"/>
            </a:xfrm>
            <a:custGeom>
              <a:avLst/>
              <a:gdLst/>
              <a:ahLst/>
              <a:cxnLst/>
              <a:rect l="l" t="t" r="r" b="b"/>
              <a:pathLst>
                <a:path w="343" h="215" extrusionOk="0">
                  <a:moveTo>
                    <a:pt x="189" y="0"/>
                  </a:moveTo>
                  <a:cubicBezTo>
                    <a:pt x="168" y="0"/>
                    <a:pt x="146" y="6"/>
                    <a:pt x="124" y="18"/>
                  </a:cubicBezTo>
                  <a:lnTo>
                    <a:pt x="112" y="31"/>
                  </a:lnTo>
                  <a:cubicBezTo>
                    <a:pt x="0" y="108"/>
                    <a:pt x="152" y="214"/>
                    <a:pt x="256" y="214"/>
                  </a:cubicBezTo>
                  <a:cubicBezTo>
                    <a:pt x="304" y="214"/>
                    <a:pt x="342" y="191"/>
                    <a:pt x="338" y="131"/>
                  </a:cubicBezTo>
                  <a:cubicBezTo>
                    <a:pt x="319" y="55"/>
                    <a:pt x="257"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6057850" y="2366750"/>
              <a:ext cx="10300" cy="7125"/>
            </a:xfrm>
            <a:custGeom>
              <a:avLst/>
              <a:gdLst/>
              <a:ahLst/>
              <a:cxnLst/>
              <a:rect l="l" t="t" r="r" b="b"/>
              <a:pathLst>
                <a:path w="412" h="285" extrusionOk="0">
                  <a:moveTo>
                    <a:pt x="212" y="1"/>
                  </a:moveTo>
                  <a:cubicBezTo>
                    <a:pt x="187" y="1"/>
                    <a:pt x="161" y="8"/>
                    <a:pt x="134" y="26"/>
                  </a:cubicBezTo>
                  <a:lnTo>
                    <a:pt x="122" y="39"/>
                  </a:lnTo>
                  <a:cubicBezTo>
                    <a:pt x="1" y="129"/>
                    <a:pt x="90" y="284"/>
                    <a:pt x="207" y="284"/>
                  </a:cubicBezTo>
                  <a:cubicBezTo>
                    <a:pt x="237" y="284"/>
                    <a:pt x="268" y="275"/>
                    <a:pt x="298" y="252"/>
                  </a:cubicBezTo>
                  <a:cubicBezTo>
                    <a:pt x="412" y="169"/>
                    <a:pt x="329" y="1"/>
                    <a:pt x="2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6039875" y="2274325"/>
              <a:ext cx="10300" cy="7300"/>
            </a:xfrm>
            <a:custGeom>
              <a:avLst/>
              <a:gdLst/>
              <a:ahLst/>
              <a:cxnLst/>
              <a:rect l="l" t="t" r="r" b="b"/>
              <a:pathLst>
                <a:path w="412" h="292" extrusionOk="0">
                  <a:moveTo>
                    <a:pt x="214" y="1"/>
                  </a:moveTo>
                  <a:cubicBezTo>
                    <a:pt x="189" y="1"/>
                    <a:pt x="163" y="8"/>
                    <a:pt x="136" y="26"/>
                  </a:cubicBezTo>
                  <a:lnTo>
                    <a:pt x="124" y="39"/>
                  </a:lnTo>
                  <a:cubicBezTo>
                    <a:pt x="0" y="131"/>
                    <a:pt x="96" y="291"/>
                    <a:pt x="210" y="291"/>
                  </a:cubicBezTo>
                  <a:cubicBezTo>
                    <a:pt x="236" y="291"/>
                    <a:pt x="262" y="283"/>
                    <a:pt x="287" y="265"/>
                  </a:cubicBezTo>
                  <a:cubicBezTo>
                    <a:pt x="412" y="171"/>
                    <a:pt x="331" y="1"/>
                    <a:pt x="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6030375" y="2191350"/>
              <a:ext cx="9775" cy="7250"/>
            </a:xfrm>
            <a:custGeom>
              <a:avLst/>
              <a:gdLst/>
              <a:ahLst/>
              <a:cxnLst/>
              <a:rect l="l" t="t" r="r" b="b"/>
              <a:pathLst>
                <a:path w="391" h="290" extrusionOk="0">
                  <a:moveTo>
                    <a:pt x="190" y="0"/>
                  </a:moveTo>
                  <a:cubicBezTo>
                    <a:pt x="1" y="13"/>
                    <a:pt x="13" y="289"/>
                    <a:pt x="190" y="289"/>
                  </a:cubicBezTo>
                  <a:cubicBezTo>
                    <a:pt x="378" y="289"/>
                    <a:pt x="391" y="13"/>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6025350" y="2102200"/>
              <a:ext cx="6350" cy="6700"/>
            </a:xfrm>
            <a:custGeom>
              <a:avLst/>
              <a:gdLst/>
              <a:ahLst/>
              <a:cxnLst/>
              <a:rect l="l" t="t" r="r" b="b"/>
              <a:pathLst>
                <a:path w="254" h="268" extrusionOk="0">
                  <a:moveTo>
                    <a:pt x="137" y="1"/>
                  </a:moveTo>
                  <a:cubicBezTo>
                    <a:pt x="123" y="1"/>
                    <a:pt x="107" y="7"/>
                    <a:pt x="89" y="20"/>
                  </a:cubicBezTo>
                  <a:lnTo>
                    <a:pt x="76" y="20"/>
                  </a:lnTo>
                  <a:cubicBezTo>
                    <a:pt x="1" y="95"/>
                    <a:pt x="13" y="209"/>
                    <a:pt x="101" y="259"/>
                  </a:cubicBezTo>
                  <a:cubicBezTo>
                    <a:pt x="116" y="265"/>
                    <a:pt x="129" y="268"/>
                    <a:pt x="140" y="268"/>
                  </a:cubicBezTo>
                  <a:cubicBezTo>
                    <a:pt x="254" y="268"/>
                    <a:pt x="235" y="1"/>
                    <a:pt x="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6531875" y="2028500"/>
              <a:ext cx="10350" cy="7275"/>
            </a:xfrm>
            <a:custGeom>
              <a:avLst/>
              <a:gdLst/>
              <a:ahLst/>
              <a:cxnLst/>
              <a:rect l="l" t="t" r="r" b="b"/>
              <a:pathLst>
                <a:path w="414" h="291" extrusionOk="0">
                  <a:moveTo>
                    <a:pt x="218" y="0"/>
                  </a:moveTo>
                  <a:cubicBezTo>
                    <a:pt x="192" y="0"/>
                    <a:pt x="165" y="8"/>
                    <a:pt x="136" y="26"/>
                  </a:cubicBezTo>
                  <a:lnTo>
                    <a:pt x="123" y="38"/>
                  </a:lnTo>
                  <a:cubicBezTo>
                    <a:pt x="0" y="131"/>
                    <a:pt x="95" y="291"/>
                    <a:pt x="217" y="291"/>
                  </a:cubicBezTo>
                  <a:cubicBezTo>
                    <a:pt x="244" y="291"/>
                    <a:pt x="272" y="283"/>
                    <a:pt x="300" y="264"/>
                  </a:cubicBezTo>
                  <a:cubicBezTo>
                    <a:pt x="414" y="171"/>
                    <a:pt x="339" y="0"/>
                    <a:pt x="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6425550" y="2386875"/>
              <a:ext cx="9775" cy="6950"/>
            </a:xfrm>
            <a:custGeom>
              <a:avLst/>
              <a:gdLst/>
              <a:ahLst/>
              <a:cxnLst/>
              <a:rect l="l" t="t" r="r" b="b"/>
              <a:pathLst>
                <a:path w="391" h="278" extrusionOk="0">
                  <a:moveTo>
                    <a:pt x="189" y="1"/>
                  </a:moveTo>
                  <a:cubicBezTo>
                    <a:pt x="0" y="1"/>
                    <a:pt x="13" y="277"/>
                    <a:pt x="189" y="277"/>
                  </a:cubicBezTo>
                  <a:cubicBezTo>
                    <a:pt x="365" y="277"/>
                    <a:pt x="390"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6439475" y="2474100"/>
              <a:ext cx="8525" cy="5325"/>
            </a:xfrm>
            <a:custGeom>
              <a:avLst/>
              <a:gdLst/>
              <a:ahLst/>
              <a:cxnLst/>
              <a:rect l="l" t="t" r="r" b="b"/>
              <a:pathLst>
                <a:path w="341" h="213" extrusionOk="0">
                  <a:moveTo>
                    <a:pt x="194" y="0"/>
                  </a:moveTo>
                  <a:cubicBezTo>
                    <a:pt x="171" y="0"/>
                    <a:pt x="146" y="6"/>
                    <a:pt x="122" y="20"/>
                  </a:cubicBezTo>
                  <a:lnTo>
                    <a:pt x="110" y="33"/>
                  </a:lnTo>
                  <a:cubicBezTo>
                    <a:pt x="0" y="108"/>
                    <a:pt x="145" y="212"/>
                    <a:pt x="248" y="212"/>
                  </a:cubicBezTo>
                  <a:cubicBezTo>
                    <a:pt x="299" y="212"/>
                    <a:pt x="340" y="187"/>
                    <a:pt x="336" y="121"/>
                  </a:cubicBezTo>
                  <a:cubicBezTo>
                    <a:pt x="318" y="47"/>
                    <a:pt x="259" y="0"/>
                    <a:pt x="1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5991100" y="1941100"/>
              <a:ext cx="504900" cy="54100"/>
            </a:xfrm>
            <a:custGeom>
              <a:avLst/>
              <a:gdLst/>
              <a:ahLst/>
              <a:cxnLst/>
              <a:rect l="l" t="t" r="r" b="b"/>
              <a:pathLst>
                <a:path w="20196" h="2164" extrusionOk="0">
                  <a:moveTo>
                    <a:pt x="20032" y="1"/>
                  </a:moveTo>
                  <a:cubicBezTo>
                    <a:pt x="19453" y="1"/>
                    <a:pt x="16875" y="667"/>
                    <a:pt x="13392" y="1032"/>
                  </a:cubicBezTo>
                  <a:cubicBezTo>
                    <a:pt x="13405" y="1233"/>
                    <a:pt x="13417" y="1434"/>
                    <a:pt x="13430" y="1623"/>
                  </a:cubicBezTo>
                  <a:cubicBezTo>
                    <a:pt x="13430" y="1711"/>
                    <a:pt x="13430" y="1786"/>
                    <a:pt x="13443" y="1862"/>
                  </a:cubicBezTo>
                  <a:cubicBezTo>
                    <a:pt x="13681" y="1836"/>
                    <a:pt x="13908" y="1799"/>
                    <a:pt x="14147" y="1774"/>
                  </a:cubicBezTo>
                  <a:cubicBezTo>
                    <a:pt x="15216" y="1598"/>
                    <a:pt x="16284" y="1371"/>
                    <a:pt x="17341" y="1095"/>
                  </a:cubicBezTo>
                  <a:cubicBezTo>
                    <a:pt x="19139" y="604"/>
                    <a:pt x="20195" y="139"/>
                    <a:pt x="20157" y="38"/>
                  </a:cubicBezTo>
                  <a:cubicBezTo>
                    <a:pt x="20157" y="13"/>
                    <a:pt x="20107" y="1"/>
                    <a:pt x="20032" y="1"/>
                  </a:cubicBezTo>
                  <a:close/>
                  <a:moveTo>
                    <a:pt x="226" y="667"/>
                  </a:moveTo>
                  <a:cubicBezTo>
                    <a:pt x="101" y="667"/>
                    <a:pt x="38" y="692"/>
                    <a:pt x="38" y="717"/>
                  </a:cubicBezTo>
                  <a:cubicBezTo>
                    <a:pt x="0" y="831"/>
                    <a:pt x="1094" y="1220"/>
                    <a:pt x="2917" y="1585"/>
                  </a:cubicBezTo>
                  <a:cubicBezTo>
                    <a:pt x="3986" y="1799"/>
                    <a:pt x="5068" y="1950"/>
                    <a:pt x="6149" y="2038"/>
                  </a:cubicBezTo>
                  <a:cubicBezTo>
                    <a:pt x="7067" y="2113"/>
                    <a:pt x="8060" y="2163"/>
                    <a:pt x="9104" y="2163"/>
                  </a:cubicBezTo>
                  <a:cubicBezTo>
                    <a:pt x="9444" y="2163"/>
                    <a:pt x="9796" y="2163"/>
                    <a:pt x="10160" y="2151"/>
                  </a:cubicBezTo>
                  <a:cubicBezTo>
                    <a:pt x="11255" y="2113"/>
                    <a:pt x="12298" y="2013"/>
                    <a:pt x="13279" y="1887"/>
                  </a:cubicBezTo>
                  <a:cubicBezTo>
                    <a:pt x="13279" y="1811"/>
                    <a:pt x="13266" y="1723"/>
                    <a:pt x="13266" y="1635"/>
                  </a:cubicBezTo>
                  <a:cubicBezTo>
                    <a:pt x="13254" y="1447"/>
                    <a:pt x="13241" y="1258"/>
                    <a:pt x="13216" y="1057"/>
                  </a:cubicBezTo>
                  <a:cubicBezTo>
                    <a:pt x="12248" y="1157"/>
                    <a:pt x="11217" y="1233"/>
                    <a:pt x="10123" y="1271"/>
                  </a:cubicBezTo>
                  <a:cubicBezTo>
                    <a:pt x="9607" y="1283"/>
                    <a:pt x="9079" y="1296"/>
                    <a:pt x="8576" y="1296"/>
                  </a:cubicBezTo>
                  <a:cubicBezTo>
                    <a:pt x="6765" y="1283"/>
                    <a:pt x="4942" y="1183"/>
                    <a:pt x="3131" y="981"/>
                  </a:cubicBezTo>
                  <a:cubicBezTo>
                    <a:pt x="1672" y="818"/>
                    <a:pt x="641" y="667"/>
                    <a:pt x="226" y="667"/>
                  </a:cubicBez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6036350" y="1959325"/>
              <a:ext cx="138050" cy="550175"/>
            </a:xfrm>
            <a:custGeom>
              <a:avLst/>
              <a:gdLst/>
              <a:ahLst/>
              <a:cxnLst/>
              <a:rect l="l" t="t" r="r" b="b"/>
              <a:pathLst>
                <a:path w="5522" h="22007" extrusionOk="0">
                  <a:moveTo>
                    <a:pt x="13" y="1"/>
                  </a:moveTo>
                  <a:cubicBezTo>
                    <a:pt x="1" y="89"/>
                    <a:pt x="1" y="164"/>
                    <a:pt x="13" y="240"/>
                  </a:cubicBezTo>
                  <a:cubicBezTo>
                    <a:pt x="13" y="416"/>
                    <a:pt x="26" y="630"/>
                    <a:pt x="26" y="919"/>
                  </a:cubicBezTo>
                  <a:cubicBezTo>
                    <a:pt x="51" y="1497"/>
                    <a:pt x="89" y="2340"/>
                    <a:pt x="177" y="3384"/>
                  </a:cubicBezTo>
                  <a:cubicBezTo>
                    <a:pt x="391" y="6112"/>
                    <a:pt x="768" y="8816"/>
                    <a:pt x="1296" y="11482"/>
                  </a:cubicBezTo>
                  <a:cubicBezTo>
                    <a:pt x="1610" y="13054"/>
                    <a:pt x="1950" y="14537"/>
                    <a:pt x="2315" y="15870"/>
                  </a:cubicBezTo>
                  <a:cubicBezTo>
                    <a:pt x="2491" y="16537"/>
                    <a:pt x="2667" y="17165"/>
                    <a:pt x="2843" y="17756"/>
                  </a:cubicBezTo>
                  <a:cubicBezTo>
                    <a:pt x="2994" y="18310"/>
                    <a:pt x="3182" y="18850"/>
                    <a:pt x="3409" y="19379"/>
                  </a:cubicBezTo>
                  <a:cubicBezTo>
                    <a:pt x="3761" y="20133"/>
                    <a:pt x="4251" y="20825"/>
                    <a:pt x="4842" y="21403"/>
                  </a:cubicBezTo>
                  <a:cubicBezTo>
                    <a:pt x="5043" y="21604"/>
                    <a:pt x="5219" y="21768"/>
                    <a:pt x="5333" y="21868"/>
                  </a:cubicBezTo>
                  <a:cubicBezTo>
                    <a:pt x="5395" y="21919"/>
                    <a:pt x="5458" y="21969"/>
                    <a:pt x="5521" y="22007"/>
                  </a:cubicBezTo>
                  <a:cubicBezTo>
                    <a:pt x="5471" y="21944"/>
                    <a:pt x="5421" y="21894"/>
                    <a:pt x="5358" y="21831"/>
                  </a:cubicBezTo>
                  <a:cubicBezTo>
                    <a:pt x="5245" y="21730"/>
                    <a:pt x="5081" y="21567"/>
                    <a:pt x="4880" y="21353"/>
                  </a:cubicBezTo>
                  <a:cubicBezTo>
                    <a:pt x="4314" y="20762"/>
                    <a:pt x="3849" y="20083"/>
                    <a:pt x="3522" y="19328"/>
                  </a:cubicBezTo>
                  <a:cubicBezTo>
                    <a:pt x="3295" y="18800"/>
                    <a:pt x="3119" y="18272"/>
                    <a:pt x="2981" y="17719"/>
                  </a:cubicBezTo>
                  <a:cubicBezTo>
                    <a:pt x="2805" y="17128"/>
                    <a:pt x="2642" y="16499"/>
                    <a:pt x="2465" y="15833"/>
                  </a:cubicBezTo>
                  <a:cubicBezTo>
                    <a:pt x="2113" y="14487"/>
                    <a:pt x="1774" y="13016"/>
                    <a:pt x="1459" y="11457"/>
                  </a:cubicBezTo>
                  <a:cubicBezTo>
                    <a:pt x="931" y="8778"/>
                    <a:pt x="542" y="6087"/>
                    <a:pt x="290" y="3371"/>
                  </a:cubicBezTo>
                  <a:cubicBezTo>
                    <a:pt x="189" y="2340"/>
                    <a:pt x="127" y="1497"/>
                    <a:pt x="89" y="906"/>
                  </a:cubicBezTo>
                  <a:cubicBezTo>
                    <a:pt x="64" y="630"/>
                    <a:pt x="51" y="403"/>
                    <a:pt x="39" y="240"/>
                  </a:cubicBezTo>
                  <a:cubicBezTo>
                    <a:pt x="39" y="164"/>
                    <a:pt x="26" y="76"/>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6370525" y="2239450"/>
              <a:ext cx="39025" cy="302125"/>
            </a:xfrm>
            <a:custGeom>
              <a:avLst/>
              <a:gdLst/>
              <a:ahLst/>
              <a:cxnLst/>
              <a:rect l="l" t="t" r="r" b="b"/>
              <a:pathLst>
                <a:path w="1561" h="12085" extrusionOk="0">
                  <a:moveTo>
                    <a:pt x="51" y="0"/>
                  </a:moveTo>
                  <a:cubicBezTo>
                    <a:pt x="1" y="0"/>
                    <a:pt x="290" y="2716"/>
                    <a:pt x="692" y="6048"/>
                  </a:cubicBezTo>
                  <a:cubicBezTo>
                    <a:pt x="1095" y="9393"/>
                    <a:pt x="1460" y="12084"/>
                    <a:pt x="1510" y="12084"/>
                  </a:cubicBezTo>
                  <a:cubicBezTo>
                    <a:pt x="1560" y="12072"/>
                    <a:pt x="1271" y="9368"/>
                    <a:pt x="869" y="6023"/>
                  </a:cubicBezTo>
                  <a:cubicBezTo>
                    <a:pt x="466" y="2691"/>
                    <a:pt x="101" y="0"/>
                    <a:pt x="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6244150" y="1859050"/>
              <a:ext cx="83975" cy="189600"/>
            </a:xfrm>
            <a:custGeom>
              <a:avLst/>
              <a:gdLst/>
              <a:ahLst/>
              <a:cxnLst/>
              <a:rect l="l" t="t" r="r" b="b"/>
              <a:pathLst>
                <a:path w="3359" h="7584" extrusionOk="0">
                  <a:moveTo>
                    <a:pt x="1" y="1"/>
                  </a:moveTo>
                  <a:lnTo>
                    <a:pt x="1" y="1"/>
                  </a:lnTo>
                  <a:cubicBezTo>
                    <a:pt x="51" y="101"/>
                    <a:pt x="114" y="189"/>
                    <a:pt x="189" y="277"/>
                  </a:cubicBezTo>
                  <a:cubicBezTo>
                    <a:pt x="315" y="453"/>
                    <a:pt x="516" y="705"/>
                    <a:pt x="755" y="1019"/>
                  </a:cubicBezTo>
                  <a:cubicBezTo>
                    <a:pt x="1246" y="1635"/>
                    <a:pt x="1925" y="2490"/>
                    <a:pt x="2679" y="3421"/>
                  </a:cubicBezTo>
                  <a:lnTo>
                    <a:pt x="2968" y="3760"/>
                  </a:lnTo>
                  <a:cubicBezTo>
                    <a:pt x="2981" y="3798"/>
                    <a:pt x="3019" y="3823"/>
                    <a:pt x="3019" y="3836"/>
                  </a:cubicBezTo>
                  <a:lnTo>
                    <a:pt x="3031" y="3861"/>
                  </a:lnTo>
                  <a:lnTo>
                    <a:pt x="3044" y="3911"/>
                  </a:lnTo>
                  <a:cubicBezTo>
                    <a:pt x="3056" y="3974"/>
                    <a:pt x="3056" y="4050"/>
                    <a:pt x="3069" y="4113"/>
                  </a:cubicBezTo>
                  <a:cubicBezTo>
                    <a:pt x="3107" y="4402"/>
                    <a:pt x="3119" y="4666"/>
                    <a:pt x="3144" y="4930"/>
                  </a:cubicBezTo>
                  <a:cubicBezTo>
                    <a:pt x="3170" y="5433"/>
                    <a:pt x="3195" y="5898"/>
                    <a:pt x="3220" y="6313"/>
                  </a:cubicBezTo>
                  <a:cubicBezTo>
                    <a:pt x="3270" y="7093"/>
                    <a:pt x="3308" y="7583"/>
                    <a:pt x="3333" y="7583"/>
                  </a:cubicBezTo>
                  <a:cubicBezTo>
                    <a:pt x="3358" y="7470"/>
                    <a:pt x="3358" y="7344"/>
                    <a:pt x="3358" y="7231"/>
                  </a:cubicBezTo>
                  <a:cubicBezTo>
                    <a:pt x="3358" y="7017"/>
                    <a:pt x="3358" y="6703"/>
                    <a:pt x="3358" y="6301"/>
                  </a:cubicBezTo>
                  <a:cubicBezTo>
                    <a:pt x="3346" y="5911"/>
                    <a:pt x="3333" y="5445"/>
                    <a:pt x="3308" y="4917"/>
                  </a:cubicBezTo>
                  <a:cubicBezTo>
                    <a:pt x="3295" y="4653"/>
                    <a:pt x="3283" y="4389"/>
                    <a:pt x="3245" y="4100"/>
                  </a:cubicBezTo>
                  <a:cubicBezTo>
                    <a:pt x="3245" y="4024"/>
                    <a:pt x="3232" y="3949"/>
                    <a:pt x="3220" y="3886"/>
                  </a:cubicBezTo>
                  <a:lnTo>
                    <a:pt x="3207" y="3823"/>
                  </a:lnTo>
                  <a:cubicBezTo>
                    <a:pt x="3195" y="3798"/>
                    <a:pt x="3195" y="3773"/>
                    <a:pt x="3182" y="3748"/>
                  </a:cubicBezTo>
                  <a:cubicBezTo>
                    <a:pt x="3170" y="3723"/>
                    <a:pt x="3157" y="3710"/>
                    <a:pt x="3144" y="3698"/>
                  </a:cubicBezTo>
                  <a:lnTo>
                    <a:pt x="3107" y="3647"/>
                  </a:lnTo>
                  <a:lnTo>
                    <a:pt x="2818" y="3308"/>
                  </a:lnTo>
                  <a:cubicBezTo>
                    <a:pt x="2063" y="2377"/>
                    <a:pt x="1371" y="1535"/>
                    <a:pt x="856" y="944"/>
                  </a:cubicBezTo>
                  <a:cubicBezTo>
                    <a:pt x="604" y="642"/>
                    <a:pt x="391" y="403"/>
                    <a:pt x="240" y="239"/>
                  </a:cubicBezTo>
                  <a:cubicBezTo>
                    <a:pt x="101" y="76"/>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6104575" y="2367275"/>
              <a:ext cx="274775" cy="16525"/>
            </a:xfrm>
            <a:custGeom>
              <a:avLst/>
              <a:gdLst/>
              <a:ahLst/>
              <a:cxnLst/>
              <a:rect l="l" t="t" r="r" b="b"/>
              <a:pathLst>
                <a:path w="10991" h="661" extrusionOk="0">
                  <a:moveTo>
                    <a:pt x="10878" y="0"/>
                  </a:moveTo>
                  <a:cubicBezTo>
                    <a:pt x="10773" y="0"/>
                    <a:pt x="10665" y="12"/>
                    <a:pt x="10563" y="30"/>
                  </a:cubicBezTo>
                  <a:lnTo>
                    <a:pt x="9381" y="131"/>
                  </a:lnTo>
                  <a:cubicBezTo>
                    <a:pt x="8388" y="219"/>
                    <a:pt x="7030" y="332"/>
                    <a:pt x="5508" y="407"/>
                  </a:cubicBezTo>
                  <a:cubicBezTo>
                    <a:pt x="3987" y="495"/>
                    <a:pt x="2616" y="521"/>
                    <a:pt x="1623" y="521"/>
                  </a:cubicBezTo>
                  <a:lnTo>
                    <a:pt x="441" y="533"/>
                  </a:lnTo>
                  <a:cubicBezTo>
                    <a:pt x="290" y="533"/>
                    <a:pt x="151" y="533"/>
                    <a:pt x="1" y="558"/>
                  </a:cubicBezTo>
                  <a:cubicBezTo>
                    <a:pt x="151" y="596"/>
                    <a:pt x="290" y="609"/>
                    <a:pt x="441" y="609"/>
                  </a:cubicBezTo>
                  <a:cubicBezTo>
                    <a:pt x="717" y="621"/>
                    <a:pt x="1120" y="646"/>
                    <a:pt x="1623" y="646"/>
                  </a:cubicBezTo>
                  <a:cubicBezTo>
                    <a:pt x="1969" y="655"/>
                    <a:pt x="2361" y="661"/>
                    <a:pt x="2789" y="661"/>
                  </a:cubicBezTo>
                  <a:cubicBezTo>
                    <a:pt x="3589" y="661"/>
                    <a:pt x="4517" y="641"/>
                    <a:pt x="5508" y="583"/>
                  </a:cubicBezTo>
                  <a:cubicBezTo>
                    <a:pt x="7042" y="508"/>
                    <a:pt x="8413" y="382"/>
                    <a:pt x="9394" y="256"/>
                  </a:cubicBezTo>
                  <a:cubicBezTo>
                    <a:pt x="9897" y="194"/>
                    <a:pt x="10287" y="143"/>
                    <a:pt x="10563" y="93"/>
                  </a:cubicBezTo>
                  <a:cubicBezTo>
                    <a:pt x="10714" y="80"/>
                    <a:pt x="10853" y="43"/>
                    <a:pt x="10991" y="5"/>
                  </a:cubicBezTo>
                  <a:cubicBezTo>
                    <a:pt x="10954" y="2"/>
                    <a:pt x="10916" y="0"/>
                    <a:pt x="108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6404175" y="2039750"/>
              <a:ext cx="171975" cy="53125"/>
            </a:xfrm>
            <a:custGeom>
              <a:avLst/>
              <a:gdLst/>
              <a:ahLst/>
              <a:cxnLst/>
              <a:rect l="l" t="t" r="r" b="b"/>
              <a:pathLst>
                <a:path w="6879" h="2125" extrusionOk="0">
                  <a:moveTo>
                    <a:pt x="6873" y="1"/>
                  </a:moveTo>
                  <a:cubicBezTo>
                    <a:pt x="6823" y="1"/>
                    <a:pt x="6478" y="182"/>
                    <a:pt x="5911" y="431"/>
                  </a:cubicBezTo>
                  <a:cubicBezTo>
                    <a:pt x="5131" y="770"/>
                    <a:pt x="4339" y="1059"/>
                    <a:pt x="3521" y="1286"/>
                  </a:cubicBezTo>
                  <a:cubicBezTo>
                    <a:pt x="2566" y="1575"/>
                    <a:pt x="1685" y="1764"/>
                    <a:pt x="1044" y="1889"/>
                  </a:cubicBezTo>
                  <a:cubicBezTo>
                    <a:pt x="403" y="2028"/>
                    <a:pt x="0" y="2090"/>
                    <a:pt x="0" y="2116"/>
                  </a:cubicBezTo>
                  <a:cubicBezTo>
                    <a:pt x="3" y="2122"/>
                    <a:pt x="28" y="2125"/>
                    <a:pt x="73" y="2125"/>
                  </a:cubicBezTo>
                  <a:cubicBezTo>
                    <a:pt x="217" y="2125"/>
                    <a:pt x="570" y="2092"/>
                    <a:pt x="1069" y="2015"/>
                  </a:cubicBezTo>
                  <a:cubicBezTo>
                    <a:pt x="1912" y="1889"/>
                    <a:pt x="2742" y="1701"/>
                    <a:pt x="3572" y="1462"/>
                  </a:cubicBezTo>
                  <a:cubicBezTo>
                    <a:pt x="4389" y="1223"/>
                    <a:pt x="5194" y="921"/>
                    <a:pt x="5961" y="544"/>
                  </a:cubicBezTo>
                  <a:cubicBezTo>
                    <a:pt x="6200" y="431"/>
                    <a:pt x="6426" y="305"/>
                    <a:pt x="6652" y="167"/>
                  </a:cubicBezTo>
                  <a:cubicBezTo>
                    <a:pt x="6803" y="66"/>
                    <a:pt x="6879" y="3"/>
                    <a:pt x="6879" y="3"/>
                  </a:cubicBezTo>
                  <a:cubicBezTo>
                    <a:pt x="6878" y="2"/>
                    <a:pt x="6876" y="1"/>
                    <a:pt x="68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6210825" y="2043575"/>
              <a:ext cx="232350" cy="199000"/>
            </a:xfrm>
            <a:custGeom>
              <a:avLst/>
              <a:gdLst/>
              <a:ahLst/>
              <a:cxnLst/>
              <a:rect l="l" t="t" r="r" b="b"/>
              <a:pathLst>
                <a:path w="9294" h="7960" extrusionOk="0">
                  <a:moveTo>
                    <a:pt x="5307" y="1"/>
                  </a:moveTo>
                  <a:cubicBezTo>
                    <a:pt x="1761" y="1"/>
                    <a:pt x="1" y="4289"/>
                    <a:pt x="2503" y="6791"/>
                  </a:cubicBezTo>
                  <a:cubicBezTo>
                    <a:pt x="3315" y="7599"/>
                    <a:pt x="4309" y="7960"/>
                    <a:pt x="5284" y="7960"/>
                  </a:cubicBezTo>
                  <a:cubicBezTo>
                    <a:pt x="7332" y="7960"/>
                    <a:pt x="9294" y="6368"/>
                    <a:pt x="9294" y="3975"/>
                  </a:cubicBezTo>
                  <a:cubicBezTo>
                    <a:pt x="9281" y="1774"/>
                    <a:pt x="7508" y="1"/>
                    <a:pt x="5307"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6246675" y="2070300"/>
              <a:ext cx="169150" cy="145100"/>
            </a:xfrm>
            <a:custGeom>
              <a:avLst/>
              <a:gdLst/>
              <a:ahLst/>
              <a:cxnLst/>
              <a:rect l="l" t="t" r="r" b="b"/>
              <a:pathLst>
                <a:path w="6766" h="5804" extrusionOk="0">
                  <a:moveTo>
                    <a:pt x="3873" y="1"/>
                  </a:moveTo>
                  <a:cubicBezTo>
                    <a:pt x="1296" y="1"/>
                    <a:pt x="0" y="3119"/>
                    <a:pt x="1824" y="4943"/>
                  </a:cubicBezTo>
                  <a:cubicBezTo>
                    <a:pt x="2415" y="5538"/>
                    <a:pt x="3142" y="5804"/>
                    <a:pt x="3855" y="5804"/>
                  </a:cubicBezTo>
                  <a:cubicBezTo>
                    <a:pt x="5341" y="5804"/>
                    <a:pt x="6766" y="4648"/>
                    <a:pt x="6766" y="2906"/>
                  </a:cubicBezTo>
                  <a:cubicBezTo>
                    <a:pt x="6766" y="1296"/>
                    <a:pt x="5470" y="1"/>
                    <a:pt x="38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6302625" y="2093575"/>
              <a:ext cx="79875" cy="90250"/>
            </a:xfrm>
            <a:custGeom>
              <a:avLst/>
              <a:gdLst/>
              <a:ahLst/>
              <a:cxnLst/>
              <a:rect l="l" t="t" r="r" b="b"/>
              <a:pathLst>
                <a:path w="3195" h="3610" extrusionOk="0">
                  <a:moveTo>
                    <a:pt x="1522" y="0"/>
                  </a:moveTo>
                  <a:lnTo>
                    <a:pt x="1485" y="25"/>
                  </a:lnTo>
                  <a:lnTo>
                    <a:pt x="47" y="963"/>
                  </a:lnTo>
                  <a:lnTo>
                    <a:pt x="47" y="963"/>
                  </a:lnTo>
                  <a:cubicBezTo>
                    <a:pt x="49" y="958"/>
                    <a:pt x="50" y="954"/>
                    <a:pt x="49" y="954"/>
                  </a:cubicBezTo>
                  <a:lnTo>
                    <a:pt x="49" y="954"/>
                  </a:lnTo>
                  <a:cubicBezTo>
                    <a:pt x="48" y="954"/>
                    <a:pt x="45" y="958"/>
                    <a:pt x="38" y="969"/>
                  </a:cubicBezTo>
                  <a:lnTo>
                    <a:pt x="47" y="963"/>
                  </a:lnTo>
                  <a:lnTo>
                    <a:pt x="47" y="963"/>
                  </a:lnTo>
                  <a:cubicBezTo>
                    <a:pt x="37" y="989"/>
                    <a:pt x="4" y="1057"/>
                    <a:pt x="1" y="1057"/>
                  </a:cubicBezTo>
                  <a:cubicBezTo>
                    <a:pt x="1" y="1057"/>
                    <a:pt x="1" y="1057"/>
                    <a:pt x="1" y="1057"/>
                  </a:cubicBezTo>
                  <a:lnTo>
                    <a:pt x="1" y="1107"/>
                  </a:lnTo>
                  <a:lnTo>
                    <a:pt x="1" y="1157"/>
                  </a:lnTo>
                  <a:lnTo>
                    <a:pt x="13" y="1270"/>
                  </a:lnTo>
                  <a:lnTo>
                    <a:pt x="26" y="1497"/>
                  </a:lnTo>
                  <a:cubicBezTo>
                    <a:pt x="26" y="1648"/>
                    <a:pt x="38" y="1786"/>
                    <a:pt x="51" y="1937"/>
                  </a:cubicBezTo>
                  <a:cubicBezTo>
                    <a:pt x="64" y="2226"/>
                    <a:pt x="89" y="2503"/>
                    <a:pt x="101" y="2767"/>
                  </a:cubicBezTo>
                  <a:lnTo>
                    <a:pt x="101" y="2817"/>
                  </a:lnTo>
                  <a:lnTo>
                    <a:pt x="139" y="2842"/>
                  </a:lnTo>
                  <a:lnTo>
                    <a:pt x="1686" y="3597"/>
                  </a:lnTo>
                  <a:lnTo>
                    <a:pt x="1723" y="3609"/>
                  </a:lnTo>
                  <a:lnTo>
                    <a:pt x="1761" y="3597"/>
                  </a:lnTo>
                  <a:cubicBezTo>
                    <a:pt x="2214" y="3295"/>
                    <a:pt x="2566" y="3043"/>
                    <a:pt x="2805" y="2867"/>
                  </a:cubicBezTo>
                  <a:cubicBezTo>
                    <a:pt x="2931" y="2792"/>
                    <a:pt x="3056" y="2691"/>
                    <a:pt x="3170" y="2591"/>
                  </a:cubicBezTo>
                  <a:lnTo>
                    <a:pt x="3170" y="2591"/>
                  </a:lnTo>
                  <a:cubicBezTo>
                    <a:pt x="3019" y="2654"/>
                    <a:pt x="2880" y="2742"/>
                    <a:pt x="2742" y="2830"/>
                  </a:cubicBezTo>
                  <a:cubicBezTo>
                    <a:pt x="2496" y="2977"/>
                    <a:pt x="2141" y="3197"/>
                    <a:pt x="1714" y="3466"/>
                  </a:cubicBezTo>
                  <a:lnTo>
                    <a:pt x="1714" y="3466"/>
                  </a:lnTo>
                  <a:lnTo>
                    <a:pt x="263" y="2729"/>
                  </a:lnTo>
                  <a:lnTo>
                    <a:pt x="263" y="2729"/>
                  </a:lnTo>
                  <a:cubicBezTo>
                    <a:pt x="250" y="2475"/>
                    <a:pt x="226" y="2200"/>
                    <a:pt x="214" y="1937"/>
                  </a:cubicBezTo>
                  <a:cubicBezTo>
                    <a:pt x="214" y="1786"/>
                    <a:pt x="202" y="1648"/>
                    <a:pt x="189" y="1497"/>
                  </a:cubicBezTo>
                  <a:lnTo>
                    <a:pt x="177" y="1270"/>
                  </a:lnTo>
                  <a:lnTo>
                    <a:pt x="177" y="1157"/>
                  </a:lnTo>
                  <a:lnTo>
                    <a:pt x="177" y="1107"/>
                  </a:lnTo>
                  <a:lnTo>
                    <a:pt x="1548" y="201"/>
                  </a:lnTo>
                  <a:lnTo>
                    <a:pt x="3008" y="914"/>
                  </a:lnTo>
                  <a:lnTo>
                    <a:pt x="3008" y="914"/>
                  </a:lnTo>
                  <a:cubicBezTo>
                    <a:pt x="3045" y="1414"/>
                    <a:pt x="3082" y="1830"/>
                    <a:pt x="3119" y="2125"/>
                  </a:cubicBezTo>
                  <a:cubicBezTo>
                    <a:pt x="3119" y="2276"/>
                    <a:pt x="3144" y="2440"/>
                    <a:pt x="3182" y="2591"/>
                  </a:cubicBezTo>
                  <a:cubicBezTo>
                    <a:pt x="3195" y="2440"/>
                    <a:pt x="3195" y="2289"/>
                    <a:pt x="3182" y="2138"/>
                  </a:cubicBezTo>
                  <a:cubicBezTo>
                    <a:pt x="3170" y="1849"/>
                    <a:pt x="3157" y="1409"/>
                    <a:pt x="3132" y="868"/>
                  </a:cubicBezTo>
                  <a:lnTo>
                    <a:pt x="3132" y="830"/>
                  </a:lnTo>
                  <a:lnTo>
                    <a:pt x="3107" y="805"/>
                  </a:lnTo>
                  <a:lnTo>
                    <a:pt x="1573" y="25"/>
                  </a:lnTo>
                  <a:lnTo>
                    <a:pt x="152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a:off x="5963100" y="1848675"/>
              <a:ext cx="599550" cy="97175"/>
            </a:xfrm>
            <a:custGeom>
              <a:avLst/>
              <a:gdLst/>
              <a:ahLst/>
              <a:cxnLst/>
              <a:rect l="l" t="t" r="r" b="b"/>
              <a:pathLst>
                <a:path w="23982" h="3887" extrusionOk="0">
                  <a:moveTo>
                    <a:pt x="16213" y="0"/>
                  </a:moveTo>
                  <a:cubicBezTo>
                    <a:pt x="16170" y="0"/>
                    <a:pt x="16127" y="0"/>
                    <a:pt x="16084" y="1"/>
                  </a:cubicBezTo>
                  <a:cubicBezTo>
                    <a:pt x="7106" y="1"/>
                    <a:pt x="1" y="3886"/>
                    <a:pt x="1" y="3886"/>
                  </a:cubicBezTo>
                  <a:cubicBezTo>
                    <a:pt x="1" y="3886"/>
                    <a:pt x="7131" y="38"/>
                    <a:pt x="16147" y="38"/>
                  </a:cubicBezTo>
                  <a:cubicBezTo>
                    <a:pt x="16192" y="38"/>
                    <a:pt x="16238" y="38"/>
                    <a:pt x="16284" y="38"/>
                  </a:cubicBezTo>
                  <a:cubicBezTo>
                    <a:pt x="18879" y="38"/>
                    <a:pt x="21472" y="390"/>
                    <a:pt x="23981" y="1095"/>
                  </a:cubicBezTo>
                  <a:cubicBezTo>
                    <a:pt x="21457" y="377"/>
                    <a:pt x="18836" y="0"/>
                    <a:pt x="16213"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p:nvPr/>
          </p:nvSpPr>
          <p:spPr>
            <a:xfrm>
              <a:off x="5963100" y="1849600"/>
              <a:ext cx="599550" cy="110400"/>
            </a:xfrm>
            <a:custGeom>
              <a:avLst/>
              <a:gdLst/>
              <a:ahLst/>
              <a:cxnLst/>
              <a:rect l="l" t="t" r="r" b="b"/>
              <a:pathLst>
                <a:path w="23982" h="4416" extrusionOk="0">
                  <a:moveTo>
                    <a:pt x="16284" y="1"/>
                  </a:moveTo>
                  <a:cubicBezTo>
                    <a:pt x="16238" y="1"/>
                    <a:pt x="16193" y="1"/>
                    <a:pt x="16147" y="1"/>
                  </a:cubicBezTo>
                  <a:cubicBezTo>
                    <a:pt x="7131" y="1"/>
                    <a:pt x="1" y="3849"/>
                    <a:pt x="1" y="3849"/>
                  </a:cubicBezTo>
                  <a:cubicBezTo>
                    <a:pt x="2956" y="4214"/>
                    <a:pt x="5936" y="4402"/>
                    <a:pt x="8904" y="4415"/>
                  </a:cubicBezTo>
                  <a:cubicBezTo>
                    <a:pt x="10677" y="4415"/>
                    <a:pt x="12450" y="4327"/>
                    <a:pt x="14223" y="4151"/>
                  </a:cubicBezTo>
                  <a:cubicBezTo>
                    <a:pt x="14210" y="4138"/>
                    <a:pt x="14210" y="4138"/>
                    <a:pt x="14223" y="4138"/>
                  </a:cubicBezTo>
                  <a:lnTo>
                    <a:pt x="13934" y="3786"/>
                  </a:lnTo>
                  <a:cubicBezTo>
                    <a:pt x="13179" y="2856"/>
                    <a:pt x="12500" y="2013"/>
                    <a:pt x="12010" y="1397"/>
                  </a:cubicBezTo>
                  <a:cubicBezTo>
                    <a:pt x="11771" y="1083"/>
                    <a:pt x="11570" y="831"/>
                    <a:pt x="11444" y="655"/>
                  </a:cubicBezTo>
                  <a:cubicBezTo>
                    <a:pt x="11369" y="567"/>
                    <a:pt x="11306" y="467"/>
                    <a:pt x="11255" y="366"/>
                  </a:cubicBezTo>
                  <a:lnTo>
                    <a:pt x="11255" y="366"/>
                  </a:lnTo>
                  <a:cubicBezTo>
                    <a:pt x="11343" y="441"/>
                    <a:pt x="11419" y="517"/>
                    <a:pt x="11494" y="605"/>
                  </a:cubicBezTo>
                  <a:cubicBezTo>
                    <a:pt x="11645" y="768"/>
                    <a:pt x="11846" y="1020"/>
                    <a:pt x="12098" y="1309"/>
                  </a:cubicBezTo>
                  <a:cubicBezTo>
                    <a:pt x="12613" y="1913"/>
                    <a:pt x="13305" y="2755"/>
                    <a:pt x="14072" y="3686"/>
                  </a:cubicBezTo>
                  <a:lnTo>
                    <a:pt x="14349" y="4025"/>
                  </a:lnTo>
                  <a:lnTo>
                    <a:pt x="14386" y="4063"/>
                  </a:lnTo>
                  <a:cubicBezTo>
                    <a:pt x="14399" y="4076"/>
                    <a:pt x="14424" y="4101"/>
                    <a:pt x="14424" y="4126"/>
                  </a:cubicBezTo>
                  <a:cubicBezTo>
                    <a:pt x="21617" y="3308"/>
                    <a:pt x="23981" y="1058"/>
                    <a:pt x="23981" y="1058"/>
                  </a:cubicBezTo>
                  <a:cubicBezTo>
                    <a:pt x="21472" y="353"/>
                    <a:pt x="18891" y="1"/>
                    <a:pt x="16284" y="1"/>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4"/>
            <p:cNvSpPr/>
            <p:nvPr/>
          </p:nvSpPr>
          <p:spPr>
            <a:xfrm>
              <a:off x="6244150" y="1858725"/>
              <a:ext cx="79250" cy="94650"/>
            </a:xfrm>
            <a:custGeom>
              <a:avLst/>
              <a:gdLst/>
              <a:ahLst/>
              <a:cxnLst/>
              <a:rect l="l" t="t" r="r" b="b"/>
              <a:pathLst>
                <a:path w="3170" h="3786" extrusionOk="0">
                  <a:moveTo>
                    <a:pt x="1" y="1"/>
                  </a:moveTo>
                  <a:lnTo>
                    <a:pt x="1" y="1"/>
                  </a:lnTo>
                  <a:cubicBezTo>
                    <a:pt x="51" y="102"/>
                    <a:pt x="114" y="202"/>
                    <a:pt x="189" y="290"/>
                  </a:cubicBezTo>
                  <a:cubicBezTo>
                    <a:pt x="328" y="466"/>
                    <a:pt x="516" y="718"/>
                    <a:pt x="755" y="1020"/>
                  </a:cubicBezTo>
                  <a:cubicBezTo>
                    <a:pt x="1246" y="1648"/>
                    <a:pt x="1925" y="2491"/>
                    <a:pt x="2692" y="3421"/>
                  </a:cubicBezTo>
                  <a:lnTo>
                    <a:pt x="2968" y="3761"/>
                  </a:lnTo>
                  <a:cubicBezTo>
                    <a:pt x="2968" y="3773"/>
                    <a:pt x="2968" y="3773"/>
                    <a:pt x="2968" y="3786"/>
                  </a:cubicBezTo>
                  <a:lnTo>
                    <a:pt x="3170" y="3761"/>
                  </a:lnTo>
                  <a:cubicBezTo>
                    <a:pt x="3170" y="3736"/>
                    <a:pt x="3157" y="3711"/>
                    <a:pt x="3132" y="3698"/>
                  </a:cubicBezTo>
                  <a:lnTo>
                    <a:pt x="3094" y="3660"/>
                  </a:lnTo>
                  <a:lnTo>
                    <a:pt x="2818" y="3321"/>
                  </a:lnTo>
                  <a:cubicBezTo>
                    <a:pt x="2063" y="2390"/>
                    <a:pt x="1359" y="1548"/>
                    <a:pt x="856" y="944"/>
                  </a:cubicBezTo>
                  <a:cubicBezTo>
                    <a:pt x="592" y="642"/>
                    <a:pt x="391" y="403"/>
                    <a:pt x="240" y="240"/>
                  </a:cubicBezTo>
                  <a:cubicBezTo>
                    <a:pt x="164" y="152"/>
                    <a:pt x="89" y="76"/>
                    <a:pt x="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6429600" y="3901950"/>
              <a:ext cx="8325" cy="5175"/>
            </a:xfrm>
            <a:custGeom>
              <a:avLst/>
              <a:gdLst/>
              <a:ahLst/>
              <a:cxnLst/>
              <a:rect l="l" t="t" r="r" b="b"/>
              <a:pathLst>
                <a:path w="333" h="207" extrusionOk="0">
                  <a:moveTo>
                    <a:pt x="189" y="1"/>
                  </a:moveTo>
                  <a:cubicBezTo>
                    <a:pt x="164" y="1"/>
                    <a:pt x="139" y="7"/>
                    <a:pt x="115" y="21"/>
                  </a:cubicBezTo>
                  <a:lnTo>
                    <a:pt x="103" y="21"/>
                  </a:lnTo>
                  <a:cubicBezTo>
                    <a:pt x="1" y="105"/>
                    <a:pt x="144" y="207"/>
                    <a:pt x="245" y="207"/>
                  </a:cubicBezTo>
                  <a:cubicBezTo>
                    <a:pt x="294" y="207"/>
                    <a:pt x="333" y="183"/>
                    <a:pt x="329" y="121"/>
                  </a:cubicBezTo>
                  <a:cubicBezTo>
                    <a:pt x="320" y="47"/>
                    <a:pt x="257" y="1"/>
                    <a:pt x="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6302625" y="2618250"/>
              <a:ext cx="306850" cy="932050"/>
            </a:xfrm>
            <a:custGeom>
              <a:avLst/>
              <a:gdLst/>
              <a:ahLst/>
              <a:cxnLst/>
              <a:rect l="l" t="t" r="r" b="b"/>
              <a:pathLst>
                <a:path w="12274" h="37282" extrusionOk="0">
                  <a:moveTo>
                    <a:pt x="7458" y="1"/>
                  </a:moveTo>
                  <a:cubicBezTo>
                    <a:pt x="2641" y="1"/>
                    <a:pt x="1" y="2717"/>
                    <a:pt x="139" y="7784"/>
                  </a:cubicBezTo>
                  <a:cubicBezTo>
                    <a:pt x="340" y="16071"/>
                    <a:pt x="1195" y="24358"/>
                    <a:pt x="3295" y="32381"/>
                  </a:cubicBezTo>
                  <a:cubicBezTo>
                    <a:pt x="3660" y="33751"/>
                    <a:pt x="4087" y="35185"/>
                    <a:pt x="5081" y="36203"/>
                  </a:cubicBezTo>
                  <a:cubicBezTo>
                    <a:pt x="5709" y="36856"/>
                    <a:pt x="6642" y="37281"/>
                    <a:pt x="7532" y="37281"/>
                  </a:cubicBezTo>
                  <a:cubicBezTo>
                    <a:pt x="8032" y="37281"/>
                    <a:pt x="8518" y="37147"/>
                    <a:pt x="8929" y="36845"/>
                  </a:cubicBezTo>
                  <a:cubicBezTo>
                    <a:pt x="9910" y="36115"/>
                    <a:pt x="10136" y="34770"/>
                    <a:pt x="10262" y="33550"/>
                  </a:cubicBezTo>
                  <a:cubicBezTo>
                    <a:pt x="11318" y="24157"/>
                    <a:pt x="11909" y="16285"/>
                    <a:pt x="12022" y="6829"/>
                  </a:cubicBezTo>
                  <a:cubicBezTo>
                    <a:pt x="12022" y="6829"/>
                    <a:pt x="12274" y="1"/>
                    <a:pt x="745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6313000" y="2623275"/>
              <a:ext cx="118550" cy="543575"/>
            </a:xfrm>
            <a:custGeom>
              <a:avLst/>
              <a:gdLst/>
              <a:ahLst/>
              <a:cxnLst/>
              <a:rect l="l" t="t" r="r" b="b"/>
              <a:pathLst>
                <a:path w="4742" h="21743" extrusionOk="0">
                  <a:moveTo>
                    <a:pt x="4326" y="1"/>
                  </a:moveTo>
                  <a:cubicBezTo>
                    <a:pt x="4050" y="1"/>
                    <a:pt x="3786" y="51"/>
                    <a:pt x="3547" y="177"/>
                  </a:cubicBezTo>
                  <a:cubicBezTo>
                    <a:pt x="3735" y="177"/>
                    <a:pt x="3924" y="189"/>
                    <a:pt x="4113" y="215"/>
                  </a:cubicBezTo>
                  <a:cubicBezTo>
                    <a:pt x="4314" y="139"/>
                    <a:pt x="4528" y="89"/>
                    <a:pt x="4741" y="39"/>
                  </a:cubicBezTo>
                  <a:cubicBezTo>
                    <a:pt x="4603" y="13"/>
                    <a:pt x="4477" y="1"/>
                    <a:pt x="4339" y="1"/>
                  </a:cubicBezTo>
                  <a:close/>
                  <a:moveTo>
                    <a:pt x="1" y="13908"/>
                  </a:moveTo>
                  <a:cubicBezTo>
                    <a:pt x="38" y="16059"/>
                    <a:pt x="416" y="19064"/>
                    <a:pt x="818" y="21743"/>
                  </a:cubicBezTo>
                  <a:cubicBezTo>
                    <a:pt x="453" y="19140"/>
                    <a:pt x="189" y="16524"/>
                    <a:pt x="13" y="13908"/>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a:off x="6313325" y="2624225"/>
              <a:ext cx="178275" cy="697600"/>
            </a:xfrm>
            <a:custGeom>
              <a:avLst/>
              <a:gdLst/>
              <a:ahLst/>
              <a:cxnLst/>
              <a:rect l="l" t="t" r="r" b="b"/>
              <a:pathLst>
                <a:path w="7131" h="27904" extrusionOk="0">
                  <a:moveTo>
                    <a:pt x="4716" y="1"/>
                  </a:moveTo>
                  <a:cubicBezTo>
                    <a:pt x="4502" y="51"/>
                    <a:pt x="4288" y="114"/>
                    <a:pt x="4087" y="177"/>
                  </a:cubicBezTo>
                  <a:cubicBezTo>
                    <a:pt x="4766" y="252"/>
                    <a:pt x="5407" y="453"/>
                    <a:pt x="5822" y="994"/>
                  </a:cubicBezTo>
                  <a:cubicBezTo>
                    <a:pt x="6388" y="1711"/>
                    <a:pt x="6262" y="2754"/>
                    <a:pt x="6112" y="3660"/>
                  </a:cubicBezTo>
                  <a:cubicBezTo>
                    <a:pt x="5659" y="6376"/>
                    <a:pt x="5181" y="9205"/>
                    <a:pt x="3622" y="11469"/>
                  </a:cubicBezTo>
                  <a:cubicBezTo>
                    <a:pt x="2754" y="12701"/>
                    <a:pt x="1459" y="13556"/>
                    <a:pt x="0" y="13870"/>
                  </a:cubicBezTo>
                  <a:cubicBezTo>
                    <a:pt x="189" y="16499"/>
                    <a:pt x="440" y="19114"/>
                    <a:pt x="805" y="21705"/>
                  </a:cubicBezTo>
                  <a:cubicBezTo>
                    <a:pt x="1321" y="25062"/>
                    <a:pt x="1874" y="27904"/>
                    <a:pt x="1874" y="27904"/>
                  </a:cubicBezTo>
                  <a:cubicBezTo>
                    <a:pt x="4125" y="26118"/>
                    <a:pt x="4766" y="23188"/>
                    <a:pt x="4904" y="20309"/>
                  </a:cubicBezTo>
                  <a:cubicBezTo>
                    <a:pt x="5043" y="17429"/>
                    <a:pt x="4653" y="14524"/>
                    <a:pt x="5156" y="11682"/>
                  </a:cubicBezTo>
                  <a:cubicBezTo>
                    <a:pt x="5671" y="8740"/>
                    <a:pt x="7130" y="5898"/>
                    <a:pt x="6791" y="2918"/>
                  </a:cubicBezTo>
                  <a:cubicBezTo>
                    <a:pt x="6690" y="1975"/>
                    <a:pt x="6363" y="1007"/>
                    <a:pt x="5621" y="415"/>
                  </a:cubicBezTo>
                  <a:cubicBezTo>
                    <a:pt x="5357" y="214"/>
                    <a:pt x="5055" y="63"/>
                    <a:pt x="4728" y="1"/>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a:off x="6406050" y="2916275"/>
              <a:ext cx="81775" cy="634100"/>
            </a:xfrm>
            <a:custGeom>
              <a:avLst/>
              <a:gdLst/>
              <a:ahLst/>
              <a:cxnLst/>
              <a:rect l="l" t="t" r="r" b="b"/>
              <a:pathLst>
                <a:path w="3271" h="25364" extrusionOk="0">
                  <a:moveTo>
                    <a:pt x="1" y="0"/>
                  </a:moveTo>
                  <a:cubicBezTo>
                    <a:pt x="1" y="89"/>
                    <a:pt x="1" y="177"/>
                    <a:pt x="13" y="265"/>
                  </a:cubicBezTo>
                  <a:cubicBezTo>
                    <a:pt x="26" y="453"/>
                    <a:pt x="39" y="692"/>
                    <a:pt x="64" y="1006"/>
                  </a:cubicBezTo>
                  <a:cubicBezTo>
                    <a:pt x="101" y="1648"/>
                    <a:pt x="177" y="2591"/>
                    <a:pt x="277" y="3735"/>
                  </a:cubicBezTo>
                  <a:cubicBezTo>
                    <a:pt x="491" y="6049"/>
                    <a:pt x="818" y="9230"/>
                    <a:pt x="1271" y="12726"/>
                  </a:cubicBezTo>
                  <a:cubicBezTo>
                    <a:pt x="1724" y="16235"/>
                    <a:pt x="2214" y="19403"/>
                    <a:pt x="2591" y="21679"/>
                  </a:cubicBezTo>
                  <a:cubicBezTo>
                    <a:pt x="2780" y="22824"/>
                    <a:pt x="2943" y="23754"/>
                    <a:pt x="3069" y="24383"/>
                  </a:cubicBezTo>
                  <a:cubicBezTo>
                    <a:pt x="3119" y="24685"/>
                    <a:pt x="3170" y="24924"/>
                    <a:pt x="3207" y="25112"/>
                  </a:cubicBezTo>
                  <a:cubicBezTo>
                    <a:pt x="3220" y="25200"/>
                    <a:pt x="3245" y="25288"/>
                    <a:pt x="3270" y="25364"/>
                  </a:cubicBezTo>
                  <a:cubicBezTo>
                    <a:pt x="3270" y="25276"/>
                    <a:pt x="3258" y="25188"/>
                    <a:pt x="3245" y="25112"/>
                  </a:cubicBezTo>
                  <a:cubicBezTo>
                    <a:pt x="3220" y="24924"/>
                    <a:pt x="3182" y="24672"/>
                    <a:pt x="3132" y="24370"/>
                  </a:cubicBezTo>
                  <a:cubicBezTo>
                    <a:pt x="3031" y="23704"/>
                    <a:pt x="2893" y="22786"/>
                    <a:pt x="2717" y="21667"/>
                  </a:cubicBezTo>
                  <a:cubicBezTo>
                    <a:pt x="2365" y="19366"/>
                    <a:pt x="1887" y="16209"/>
                    <a:pt x="1447" y="12701"/>
                  </a:cubicBezTo>
                  <a:cubicBezTo>
                    <a:pt x="994" y="9205"/>
                    <a:pt x="642" y="6024"/>
                    <a:pt x="403" y="3723"/>
                  </a:cubicBezTo>
                  <a:cubicBezTo>
                    <a:pt x="277" y="2578"/>
                    <a:pt x="189" y="1660"/>
                    <a:pt x="127" y="994"/>
                  </a:cubicBezTo>
                  <a:cubicBezTo>
                    <a:pt x="89" y="692"/>
                    <a:pt x="64" y="441"/>
                    <a:pt x="39" y="252"/>
                  </a:cubicBezTo>
                  <a:cubicBezTo>
                    <a:pt x="39" y="164"/>
                    <a:pt x="26" y="7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6042950" y="2627775"/>
              <a:ext cx="430400" cy="346700"/>
            </a:xfrm>
            <a:custGeom>
              <a:avLst/>
              <a:gdLst/>
              <a:ahLst/>
              <a:cxnLst/>
              <a:rect l="l" t="t" r="r" b="b"/>
              <a:pathLst>
                <a:path w="17216" h="13868" extrusionOk="0">
                  <a:moveTo>
                    <a:pt x="14192" y="0"/>
                  </a:moveTo>
                  <a:cubicBezTo>
                    <a:pt x="14033" y="0"/>
                    <a:pt x="13875" y="4"/>
                    <a:pt x="13720" y="9"/>
                  </a:cubicBezTo>
                  <a:lnTo>
                    <a:pt x="3660" y="336"/>
                  </a:lnTo>
                  <a:cubicBezTo>
                    <a:pt x="3660" y="336"/>
                    <a:pt x="1" y="1380"/>
                    <a:pt x="1" y="3593"/>
                  </a:cubicBezTo>
                  <a:cubicBezTo>
                    <a:pt x="1" y="5794"/>
                    <a:pt x="4352" y="11905"/>
                    <a:pt x="7433" y="13402"/>
                  </a:cubicBezTo>
                  <a:cubicBezTo>
                    <a:pt x="8081" y="13717"/>
                    <a:pt x="8809" y="13867"/>
                    <a:pt x="9555" y="13867"/>
                  </a:cubicBezTo>
                  <a:cubicBezTo>
                    <a:pt x="11395" y="13867"/>
                    <a:pt x="13339" y="12950"/>
                    <a:pt x="14449" y="11339"/>
                  </a:cubicBezTo>
                  <a:cubicBezTo>
                    <a:pt x="16009" y="9063"/>
                    <a:pt x="16499" y="6247"/>
                    <a:pt x="16939" y="3518"/>
                  </a:cubicBezTo>
                  <a:cubicBezTo>
                    <a:pt x="17103" y="2612"/>
                    <a:pt x="17216" y="1581"/>
                    <a:pt x="16650" y="852"/>
                  </a:cubicBezTo>
                  <a:cubicBezTo>
                    <a:pt x="16092" y="133"/>
                    <a:pt x="15121" y="0"/>
                    <a:pt x="14192" y="0"/>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6360150" y="3563925"/>
              <a:ext cx="217275" cy="758550"/>
            </a:xfrm>
            <a:custGeom>
              <a:avLst/>
              <a:gdLst/>
              <a:ahLst/>
              <a:cxnLst/>
              <a:rect l="l" t="t" r="r" b="b"/>
              <a:pathLst>
                <a:path w="8691" h="30342" extrusionOk="0">
                  <a:moveTo>
                    <a:pt x="5520" y="0"/>
                  </a:moveTo>
                  <a:cubicBezTo>
                    <a:pt x="4854" y="0"/>
                    <a:pt x="4191" y="135"/>
                    <a:pt x="3534" y="263"/>
                  </a:cubicBezTo>
                  <a:lnTo>
                    <a:pt x="3396" y="225"/>
                  </a:lnTo>
                  <a:cubicBezTo>
                    <a:pt x="2302" y="275"/>
                    <a:pt x="1397" y="1143"/>
                    <a:pt x="969" y="2136"/>
                  </a:cubicBezTo>
                  <a:cubicBezTo>
                    <a:pt x="542" y="3130"/>
                    <a:pt x="504" y="4249"/>
                    <a:pt x="454" y="5330"/>
                  </a:cubicBezTo>
                  <a:cubicBezTo>
                    <a:pt x="227" y="11932"/>
                    <a:pt x="1" y="18534"/>
                    <a:pt x="366" y="25123"/>
                  </a:cubicBezTo>
                  <a:cubicBezTo>
                    <a:pt x="441" y="26556"/>
                    <a:pt x="579" y="28065"/>
                    <a:pt x="1447" y="29197"/>
                  </a:cubicBezTo>
                  <a:cubicBezTo>
                    <a:pt x="1988" y="29893"/>
                    <a:pt x="2904" y="30341"/>
                    <a:pt x="3758" y="30341"/>
                  </a:cubicBezTo>
                  <a:cubicBezTo>
                    <a:pt x="4293" y="30341"/>
                    <a:pt x="4804" y="30165"/>
                    <a:pt x="5182" y="29763"/>
                  </a:cubicBezTo>
                  <a:cubicBezTo>
                    <a:pt x="5748" y="29172"/>
                    <a:pt x="5861" y="28304"/>
                    <a:pt x="5949" y="27487"/>
                  </a:cubicBezTo>
                  <a:cubicBezTo>
                    <a:pt x="6804" y="19628"/>
                    <a:pt x="7659" y="11768"/>
                    <a:pt x="8514" y="3909"/>
                  </a:cubicBezTo>
                  <a:cubicBezTo>
                    <a:pt x="8602" y="3029"/>
                    <a:pt x="8690" y="2061"/>
                    <a:pt x="8237" y="1294"/>
                  </a:cubicBezTo>
                  <a:cubicBezTo>
                    <a:pt x="7797" y="552"/>
                    <a:pt x="6942" y="149"/>
                    <a:pt x="6087" y="36"/>
                  </a:cubicBezTo>
                  <a:cubicBezTo>
                    <a:pt x="5898" y="11"/>
                    <a:pt x="5709" y="0"/>
                    <a:pt x="552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6399150" y="3576775"/>
              <a:ext cx="42150" cy="768950"/>
            </a:xfrm>
            <a:custGeom>
              <a:avLst/>
              <a:gdLst/>
              <a:ahLst/>
              <a:cxnLst/>
              <a:rect l="l" t="t" r="r" b="b"/>
              <a:pathLst>
                <a:path w="1686" h="30758" extrusionOk="0">
                  <a:moveTo>
                    <a:pt x="1685" y="0"/>
                  </a:moveTo>
                  <a:lnTo>
                    <a:pt x="1685" y="0"/>
                  </a:lnTo>
                  <a:cubicBezTo>
                    <a:pt x="1660" y="13"/>
                    <a:pt x="1647" y="38"/>
                    <a:pt x="1635" y="63"/>
                  </a:cubicBezTo>
                  <a:lnTo>
                    <a:pt x="1484" y="252"/>
                  </a:lnTo>
                  <a:cubicBezTo>
                    <a:pt x="1321" y="503"/>
                    <a:pt x="1182" y="767"/>
                    <a:pt x="1069" y="1044"/>
                  </a:cubicBezTo>
                  <a:cubicBezTo>
                    <a:pt x="742" y="1773"/>
                    <a:pt x="541" y="2917"/>
                    <a:pt x="491" y="4313"/>
                  </a:cubicBezTo>
                  <a:cubicBezTo>
                    <a:pt x="403" y="7130"/>
                    <a:pt x="289" y="10990"/>
                    <a:pt x="151" y="15266"/>
                  </a:cubicBezTo>
                  <a:cubicBezTo>
                    <a:pt x="25" y="19541"/>
                    <a:pt x="0" y="23427"/>
                    <a:pt x="126" y="26231"/>
                  </a:cubicBezTo>
                  <a:cubicBezTo>
                    <a:pt x="201" y="27627"/>
                    <a:pt x="277" y="28759"/>
                    <a:pt x="352" y="29538"/>
                  </a:cubicBezTo>
                  <a:cubicBezTo>
                    <a:pt x="390" y="29928"/>
                    <a:pt x="428" y="30230"/>
                    <a:pt x="453" y="30444"/>
                  </a:cubicBezTo>
                  <a:cubicBezTo>
                    <a:pt x="465" y="30532"/>
                    <a:pt x="478" y="30607"/>
                    <a:pt x="478" y="30670"/>
                  </a:cubicBezTo>
                  <a:cubicBezTo>
                    <a:pt x="478" y="30695"/>
                    <a:pt x="491" y="30720"/>
                    <a:pt x="503" y="30758"/>
                  </a:cubicBezTo>
                  <a:cubicBezTo>
                    <a:pt x="503" y="30733"/>
                    <a:pt x="503" y="30695"/>
                    <a:pt x="503" y="30670"/>
                  </a:cubicBezTo>
                  <a:cubicBezTo>
                    <a:pt x="491" y="30607"/>
                    <a:pt x="491" y="30532"/>
                    <a:pt x="491" y="30444"/>
                  </a:cubicBezTo>
                  <a:cubicBezTo>
                    <a:pt x="465" y="30217"/>
                    <a:pt x="453" y="29915"/>
                    <a:pt x="428" y="29538"/>
                  </a:cubicBezTo>
                  <a:cubicBezTo>
                    <a:pt x="365" y="28759"/>
                    <a:pt x="302" y="27627"/>
                    <a:pt x="252" y="26218"/>
                  </a:cubicBezTo>
                  <a:cubicBezTo>
                    <a:pt x="151" y="23427"/>
                    <a:pt x="214" y="19541"/>
                    <a:pt x="327" y="15278"/>
                  </a:cubicBezTo>
                  <a:cubicBezTo>
                    <a:pt x="440" y="11003"/>
                    <a:pt x="541" y="7143"/>
                    <a:pt x="616" y="4326"/>
                  </a:cubicBezTo>
                  <a:cubicBezTo>
                    <a:pt x="654" y="2930"/>
                    <a:pt x="830" y="1798"/>
                    <a:pt x="1132" y="1081"/>
                  </a:cubicBezTo>
                  <a:cubicBezTo>
                    <a:pt x="1232" y="792"/>
                    <a:pt x="1371" y="528"/>
                    <a:pt x="1522" y="264"/>
                  </a:cubicBezTo>
                  <a:lnTo>
                    <a:pt x="1647" y="63"/>
                  </a:lnTo>
                  <a:cubicBezTo>
                    <a:pt x="1673" y="25"/>
                    <a:pt x="1685" y="0"/>
                    <a:pt x="16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a:off x="6379975" y="4250875"/>
              <a:ext cx="144950" cy="117175"/>
            </a:xfrm>
            <a:custGeom>
              <a:avLst/>
              <a:gdLst/>
              <a:ahLst/>
              <a:cxnLst/>
              <a:rect l="l" t="t" r="r" b="b"/>
              <a:pathLst>
                <a:path w="5798" h="4687" extrusionOk="0">
                  <a:moveTo>
                    <a:pt x="2830" y="0"/>
                  </a:moveTo>
                  <a:cubicBezTo>
                    <a:pt x="2712" y="0"/>
                    <a:pt x="2594" y="7"/>
                    <a:pt x="2477" y="21"/>
                  </a:cubicBezTo>
                  <a:cubicBezTo>
                    <a:pt x="1937" y="59"/>
                    <a:pt x="1434" y="235"/>
                    <a:pt x="993" y="537"/>
                  </a:cubicBezTo>
                  <a:cubicBezTo>
                    <a:pt x="453" y="952"/>
                    <a:pt x="176" y="1618"/>
                    <a:pt x="88" y="2285"/>
                  </a:cubicBezTo>
                  <a:cubicBezTo>
                    <a:pt x="0" y="2964"/>
                    <a:pt x="88" y="3643"/>
                    <a:pt x="176" y="4309"/>
                  </a:cubicBezTo>
                  <a:lnTo>
                    <a:pt x="5797" y="4687"/>
                  </a:lnTo>
                  <a:lnTo>
                    <a:pt x="5282" y="2222"/>
                  </a:lnTo>
                  <a:cubicBezTo>
                    <a:pt x="5168" y="1417"/>
                    <a:pt x="4728" y="613"/>
                    <a:pt x="3999" y="248"/>
                  </a:cubicBezTo>
                  <a:cubicBezTo>
                    <a:pt x="3630" y="83"/>
                    <a:pt x="3230" y="0"/>
                    <a:pt x="2830" y="0"/>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4"/>
            <p:cNvSpPr/>
            <p:nvPr/>
          </p:nvSpPr>
          <p:spPr>
            <a:xfrm>
              <a:off x="6374925" y="4355775"/>
              <a:ext cx="258450" cy="38150"/>
            </a:xfrm>
            <a:custGeom>
              <a:avLst/>
              <a:gdLst/>
              <a:ahLst/>
              <a:cxnLst/>
              <a:rect l="l" t="t" r="r" b="b"/>
              <a:pathLst>
                <a:path w="10338" h="1526" extrusionOk="0">
                  <a:moveTo>
                    <a:pt x="177" y="0"/>
                  </a:moveTo>
                  <a:lnTo>
                    <a:pt x="1" y="1321"/>
                  </a:lnTo>
                  <a:cubicBezTo>
                    <a:pt x="1" y="1321"/>
                    <a:pt x="5010" y="1525"/>
                    <a:pt x="8024" y="1525"/>
                  </a:cubicBezTo>
                  <a:cubicBezTo>
                    <a:pt x="9303" y="1525"/>
                    <a:pt x="10223" y="1488"/>
                    <a:pt x="10249" y="1384"/>
                  </a:cubicBezTo>
                  <a:cubicBezTo>
                    <a:pt x="10337" y="1031"/>
                    <a:pt x="6037" y="63"/>
                    <a:pt x="6037" y="63"/>
                  </a:cubicBezTo>
                  <a:lnTo>
                    <a:pt x="17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6287850" y="2635850"/>
              <a:ext cx="76725" cy="338600"/>
            </a:xfrm>
            <a:custGeom>
              <a:avLst/>
              <a:gdLst/>
              <a:ahLst/>
              <a:cxnLst/>
              <a:rect l="l" t="t" r="r" b="b"/>
              <a:pathLst>
                <a:path w="3069" h="13544" extrusionOk="0">
                  <a:moveTo>
                    <a:pt x="2201" y="1"/>
                  </a:moveTo>
                  <a:lnTo>
                    <a:pt x="2201" y="1"/>
                  </a:lnTo>
                  <a:cubicBezTo>
                    <a:pt x="2239" y="189"/>
                    <a:pt x="2277" y="365"/>
                    <a:pt x="2340" y="542"/>
                  </a:cubicBezTo>
                  <a:cubicBezTo>
                    <a:pt x="2390" y="705"/>
                    <a:pt x="2440" y="931"/>
                    <a:pt x="2490" y="1183"/>
                  </a:cubicBezTo>
                  <a:cubicBezTo>
                    <a:pt x="2541" y="1434"/>
                    <a:pt x="2604" y="1711"/>
                    <a:pt x="2667" y="2038"/>
                  </a:cubicBezTo>
                  <a:cubicBezTo>
                    <a:pt x="2717" y="2352"/>
                    <a:pt x="2755" y="2704"/>
                    <a:pt x="2805" y="3069"/>
                  </a:cubicBezTo>
                  <a:cubicBezTo>
                    <a:pt x="2855" y="3446"/>
                    <a:pt x="2868" y="3861"/>
                    <a:pt x="2893" y="4276"/>
                  </a:cubicBezTo>
                  <a:cubicBezTo>
                    <a:pt x="2905" y="5207"/>
                    <a:pt x="2843" y="6125"/>
                    <a:pt x="2717" y="7043"/>
                  </a:cubicBezTo>
                  <a:cubicBezTo>
                    <a:pt x="2566" y="7948"/>
                    <a:pt x="2340" y="8841"/>
                    <a:pt x="2050" y="9721"/>
                  </a:cubicBezTo>
                  <a:cubicBezTo>
                    <a:pt x="1887" y="10111"/>
                    <a:pt x="1761" y="10501"/>
                    <a:pt x="1598" y="10840"/>
                  </a:cubicBezTo>
                  <a:cubicBezTo>
                    <a:pt x="1522" y="11004"/>
                    <a:pt x="1434" y="11180"/>
                    <a:pt x="1359" y="11331"/>
                  </a:cubicBezTo>
                  <a:lnTo>
                    <a:pt x="1120" y="11783"/>
                  </a:lnTo>
                  <a:cubicBezTo>
                    <a:pt x="982" y="12060"/>
                    <a:pt x="805" y="12311"/>
                    <a:pt x="680" y="12525"/>
                  </a:cubicBezTo>
                  <a:cubicBezTo>
                    <a:pt x="567" y="12714"/>
                    <a:pt x="441" y="12890"/>
                    <a:pt x="315" y="13066"/>
                  </a:cubicBezTo>
                  <a:cubicBezTo>
                    <a:pt x="189" y="13217"/>
                    <a:pt x="89" y="13380"/>
                    <a:pt x="1" y="13544"/>
                  </a:cubicBezTo>
                  <a:cubicBezTo>
                    <a:pt x="126" y="13405"/>
                    <a:pt x="252" y="13267"/>
                    <a:pt x="365" y="13116"/>
                  </a:cubicBezTo>
                  <a:cubicBezTo>
                    <a:pt x="504" y="12940"/>
                    <a:pt x="642" y="12764"/>
                    <a:pt x="755" y="12588"/>
                  </a:cubicBezTo>
                  <a:cubicBezTo>
                    <a:pt x="931" y="12349"/>
                    <a:pt x="1082" y="12098"/>
                    <a:pt x="1233" y="11846"/>
                  </a:cubicBezTo>
                  <a:cubicBezTo>
                    <a:pt x="1308" y="11708"/>
                    <a:pt x="1396" y="11557"/>
                    <a:pt x="1484" y="11406"/>
                  </a:cubicBezTo>
                  <a:cubicBezTo>
                    <a:pt x="1560" y="11243"/>
                    <a:pt x="1635" y="11079"/>
                    <a:pt x="1723" y="10903"/>
                  </a:cubicBezTo>
                  <a:cubicBezTo>
                    <a:pt x="1899" y="10564"/>
                    <a:pt x="2038" y="10174"/>
                    <a:pt x="2189" y="9784"/>
                  </a:cubicBezTo>
                  <a:cubicBezTo>
                    <a:pt x="2503" y="8904"/>
                    <a:pt x="2742" y="7986"/>
                    <a:pt x="2880" y="7068"/>
                  </a:cubicBezTo>
                  <a:cubicBezTo>
                    <a:pt x="3019" y="6150"/>
                    <a:pt x="3069" y="5207"/>
                    <a:pt x="3044" y="4276"/>
                  </a:cubicBezTo>
                  <a:cubicBezTo>
                    <a:pt x="3019" y="3849"/>
                    <a:pt x="2981" y="3446"/>
                    <a:pt x="2943" y="3069"/>
                  </a:cubicBezTo>
                  <a:cubicBezTo>
                    <a:pt x="2918" y="2679"/>
                    <a:pt x="2843" y="2340"/>
                    <a:pt x="2792" y="2013"/>
                  </a:cubicBezTo>
                  <a:cubicBezTo>
                    <a:pt x="2742" y="1698"/>
                    <a:pt x="2654" y="1409"/>
                    <a:pt x="2591" y="1158"/>
                  </a:cubicBezTo>
                  <a:cubicBezTo>
                    <a:pt x="2541" y="944"/>
                    <a:pt x="2478" y="743"/>
                    <a:pt x="2402" y="529"/>
                  </a:cubicBezTo>
                  <a:cubicBezTo>
                    <a:pt x="2352" y="353"/>
                    <a:pt x="2289" y="177"/>
                    <a:pt x="2201"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6452575" y="3129425"/>
              <a:ext cx="9775" cy="7250"/>
            </a:xfrm>
            <a:custGeom>
              <a:avLst/>
              <a:gdLst/>
              <a:ahLst/>
              <a:cxnLst/>
              <a:rect l="l" t="t" r="r" b="b"/>
              <a:pathLst>
                <a:path w="391" h="290" extrusionOk="0">
                  <a:moveTo>
                    <a:pt x="189" y="0"/>
                  </a:moveTo>
                  <a:cubicBezTo>
                    <a:pt x="1" y="13"/>
                    <a:pt x="13" y="289"/>
                    <a:pt x="189" y="289"/>
                  </a:cubicBezTo>
                  <a:cubicBezTo>
                    <a:pt x="366" y="289"/>
                    <a:pt x="391" y="13"/>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6475625" y="3310500"/>
              <a:ext cx="10325" cy="7075"/>
            </a:xfrm>
            <a:custGeom>
              <a:avLst/>
              <a:gdLst/>
              <a:ahLst/>
              <a:cxnLst/>
              <a:rect l="l" t="t" r="r" b="b"/>
              <a:pathLst>
                <a:path w="413" h="283" extrusionOk="0">
                  <a:moveTo>
                    <a:pt x="213" y="0"/>
                  </a:moveTo>
                  <a:cubicBezTo>
                    <a:pt x="188" y="0"/>
                    <a:pt x="162" y="8"/>
                    <a:pt x="135" y="25"/>
                  </a:cubicBezTo>
                  <a:lnTo>
                    <a:pt x="123" y="25"/>
                  </a:lnTo>
                  <a:cubicBezTo>
                    <a:pt x="0" y="117"/>
                    <a:pt x="92" y="283"/>
                    <a:pt x="212" y="283"/>
                  </a:cubicBezTo>
                  <a:cubicBezTo>
                    <a:pt x="240" y="283"/>
                    <a:pt x="270" y="273"/>
                    <a:pt x="299" y="252"/>
                  </a:cubicBezTo>
                  <a:cubicBezTo>
                    <a:pt x="413" y="169"/>
                    <a:pt x="330"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6432525" y="2943825"/>
              <a:ext cx="10325" cy="7075"/>
            </a:xfrm>
            <a:custGeom>
              <a:avLst/>
              <a:gdLst/>
              <a:ahLst/>
              <a:cxnLst/>
              <a:rect l="l" t="t" r="r" b="b"/>
              <a:pathLst>
                <a:path w="413" h="283" extrusionOk="0">
                  <a:moveTo>
                    <a:pt x="218" y="0"/>
                  </a:moveTo>
                  <a:cubicBezTo>
                    <a:pt x="192" y="0"/>
                    <a:pt x="164" y="9"/>
                    <a:pt x="136" y="30"/>
                  </a:cubicBezTo>
                  <a:lnTo>
                    <a:pt x="124" y="30"/>
                  </a:lnTo>
                  <a:cubicBezTo>
                    <a:pt x="0" y="123"/>
                    <a:pt x="96" y="283"/>
                    <a:pt x="217" y="283"/>
                  </a:cubicBezTo>
                  <a:cubicBezTo>
                    <a:pt x="244" y="283"/>
                    <a:pt x="272" y="275"/>
                    <a:pt x="300" y="257"/>
                  </a:cubicBezTo>
                  <a:cubicBezTo>
                    <a:pt x="413" y="175"/>
                    <a:pt x="333" y="0"/>
                    <a:pt x="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4"/>
            <p:cNvSpPr/>
            <p:nvPr/>
          </p:nvSpPr>
          <p:spPr>
            <a:xfrm>
              <a:off x="6434025" y="3728775"/>
              <a:ext cx="6375" cy="7000"/>
            </a:xfrm>
            <a:custGeom>
              <a:avLst/>
              <a:gdLst/>
              <a:ahLst/>
              <a:cxnLst/>
              <a:rect l="l" t="t" r="r" b="b"/>
              <a:pathLst>
                <a:path w="255" h="280" extrusionOk="0">
                  <a:moveTo>
                    <a:pt x="128" y="0"/>
                  </a:moveTo>
                  <a:cubicBezTo>
                    <a:pt x="112" y="0"/>
                    <a:pt x="95" y="6"/>
                    <a:pt x="76" y="19"/>
                  </a:cubicBezTo>
                  <a:lnTo>
                    <a:pt x="64" y="19"/>
                  </a:lnTo>
                  <a:cubicBezTo>
                    <a:pt x="1" y="94"/>
                    <a:pt x="14" y="207"/>
                    <a:pt x="102" y="270"/>
                  </a:cubicBezTo>
                  <a:cubicBezTo>
                    <a:pt x="116" y="276"/>
                    <a:pt x="128" y="279"/>
                    <a:pt x="140" y="279"/>
                  </a:cubicBezTo>
                  <a:cubicBezTo>
                    <a:pt x="254" y="279"/>
                    <a:pt x="235" y="0"/>
                    <a:pt x="1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4"/>
            <p:cNvSpPr/>
            <p:nvPr/>
          </p:nvSpPr>
          <p:spPr>
            <a:xfrm>
              <a:off x="6379650" y="4307500"/>
              <a:ext cx="135200" cy="15725"/>
            </a:xfrm>
            <a:custGeom>
              <a:avLst/>
              <a:gdLst/>
              <a:ahLst/>
              <a:cxnLst/>
              <a:rect l="l" t="t" r="r" b="b"/>
              <a:pathLst>
                <a:path w="5408" h="629" extrusionOk="0">
                  <a:moveTo>
                    <a:pt x="5386" y="1"/>
                  </a:moveTo>
                  <a:cubicBezTo>
                    <a:pt x="5220" y="1"/>
                    <a:pt x="4114" y="342"/>
                    <a:pt x="2717" y="435"/>
                  </a:cubicBezTo>
                  <a:cubicBezTo>
                    <a:pt x="2472" y="451"/>
                    <a:pt x="2236" y="458"/>
                    <a:pt x="2011" y="458"/>
                  </a:cubicBezTo>
                  <a:cubicBezTo>
                    <a:pt x="1008" y="458"/>
                    <a:pt x="236" y="325"/>
                    <a:pt x="46" y="325"/>
                  </a:cubicBezTo>
                  <a:cubicBezTo>
                    <a:pt x="17" y="325"/>
                    <a:pt x="2" y="327"/>
                    <a:pt x="1" y="334"/>
                  </a:cubicBezTo>
                  <a:cubicBezTo>
                    <a:pt x="1" y="359"/>
                    <a:pt x="290" y="447"/>
                    <a:pt x="780" y="523"/>
                  </a:cubicBezTo>
                  <a:cubicBezTo>
                    <a:pt x="1238" y="594"/>
                    <a:pt x="1698" y="629"/>
                    <a:pt x="2158" y="629"/>
                  </a:cubicBezTo>
                  <a:cubicBezTo>
                    <a:pt x="3000" y="629"/>
                    <a:pt x="3840" y="512"/>
                    <a:pt x="4653" y="284"/>
                  </a:cubicBezTo>
                  <a:cubicBezTo>
                    <a:pt x="5131" y="146"/>
                    <a:pt x="5408" y="20"/>
                    <a:pt x="5408" y="7"/>
                  </a:cubicBezTo>
                  <a:cubicBezTo>
                    <a:pt x="5407" y="3"/>
                    <a:pt x="5399" y="1"/>
                    <a:pt x="5386"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6364875" y="3594375"/>
              <a:ext cx="33650" cy="346450"/>
            </a:xfrm>
            <a:custGeom>
              <a:avLst/>
              <a:gdLst/>
              <a:ahLst/>
              <a:cxnLst/>
              <a:rect l="l" t="t" r="r" b="b"/>
              <a:pathLst>
                <a:path w="1346" h="13858" extrusionOk="0">
                  <a:moveTo>
                    <a:pt x="1346" y="0"/>
                  </a:moveTo>
                  <a:cubicBezTo>
                    <a:pt x="1296" y="38"/>
                    <a:pt x="1233" y="76"/>
                    <a:pt x="1183" y="113"/>
                  </a:cubicBezTo>
                  <a:cubicBezTo>
                    <a:pt x="742" y="466"/>
                    <a:pt x="604" y="1057"/>
                    <a:pt x="541" y="1635"/>
                  </a:cubicBezTo>
                  <a:cubicBezTo>
                    <a:pt x="604" y="1383"/>
                    <a:pt x="680" y="1157"/>
                    <a:pt x="780" y="918"/>
                  </a:cubicBezTo>
                  <a:cubicBezTo>
                    <a:pt x="918" y="591"/>
                    <a:pt x="1120" y="277"/>
                    <a:pt x="1346" y="0"/>
                  </a:cubicBezTo>
                  <a:close/>
                  <a:moveTo>
                    <a:pt x="214" y="5571"/>
                  </a:moveTo>
                  <a:cubicBezTo>
                    <a:pt x="63" y="8337"/>
                    <a:pt x="0" y="11091"/>
                    <a:pt x="0" y="13858"/>
                  </a:cubicBezTo>
                  <a:cubicBezTo>
                    <a:pt x="38" y="11091"/>
                    <a:pt x="126" y="8337"/>
                    <a:pt x="214" y="557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6364875" y="3589975"/>
              <a:ext cx="126725" cy="475975"/>
            </a:xfrm>
            <a:custGeom>
              <a:avLst/>
              <a:gdLst/>
              <a:ahLst/>
              <a:cxnLst/>
              <a:rect l="l" t="t" r="r" b="b"/>
              <a:pathLst>
                <a:path w="5069" h="19039" extrusionOk="0">
                  <a:moveTo>
                    <a:pt x="2928" y="5557"/>
                  </a:moveTo>
                  <a:cubicBezTo>
                    <a:pt x="3111" y="5557"/>
                    <a:pt x="3111" y="5836"/>
                    <a:pt x="2928" y="5836"/>
                  </a:cubicBezTo>
                  <a:cubicBezTo>
                    <a:pt x="2921" y="5836"/>
                    <a:pt x="2913" y="5836"/>
                    <a:pt x="2905" y="5835"/>
                  </a:cubicBezTo>
                  <a:lnTo>
                    <a:pt x="2905" y="5822"/>
                  </a:lnTo>
                  <a:lnTo>
                    <a:pt x="2868" y="5822"/>
                  </a:lnTo>
                  <a:cubicBezTo>
                    <a:pt x="2780" y="5759"/>
                    <a:pt x="2767" y="5646"/>
                    <a:pt x="2830" y="5571"/>
                  </a:cubicBezTo>
                  <a:lnTo>
                    <a:pt x="2842" y="5571"/>
                  </a:lnTo>
                  <a:cubicBezTo>
                    <a:pt x="2855" y="5558"/>
                    <a:pt x="2880" y="5558"/>
                    <a:pt x="2905" y="5558"/>
                  </a:cubicBezTo>
                  <a:cubicBezTo>
                    <a:pt x="2913" y="5557"/>
                    <a:pt x="2921" y="5557"/>
                    <a:pt x="2928" y="5557"/>
                  </a:cubicBezTo>
                  <a:close/>
                  <a:moveTo>
                    <a:pt x="2692" y="88"/>
                  </a:moveTo>
                  <a:lnTo>
                    <a:pt x="2704" y="101"/>
                  </a:lnTo>
                  <a:cubicBezTo>
                    <a:pt x="2629" y="252"/>
                    <a:pt x="2553" y="390"/>
                    <a:pt x="2503" y="553"/>
                  </a:cubicBezTo>
                  <a:cubicBezTo>
                    <a:pt x="2201" y="1270"/>
                    <a:pt x="2025" y="2402"/>
                    <a:pt x="1987" y="3798"/>
                  </a:cubicBezTo>
                  <a:cubicBezTo>
                    <a:pt x="1912" y="6615"/>
                    <a:pt x="1811" y="10475"/>
                    <a:pt x="1698" y="14750"/>
                  </a:cubicBezTo>
                  <a:cubicBezTo>
                    <a:pt x="1673" y="15643"/>
                    <a:pt x="1648" y="16511"/>
                    <a:pt x="1635" y="17366"/>
                  </a:cubicBezTo>
                  <a:cubicBezTo>
                    <a:pt x="2277" y="16435"/>
                    <a:pt x="2754" y="15417"/>
                    <a:pt x="3069" y="14335"/>
                  </a:cubicBezTo>
                  <a:cubicBezTo>
                    <a:pt x="3622" y="12487"/>
                    <a:pt x="3773" y="10563"/>
                    <a:pt x="3924" y="8639"/>
                  </a:cubicBezTo>
                  <a:cubicBezTo>
                    <a:pt x="4075" y="6728"/>
                    <a:pt x="4238" y="4791"/>
                    <a:pt x="4791" y="2955"/>
                  </a:cubicBezTo>
                  <a:cubicBezTo>
                    <a:pt x="4917" y="2553"/>
                    <a:pt x="5068" y="2138"/>
                    <a:pt x="4980" y="1723"/>
                  </a:cubicBezTo>
                  <a:cubicBezTo>
                    <a:pt x="4829" y="1069"/>
                    <a:pt x="4163" y="679"/>
                    <a:pt x="3547" y="403"/>
                  </a:cubicBezTo>
                  <a:cubicBezTo>
                    <a:pt x="3270" y="277"/>
                    <a:pt x="2993" y="164"/>
                    <a:pt x="2692" y="88"/>
                  </a:cubicBezTo>
                  <a:close/>
                  <a:moveTo>
                    <a:pt x="2063" y="0"/>
                  </a:moveTo>
                  <a:cubicBezTo>
                    <a:pt x="1811" y="0"/>
                    <a:pt x="1572" y="63"/>
                    <a:pt x="1346" y="176"/>
                  </a:cubicBezTo>
                  <a:cubicBezTo>
                    <a:pt x="1120" y="453"/>
                    <a:pt x="918" y="767"/>
                    <a:pt x="780" y="1094"/>
                  </a:cubicBezTo>
                  <a:cubicBezTo>
                    <a:pt x="680" y="1321"/>
                    <a:pt x="604" y="1559"/>
                    <a:pt x="541" y="1798"/>
                  </a:cubicBezTo>
                  <a:cubicBezTo>
                    <a:pt x="541" y="1874"/>
                    <a:pt x="529" y="1937"/>
                    <a:pt x="516" y="2000"/>
                  </a:cubicBezTo>
                  <a:cubicBezTo>
                    <a:pt x="390" y="3244"/>
                    <a:pt x="290" y="4502"/>
                    <a:pt x="214" y="5747"/>
                  </a:cubicBezTo>
                  <a:cubicBezTo>
                    <a:pt x="126" y="8513"/>
                    <a:pt x="38" y="11267"/>
                    <a:pt x="0" y="14034"/>
                  </a:cubicBezTo>
                  <a:cubicBezTo>
                    <a:pt x="0" y="15693"/>
                    <a:pt x="13" y="17366"/>
                    <a:pt x="26" y="19038"/>
                  </a:cubicBezTo>
                  <a:cubicBezTo>
                    <a:pt x="566" y="18623"/>
                    <a:pt x="1044" y="18146"/>
                    <a:pt x="1459" y="17605"/>
                  </a:cubicBezTo>
                  <a:cubicBezTo>
                    <a:pt x="1472" y="16674"/>
                    <a:pt x="1497" y="15719"/>
                    <a:pt x="1535" y="14738"/>
                  </a:cubicBezTo>
                  <a:cubicBezTo>
                    <a:pt x="1660" y="10462"/>
                    <a:pt x="1786" y="6602"/>
                    <a:pt x="1874" y="3785"/>
                  </a:cubicBezTo>
                  <a:cubicBezTo>
                    <a:pt x="1912" y="2389"/>
                    <a:pt x="2126" y="1245"/>
                    <a:pt x="2440" y="516"/>
                  </a:cubicBezTo>
                  <a:cubicBezTo>
                    <a:pt x="2503" y="365"/>
                    <a:pt x="2578" y="214"/>
                    <a:pt x="2654" y="76"/>
                  </a:cubicBezTo>
                  <a:cubicBezTo>
                    <a:pt x="2465" y="25"/>
                    <a:pt x="2277" y="0"/>
                    <a:pt x="2075" y="0"/>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6364250" y="4066225"/>
              <a:ext cx="650" cy="4125"/>
            </a:xfrm>
            <a:custGeom>
              <a:avLst/>
              <a:gdLst/>
              <a:ahLst/>
              <a:cxnLst/>
              <a:rect l="l" t="t" r="r" b="b"/>
              <a:pathLst>
                <a:path w="26" h="165" extrusionOk="0">
                  <a:moveTo>
                    <a:pt x="25" y="1"/>
                  </a:moveTo>
                  <a:lnTo>
                    <a:pt x="0" y="26"/>
                  </a:lnTo>
                  <a:lnTo>
                    <a:pt x="25" y="164"/>
                  </a:lnTo>
                  <a:lnTo>
                    <a:pt x="2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6364875" y="4065925"/>
              <a:ext cx="650" cy="7575"/>
            </a:xfrm>
            <a:custGeom>
              <a:avLst/>
              <a:gdLst/>
              <a:ahLst/>
              <a:cxnLst/>
              <a:rect l="l" t="t" r="r" b="b"/>
              <a:pathLst>
                <a:path w="26" h="303" extrusionOk="0">
                  <a:moveTo>
                    <a:pt x="26" y="0"/>
                  </a:moveTo>
                  <a:lnTo>
                    <a:pt x="0" y="13"/>
                  </a:lnTo>
                  <a:lnTo>
                    <a:pt x="0" y="176"/>
                  </a:lnTo>
                  <a:lnTo>
                    <a:pt x="26" y="302"/>
                  </a:lnTo>
                  <a:lnTo>
                    <a:pt x="26" y="0"/>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6401350" y="3591850"/>
              <a:ext cx="31150" cy="438250"/>
            </a:xfrm>
            <a:custGeom>
              <a:avLst/>
              <a:gdLst/>
              <a:ahLst/>
              <a:cxnLst/>
              <a:rect l="l" t="t" r="r" b="b"/>
              <a:pathLst>
                <a:path w="1246" h="17530" extrusionOk="0">
                  <a:moveTo>
                    <a:pt x="1195" y="1"/>
                  </a:moveTo>
                  <a:cubicBezTo>
                    <a:pt x="1119" y="139"/>
                    <a:pt x="1044" y="290"/>
                    <a:pt x="981" y="441"/>
                  </a:cubicBezTo>
                  <a:cubicBezTo>
                    <a:pt x="667" y="1170"/>
                    <a:pt x="465" y="2302"/>
                    <a:pt x="415" y="3710"/>
                  </a:cubicBezTo>
                  <a:cubicBezTo>
                    <a:pt x="327" y="6527"/>
                    <a:pt x="214" y="10387"/>
                    <a:pt x="76" y="14663"/>
                  </a:cubicBezTo>
                  <a:cubicBezTo>
                    <a:pt x="50" y="15644"/>
                    <a:pt x="25" y="16599"/>
                    <a:pt x="0" y="17530"/>
                  </a:cubicBezTo>
                  <a:cubicBezTo>
                    <a:pt x="63" y="17454"/>
                    <a:pt x="126" y="17366"/>
                    <a:pt x="189" y="17291"/>
                  </a:cubicBezTo>
                  <a:cubicBezTo>
                    <a:pt x="201" y="16436"/>
                    <a:pt x="227" y="15556"/>
                    <a:pt x="252" y="14663"/>
                  </a:cubicBezTo>
                  <a:cubicBezTo>
                    <a:pt x="365" y="10400"/>
                    <a:pt x="465" y="6527"/>
                    <a:pt x="541" y="3710"/>
                  </a:cubicBezTo>
                  <a:cubicBezTo>
                    <a:pt x="579" y="2314"/>
                    <a:pt x="755" y="1195"/>
                    <a:pt x="1044" y="466"/>
                  </a:cubicBezTo>
                  <a:cubicBezTo>
                    <a:pt x="1107" y="315"/>
                    <a:pt x="1170" y="164"/>
                    <a:pt x="1245" y="13"/>
                  </a:cubicBezTo>
                  <a:lnTo>
                    <a:pt x="119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6434025" y="3728275"/>
              <a:ext cx="8725" cy="7275"/>
            </a:xfrm>
            <a:custGeom>
              <a:avLst/>
              <a:gdLst/>
              <a:ahLst/>
              <a:cxnLst/>
              <a:rect l="l" t="t" r="r" b="b"/>
              <a:pathLst>
                <a:path w="349" h="291" extrusionOk="0">
                  <a:moveTo>
                    <a:pt x="152" y="1"/>
                  </a:moveTo>
                  <a:cubicBezTo>
                    <a:pt x="148" y="1"/>
                    <a:pt x="143" y="1"/>
                    <a:pt x="139" y="1"/>
                  </a:cubicBezTo>
                  <a:lnTo>
                    <a:pt x="139" y="14"/>
                  </a:lnTo>
                  <a:cubicBezTo>
                    <a:pt x="114" y="14"/>
                    <a:pt x="89" y="26"/>
                    <a:pt x="76" y="39"/>
                  </a:cubicBezTo>
                  <a:lnTo>
                    <a:pt x="64" y="39"/>
                  </a:lnTo>
                  <a:cubicBezTo>
                    <a:pt x="1" y="102"/>
                    <a:pt x="14" y="227"/>
                    <a:pt x="102" y="278"/>
                  </a:cubicBezTo>
                  <a:cubicBezTo>
                    <a:pt x="114" y="278"/>
                    <a:pt x="127" y="290"/>
                    <a:pt x="139" y="290"/>
                  </a:cubicBezTo>
                  <a:cubicBezTo>
                    <a:pt x="143" y="291"/>
                    <a:pt x="148" y="291"/>
                    <a:pt x="152" y="291"/>
                  </a:cubicBezTo>
                  <a:cubicBezTo>
                    <a:pt x="349" y="291"/>
                    <a:pt x="349" y="1"/>
                    <a:pt x="152"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6350725" y="3440325"/>
              <a:ext cx="243675" cy="208325"/>
            </a:xfrm>
            <a:custGeom>
              <a:avLst/>
              <a:gdLst/>
              <a:ahLst/>
              <a:cxnLst/>
              <a:rect l="l" t="t" r="r" b="b"/>
              <a:pathLst>
                <a:path w="9747" h="8333" extrusionOk="0">
                  <a:moveTo>
                    <a:pt x="5584" y="1"/>
                  </a:moveTo>
                  <a:cubicBezTo>
                    <a:pt x="1862" y="1"/>
                    <a:pt x="1" y="4490"/>
                    <a:pt x="2629" y="7118"/>
                  </a:cubicBezTo>
                  <a:cubicBezTo>
                    <a:pt x="3427" y="7908"/>
                    <a:pt x="4489" y="8333"/>
                    <a:pt x="5571" y="8333"/>
                  </a:cubicBezTo>
                  <a:cubicBezTo>
                    <a:pt x="6108" y="8333"/>
                    <a:pt x="6651" y="8228"/>
                    <a:pt x="7168" y="8011"/>
                  </a:cubicBezTo>
                  <a:cubicBezTo>
                    <a:pt x="8728" y="7369"/>
                    <a:pt x="9746" y="5848"/>
                    <a:pt x="9746" y="4163"/>
                  </a:cubicBezTo>
                  <a:cubicBezTo>
                    <a:pt x="9746" y="1862"/>
                    <a:pt x="7872" y="1"/>
                    <a:pt x="5584"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4"/>
            <p:cNvSpPr/>
            <p:nvPr/>
          </p:nvSpPr>
          <p:spPr>
            <a:xfrm>
              <a:off x="6388775" y="3529575"/>
              <a:ext cx="199650" cy="36650"/>
            </a:xfrm>
            <a:custGeom>
              <a:avLst/>
              <a:gdLst/>
              <a:ahLst/>
              <a:cxnLst/>
              <a:rect l="l" t="t" r="r" b="b"/>
              <a:pathLst>
                <a:path w="7986" h="1466" extrusionOk="0">
                  <a:moveTo>
                    <a:pt x="7982" y="1"/>
                  </a:moveTo>
                  <a:cubicBezTo>
                    <a:pt x="7939" y="1"/>
                    <a:pt x="7624" y="353"/>
                    <a:pt x="6979" y="693"/>
                  </a:cubicBezTo>
                  <a:cubicBezTo>
                    <a:pt x="6176" y="1089"/>
                    <a:pt x="5301" y="1292"/>
                    <a:pt x="4410" y="1292"/>
                  </a:cubicBezTo>
                  <a:cubicBezTo>
                    <a:pt x="4311" y="1292"/>
                    <a:pt x="4212" y="1290"/>
                    <a:pt x="4112" y="1284"/>
                  </a:cubicBezTo>
                  <a:cubicBezTo>
                    <a:pt x="3131" y="1222"/>
                    <a:pt x="2150" y="1033"/>
                    <a:pt x="1207" y="744"/>
                  </a:cubicBezTo>
                  <a:cubicBezTo>
                    <a:pt x="535" y="547"/>
                    <a:pt x="88" y="414"/>
                    <a:pt x="11" y="414"/>
                  </a:cubicBezTo>
                  <a:cubicBezTo>
                    <a:pt x="5" y="414"/>
                    <a:pt x="1" y="415"/>
                    <a:pt x="0" y="417"/>
                  </a:cubicBezTo>
                  <a:cubicBezTo>
                    <a:pt x="101" y="480"/>
                    <a:pt x="201" y="530"/>
                    <a:pt x="315" y="555"/>
                  </a:cubicBezTo>
                  <a:cubicBezTo>
                    <a:pt x="503" y="631"/>
                    <a:pt x="805" y="744"/>
                    <a:pt x="1170" y="870"/>
                  </a:cubicBezTo>
                  <a:cubicBezTo>
                    <a:pt x="2113" y="1196"/>
                    <a:pt x="3106" y="1398"/>
                    <a:pt x="4112" y="1461"/>
                  </a:cubicBezTo>
                  <a:cubicBezTo>
                    <a:pt x="4197" y="1464"/>
                    <a:pt x="4281" y="1466"/>
                    <a:pt x="4364" y="1466"/>
                  </a:cubicBezTo>
                  <a:cubicBezTo>
                    <a:pt x="5455" y="1466"/>
                    <a:pt x="6410" y="1169"/>
                    <a:pt x="7030" y="807"/>
                  </a:cubicBezTo>
                  <a:cubicBezTo>
                    <a:pt x="7306" y="656"/>
                    <a:pt x="7545" y="467"/>
                    <a:pt x="7771" y="253"/>
                  </a:cubicBezTo>
                  <a:cubicBezTo>
                    <a:pt x="7859" y="178"/>
                    <a:pt x="7922" y="90"/>
                    <a:pt x="7985" y="2"/>
                  </a:cubicBezTo>
                  <a:cubicBezTo>
                    <a:pt x="7984" y="1"/>
                    <a:pt x="7983" y="1"/>
                    <a:pt x="7982"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4"/>
            <p:cNvSpPr/>
            <p:nvPr/>
          </p:nvSpPr>
          <p:spPr>
            <a:xfrm>
              <a:off x="5165975" y="1722475"/>
              <a:ext cx="242925" cy="174950"/>
            </a:xfrm>
            <a:custGeom>
              <a:avLst/>
              <a:gdLst/>
              <a:ahLst/>
              <a:cxnLst/>
              <a:rect l="l" t="t" r="r" b="b"/>
              <a:pathLst>
                <a:path w="9717" h="6998" extrusionOk="0">
                  <a:moveTo>
                    <a:pt x="659" y="1"/>
                  </a:moveTo>
                  <a:cubicBezTo>
                    <a:pt x="378" y="1"/>
                    <a:pt x="1" y="602"/>
                    <a:pt x="160" y="899"/>
                  </a:cubicBezTo>
                  <a:cubicBezTo>
                    <a:pt x="336" y="1264"/>
                    <a:pt x="1593" y="4734"/>
                    <a:pt x="2373" y="4847"/>
                  </a:cubicBezTo>
                  <a:cubicBezTo>
                    <a:pt x="2589" y="4882"/>
                    <a:pt x="2896" y="4895"/>
                    <a:pt x="3226" y="4895"/>
                  </a:cubicBezTo>
                  <a:cubicBezTo>
                    <a:pt x="4085" y="4895"/>
                    <a:pt x="5102" y="4810"/>
                    <a:pt x="5102" y="4810"/>
                  </a:cubicBezTo>
                  <a:lnTo>
                    <a:pt x="5730" y="6998"/>
                  </a:lnTo>
                  <a:lnTo>
                    <a:pt x="9716" y="5677"/>
                  </a:lnTo>
                  <a:cubicBezTo>
                    <a:pt x="9716" y="5677"/>
                    <a:pt x="8899" y="2332"/>
                    <a:pt x="8459" y="2169"/>
                  </a:cubicBezTo>
                  <a:cubicBezTo>
                    <a:pt x="8419" y="2155"/>
                    <a:pt x="8339" y="2149"/>
                    <a:pt x="8227" y="2149"/>
                  </a:cubicBezTo>
                  <a:cubicBezTo>
                    <a:pt x="7109" y="2149"/>
                    <a:pt x="2775" y="2773"/>
                    <a:pt x="2775" y="2773"/>
                  </a:cubicBezTo>
                  <a:cubicBezTo>
                    <a:pt x="2775" y="2773"/>
                    <a:pt x="1065" y="383"/>
                    <a:pt x="801" y="69"/>
                  </a:cubicBezTo>
                  <a:cubicBezTo>
                    <a:pt x="760" y="22"/>
                    <a:pt x="711" y="1"/>
                    <a:pt x="65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4"/>
            <p:cNvSpPr/>
            <p:nvPr/>
          </p:nvSpPr>
          <p:spPr>
            <a:xfrm>
              <a:off x="5319600" y="1899925"/>
              <a:ext cx="664900" cy="418200"/>
            </a:xfrm>
            <a:custGeom>
              <a:avLst/>
              <a:gdLst/>
              <a:ahLst/>
              <a:cxnLst/>
              <a:rect l="l" t="t" r="r" b="b"/>
              <a:pathLst>
                <a:path w="26596" h="16728" extrusionOk="0">
                  <a:moveTo>
                    <a:pt x="3974" y="0"/>
                  </a:moveTo>
                  <a:lnTo>
                    <a:pt x="0" y="755"/>
                  </a:lnTo>
                  <a:cubicBezTo>
                    <a:pt x="1145" y="5495"/>
                    <a:pt x="2779" y="10412"/>
                    <a:pt x="5722" y="14310"/>
                  </a:cubicBezTo>
                  <a:cubicBezTo>
                    <a:pt x="6351" y="15140"/>
                    <a:pt x="7042" y="15970"/>
                    <a:pt x="7998" y="16385"/>
                  </a:cubicBezTo>
                  <a:cubicBezTo>
                    <a:pt x="8557" y="16630"/>
                    <a:pt x="9167" y="16728"/>
                    <a:pt x="9783" y="16728"/>
                  </a:cubicBezTo>
                  <a:cubicBezTo>
                    <a:pt x="10400" y="16728"/>
                    <a:pt x="11022" y="16630"/>
                    <a:pt x="11607" y="16486"/>
                  </a:cubicBezTo>
                  <a:cubicBezTo>
                    <a:pt x="13330" y="16033"/>
                    <a:pt x="15681" y="15279"/>
                    <a:pt x="17517" y="14600"/>
                  </a:cubicBezTo>
                  <a:cubicBezTo>
                    <a:pt x="20824" y="13355"/>
                    <a:pt x="22949" y="12751"/>
                    <a:pt x="26256" y="11544"/>
                  </a:cubicBezTo>
                  <a:cubicBezTo>
                    <a:pt x="26521" y="11443"/>
                    <a:pt x="26596" y="11116"/>
                    <a:pt x="26420" y="10915"/>
                  </a:cubicBezTo>
                  <a:lnTo>
                    <a:pt x="24257" y="5596"/>
                  </a:lnTo>
                  <a:lnTo>
                    <a:pt x="11179" y="10073"/>
                  </a:lnTo>
                  <a:lnTo>
                    <a:pt x="397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4"/>
            <p:cNvSpPr/>
            <p:nvPr/>
          </p:nvSpPr>
          <p:spPr>
            <a:xfrm>
              <a:off x="5868175" y="1978200"/>
              <a:ext cx="148100" cy="213100"/>
            </a:xfrm>
            <a:custGeom>
              <a:avLst/>
              <a:gdLst/>
              <a:ahLst/>
              <a:cxnLst/>
              <a:rect l="l" t="t" r="r" b="b"/>
              <a:pathLst>
                <a:path w="5924" h="8524" extrusionOk="0">
                  <a:moveTo>
                    <a:pt x="4452" y="0"/>
                  </a:moveTo>
                  <a:cubicBezTo>
                    <a:pt x="906" y="1094"/>
                    <a:pt x="0" y="5684"/>
                    <a:pt x="2855" y="8036"/>
                  </a:cubicBezTo>
                  <a:cubicBezTo>
                    <a:pt x="3184" y="8297"/>
                    <a:pt x="3584" y="8524"/>
                    <a:pt x="3990" y="8524"/>
                  </a:cubicBezTo>
                  <a:cubicBezTo>
                    <a:pt x="4266" y="8524"/>
                    <a:pt x="4544" y="8419"/>
                    <a:pt x="4804" y="8149"/>
                  </a:cubicBezTo>
                  <a:cubicBezTo>
                    <a:pt x="4992" y="7922"/>
                    <a:pt x="5143" y="7671"/>
                    <a:pt x="5219" y="7382"/>
                  </a:cubicBezTo>
                  <a:cubicBezTo>
                    <a:pt x="5923" y="4917"/>
                    <a:pt x="5646" y="2276"/>
                    <a:pt x="4452" y="0"/>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4"/>
            <p:cNvSpPr/>
            <p:nvPr/>
          </p:nvSpPr>
          <p:spPr>
            <a:xfrm>
              <a:off x="5929150" y="2001775"/>
              <a:ext cx="62900" cy="183000"/>
            </a:xfrm>
            <a:custGeom>
              <a:avLst/>
              <a:gdLst/>
              <a:ahLst/>
              <a:cxnLst/>
              <a:rect l="l" t="t" r="r" b="b"/>
              <a:pathLst>
                <a:path w="2516" h="7320" extrusionOk="0">
                  <a:moveTo>
                    <a:pt x="428" y="1"/>
                  </a:moveTo>
                  <a:cubicBezTo>
                    <a:pt x="353" y="13"/>
                    <a:pt x="290" y="38"/>
                    <a:pt x="240" y="76"/>
                  </a:cubicBezTo>
                  <a:cubicBezTo>
                    <a:pt x="164" y="126"/>
                    <a:pt x="101" y="189"/>
                    <a:pt x="51" y="252"/>
                  </a:cubicBezTo>
                  <a:cubicBezTo>
                    <a:pt x="13" y="302"/>
                    <a:pt x="1" y="327"/>
                    <a:pt x="1" y="327"/>
                  </a:cubicBezTo>
                  <a:cubicBezTo>
                    <a:pt x="2" y="328"/>
                    <a:pt x="2" y="329"/>
                    <a:pt x="4" y="329"/>
                  </a:cubicBezTo>
                  <a:cubicBezTo>
                    <a:pt x="22" y="329"/>
                    <a:pt x="100" y="234"/>
                    <a:pt x="277" y="139"/>
                  </a:cubicBezTo>
                  <a:cubicBezTo>
                    <a:pt x="328" y="107"/>
                    <a:pt x="387" y="92"/>
                    <a:pt x="447" y="92"/>
                  </a:cubicBezTo>
                  <a:cubicBezTo>
                    <a:pt x="507" y="92"/>
                    <a:pt x="567" y="107"/>
                    <a:pt x="617" y="139"/>
                  </a:cubicBezTo>
                  <a:cubicBezTo>
                    <a:pt x="755" y="189"/>
                    <a:pt x="831" y="353"/>
                    <a:pt x="944" y="516"/>
                  </a:cubicBezTo>
                  <a:cubicBezTo>
                    <a:pt x="1522" y="1346"/>
                    <a:pt x="1925" y="2289"/>
                    <a:pt x="2126" y="3295"/>
                  </a:cubicBezTo>
                  <a:cubicBezTo>
                    <a:pt x="2340" y="4276"/>
                    <a:pt x="2327" y="5307"/>
                    <a:pt x="2101" y="6300"/>
                  </a:cubicBezTo>
                  <a:cubicBezTo>
                    <a:pt x="2025" y="6590"/>
                    <a:pt x="1887" y="6866"/>
                    <a:pt x="1686" y="7093"/>
                  </a:cubicBezTo>
                  <a:cubicBezTo>
                    <a:pt x="1535" y="7244"/>
                    <a:pt x="1422" y="7294"/>
                    <a:pt x="1434" y="7319"/>
                  </a:cubicBezTo>
                  <a:cubicBezTo>
                    <a:pt x="1548" y="7281"/>
                    <a:pt x="1648" y="7231"/>
                    <a:pt x="1724" y="7143"/>
                  </a:cubicBezTo>
                  <a:cubicBezTo>
                    <a:pt x="1962" y="6917"/>
                    <a:pt x="2126" y="6640"/>
                    <a:pt x="2214" y="6338"/>
                  </a:cubicBezTo>
                  <a:cubicBezTo>
                    <a:pt x="2491" y="5332"/>
                    <a:pt x="2516" y="4276"/>
                    <a:pt x="2302" y="3257"/>
                  </a:cubicBezTo>
                  <a:cubicBezTo>
                    <a:pt x="2101" y="2239"/>
                    <a:pt x="1661" y="1271"/>
                    <a:pt x="1045" y="441"/>
                  </a:cubicBezTo>
                  <a:lnTo>
                    <a:pt x="868" y="214"/>
                  </a:lnTo>
                  <a:cubicBezTo>
                    <a:pt x="818" y="139"/>
                    <a:pt x="743" y="89"/>
                    <a:pt x="655" y="51"/>
                  </a:cubicBezTo>
                  <a:cubicBezTo>
                    <a:pt x="579" y="13"/>
                    <a:pt x="504" y="1"/>
                    <a:pt x="428"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4"/>
            <p:cNvSpPr/>
            <p:nvPr/>
          </p:nvSpPr>
          <p:spPr>
            <a:xfrm>
              <a:off x="5512625" y="2151725"/>
              <a:ext cx="88975" cy="153450"/>
            </a:xfrm>
            <a:custGeom>
              <a:avLst/>
              <a:gdLst/>
              <a:ahLst/>
              <a:cxnLst/>
              <a:rect l="l" t="t" r="r" b="b"/>
              <a:pathLst>
                <a:path w="3559" h="6138" extrusionOk="0">
                  <a:moveTo>
                    <a:pt x="3458" y="1"/>
                  </a:moveTo>
                  <a:lnTo>
                    <a:pt x="3458" y="1"/>
                  </a:lnTo>
                  <a:cubicBezTo>
                    <a:pt x="3421" y="1"/>
                    <a:pt x="3471" y="416"/>
                    <a:pt x="3421" y="1082"/>
                  </a:cubicBezTo>
                  <a:cubicBezTo>
                    <a:pt x="3383" y="1484"/>
                    <a:pt x="3307" y="1862"/>
                    <a:pt x="3207" y="2239"/>
                  </a:cubicBezTo>
                  <a:cubicBezTo>
                    <a:pt x="3068" y="2704"/>
                    <a:pt x="2880" y="3144"/>
                    <a:pt x="2641" y="3559"/>
                  </a:cubicBezTo>
                  <a:cubicBezTo>
                    <a:pt x="2201" y="4314"/>
                    <a:pt x="1610" y="4980"/>
                    <a:pt x="918" y="5508"/>
                  </a:cubicBezTo>
                  <a:cubicBezTo>
                    <a:pt x="377" y="5923"/>
                    <a:pt x="0" y="6112"/>
                    <a:pt x="13" y="6137"/>
                  </a:cubicBezTo>
                  <a:cubicBezTo>
                    <a:pt x="113" y="6112"/>
                    <a:pt x="201" y="6074"/>
                    <a:pt x="289" y="6024"/>
                  </a:cubicBezTo>
                  <a:cubicBezTo>
                    <a:pt x="528" y="5911"/>
                    <a:pt x="767" y="5772"/>
                    <a:pt x="981" y="5609"/>
                  </a:cubicBezTo>
                  <a:cubicBezTo>
                    <a:pt x="1723" y="5106"/>
                    <a:pt x="2339" y="4427"/>
                    <a:pt x="2792" y="3660"/>
                  </a:cubicBezTo>
                  <a:cubicBezTo>
                    <a:pt x="3043" y="3220"/>
                    <a:pt x="3232" y="2767"/>
                    <a:pt x="3358" y="2289"/>
                  </a:cubicBezTo>
                  <a:cubicBezTo>
                    <a:pt x="3471" y="1899"/>
                    <a:pt x="3534" y="1497"/>
                    <a:pt x="3546" y="1095"/>
                  </a:cubicBezTo>
                  <a:cubicBezTo>
                    <a:pt x="3559" y="831"/>
                    <a:pt x="3546" y="554"/>
                    <a:pt x="3509" y="290"/>
                  </a:cubicBezTo>
                  <a:cubicBezTo>
                    <a:pt x="3509" y="189"/>
                    <a:pt x="3483" y="89"/>
                    <a:pt x="34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4"/>
            <p:cNvSpPr/>
            <p:nvPr/>
          </p:nvSpPr>
          <p:spPr>
            <a:xfrm>
              <a:off x="5598450" y="2070275"/>
              <a:ext cx="312500" cy="117350"/>
            </a:xfrm>
            <a:custGeom>
              <a:avLst/>
              <a:gdLst/>
              <a:ahLst/>
              <a:cxnLst/>
              <a:rect l="l" t="t" r="r" b="b"/>
              <a:pathLst>
                <a:path w="12500" h="4694" extrusionOk="0">
                  <a:moveTo>
                    <a:pt x="12471" y="1"/>
                  </a:moveTo>
                  <a:cubicBezTo>
                    <a:pt x="12360" y="1"/>
                    <a:pt x="9595" y="994"/>
                    <a:pt x="6225" y="2265"/>
                  </a:cubicBezTo>
                  <a:cubicBezTo>
                    <a:pt x="2779" y="3560"/>
                    <a:pt x="0" y="4642"/>
                    <a:pt x="25" y="4692"/>
                  </a:cubicBezTo>
                  <a:cubicBezTo>
                    <a:pt x="25" y="4693"/>
                    <a:pt x="27" y="4693"/>
                    <a:pt x="29" y="4693"/>
                  </a:cubicBezTo>
                  <a:cubicBezTo>
                    <a:pt x="140" y="4693"/>
                    <a:pt x="2905" y="3700"/>
                    <a:pt x="6288" y="2429"/>
                  </a:cubicBezTo>
                  <a:cubicBezTo>
                    <a:pt x="9720" y="1134"/>
                    <a:pt x="12499" y="52"/>
                    <a:pt x="12474" y="2"/>
                  </a:cubicBezTo>
                  <a:cubicBezTo>
                    <a:pt x="12474" y="1"/>
                    <a:pt x="12473" y="1"/>
                    <a:pt x="124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4"/>
            <p:cNvSpPr/>
            <p:nvPr/>
          </p:nvSpPr>
          <p:spPr>
            <a:xfrm>
              <a:off x="5351975" y="1915950"/>
              <a:ext cx="189900" cy="371600"/>
            </a:xfrm>
            <a:custGeom>
              <a:avLst/>
              <a:gdLst/>
              <a:ahLst/>
              <a:cxnLst/>
              <a:rect l="l" t="t" r="r" b="b"/>
              <a:pathLst>
                <a:path w="7596" h="14864" extrusionOk="0">
                  <a:moveTo>
                    <a:pt x="0" y="1"/>
                  </a:moveTo>
                  <a:cubicBezTo>
                    <a:pt x="0" y="51"/>
                    <a:pt x="13" y="114"/>
                    <a:pt x="26" y="164"/>
                  </a:cubicBezTo>
                  <a:cubicBezTo>
                    <a:pt x="63" y="290"/>
                    <a:pt x="101" y="441"/>
                    <a:pt x="164" y="629"/>
                  </a:cubicBezTo>
                  <a:cubicBezTo>
                    <a:pt x="277" y="1044"/>
                    <a:pt x="478" y="1623"/>
                    <a:pt x="730" y="2340"/>
                  </a:cubicBezTo>
                  <a:cubicBezTo>
                    <a:pt x="1421" y="4201"/>
                    <a:pt x="2201" y="6011"/>
                    <a:pt x="3094" y="7784"/>
                  </a:cubicBezTo>
                  <a:cubicBezTo>
                    <a:pt x="3622" y="8828"/>
                    <a:pt x="4138" y="9796"/>
                    <a:pt x="4653" y="10664"/>
                  </a:cubicBezTo>
                  <a:cubicBezTo>
                    <a:pt x="5169" y="11519"/>
                    <a:pt x="5659" y="12286"/>
                    <a:pt x="6087" y="12915"/>
                  </a:cubicBezTo>
                  <a:cubicBezTo>
                    <a:pt x="6300" y="13229"/>
                    <a:pt x="6514" y="13506"/>
                    <a:pt x="6690" y="13745"/>
                  </a:cubicBezTo>
                  <a:cubicBezTo>
                    <a:pt x="6866" y="13984"/>
                    <a:pt x="7030" y="14198"/>
                    <a:pt x="7156" y="14361"/>
                  </a:cubicBezTo>
                  <a:lnTo>
                    <a:pt x="7470" y="14738"/>
                  </a:lnTo>
                  <a:cubicBezTo>
                    <a:pt x="7545" y="14826"/>
                    <a:pt x="7596" y="14864"/>
                    <a:pt x="7596" y="14864"/>
                  </a:cubicBezTo>
                  <a:cubicBezTo>
                    <a:pt x="7570" y="14801"/>
                    <a:pt x="7533" y="14763"/>
                    <a:pt x="7508" y="14713"/>
                  </a:cubicBezTo>
                  <a:lnTo>
                    <a:pt x="7218" y="14311"/>
                  </a:lnTo>
                  <a:cubicBezTo>
                    <a:pt x="7093" y="14147"/>
                    <a:pt x="6942" y="13933"/>
                    <a:pt x="6778" y="13682"/>
                  </a:cubicBezTo>
                  <a:cubicBezTo>
                    <a:pt x="6602" y="13443"/>
                    <a:pt x="6401" y="13154"/>
                    <a:pt x="6200" y="12839"/>
                  </a:cubicBezTo>
                  <a:cubicBezTo>
                    <a:pt x="5772" y="12211"/>
                    <a:pt x="5294" y="11444"/>
                    <a:pt x="4804" y="10576"/>
                  </a:cubicBezTo>
                  <a:cubicBezTo>
                    <a:pt x="4301" y="9708"/>
                    <a:pt x="3773" y="8740"/>
                    <a:pt x="3257" y="7709"/>
                  </a:cubicBezTo>
                  <a:cubicBezTo>
                    <a:pt x="2226" y="5647"/>
                    <a:pt x="1409" y="3710"/>
                    <a:pt x="868" y="2302"/>
                  </a:cubicBezTo>
                  <a:cubicBezTo>
                    <a:pt x="591" y="1585"/>
                    <a:pt x="378" y="1007"/>
                    <a:pt x="239" y="617"/>
                  </a:cubicBezTo>
                  <a:lnTo>
                    <a:pt x="63" y="151"/>
                  </a:lnTo>
                  <a:cubicBezTo>
                    <a:pt x="51" y="101"/>
                    <a:pt x="26" y="5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4"/>
            <p:cNvSpPr/>
            <p:nvPr/>
          </p:nvSpPr>
          <p:spPr>
            <a:xfrm>
              <a:off x="5658475" y="2175300"/>
              <a:ext cx="9475" cy="6950"/>
            </a:xfrm>
            <a:custGeom>
              <a:avLst/>
              <a:gdLst/>
              <a:ahLst/>
              <a:cxnLst/>
              <a:rect l="l" t="t" r="r" b="b"/>
              <a:pathLst>
                <a:path w="379" h="278" extrusionOk="0">
                  <a:moveTo>
                    <a:pt x="190" y="1"/>
                  </a:moveTo>
                  <a:cubicBezTo>
                    <a:pt x="13" y="1"/>
                    <a:pt x="1" y="277"/>
                    <a:pt x="177" y="277"/>
                  </a:cubicBezTo>
                  <a:lnTo>
                    <a:pt x="190" y="277"/>
                  </a:lnTo>
                  <a:cubicBezTo>
                    <a:pt x="378" y="277"/>
                    <a:pt x="366"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4"/>
            <p:cNvSpPr/>
            <p:nvPr/>
          </p:nvSpPr>
          <p:spPr>
            <a:xfrm>
              <a:off x="5519525" y="2216175"/>
              <a:ext cx="9775" cy="6950"/>
            </a:xfrm>
            <a:custGeom>
              <a:avLst/>
              <a:gdLst/>
              <a:ahLst/>
              <a:cxnLst/>
              <a:rect l="l" t="t" r="r" b="b"/>
              <a:pathLst>
                <a:path w="391" h="278" extrusionOk="0">
                  <a:moveTo>
                    <a:pt x="202" y="0"/>
                  </a:moveTo>
                  <a:cubicBezTo>
                    <a:pt x="13" y="0"/>
                    <a:pt x="1" y="277"/>
                    <a:pt x="189" y="277"/>
                  </a:cubicBezTo>
                  <a:lnTo>
                    <a:pt x="202" y="277"/>
                  </a:lnTo>
                  <a:cubicBezTo>
                    <a:pt x="391" y="277"/>
                    <a:pt x="378" y="0"/>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4"/>
            <p:cNvSpPr/>
            <p:nvPr/>
          </p:nvSpPr>
          <p:spPr>
            <a:xfrm>
              <a:off x="5456650" y="2117775"/>
              <a:ext cx="9775" cy="6950"/>
            </a:xfrm>
            <a:custGeom>
              <a:avLst/>
              <a:gdLst/>
              <a:ahLst/>
              <a:cxnLst/>
              <a:rect l="l" t="t" r="r" b="b"/>
              <a:pathLst>
                <a:path w="391" h="278" extrusionOk="0">
                  <a:moveTo>
                    <a:pt x="202" y="1"/>
                  </a:moveTo>
                  <a:cubicBezTo>
                    <a:pt x="13" y="1"/>
                    <a:pt x="1" y="277"/>
                    <a:pt x="189" y="277"/>
                  </a:cubicBezTo>
                  <a:lnTo>
                    <a:pt x="202" y="277"/>
                  </a:lnTo>
                  <a:cubicBezTo>
                    <a:pt x="391" y="277"/>
                    <a:pt x="378"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4"/>
            <p:cNvSpPr/>
            <p:nvPr/>
          </p:nvSpPr>
          <p:spPr>
            <a:xfrm>
              <a:off x="5739600" y="2146700"/>
              <a:ext cx="9450" cy="6950"/>
            </a:xfrm>
            <a:custGeom>
              <a:avLst/>
              <a:gdLst/>
              <a:ahLst/>
              <a:cxnLst/>
              <a:rect l="l" t="t" r="r" b="b"/>
              <a:pathLst>
                <a:path w="378" h="278" extrusionOk="0">
                  <a:moveTo>
                    <a:pt x="189" y="0"/>
                  </a:moveTo>
                  <a:cubicBezTo>
                    <a:pt x="13" y="0"/>
                    <a:pt x="0" y="265"/>
                    <a:pt x="189" y="277"/>
                  </a:cubicBezTo>
                  <a:lnTo>
                    <a:pt x="201" y="277"/>
                  </a:lnTo>
                  <a:cubicBezTo>
                    <a:pt x="377" y="265"/>
                    <a:pt x="365"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4"/>
            <p:cNvSpPr/>
            <p:nvPr/>
          </p:nvSpPr>
          <p:spPr>
            <a:xfrm>
              <a:off x="5833225" y="2121700"/>
              <a:ext cx="8650" cy="5400"/>
            </a:xfrm>
            <a:custGeom>
              <a:avLst/>
              <a:gdLst/>
              <a:ahLst/>
              <a:cxnLst/>
              <a:rect l="l" t="t" r="r" b="b"/>
              <a:pathLst>
                <a:path w="346" h="216" extrusionOk="0">
                  <a:moveTo>
                    <a:pt x="188" y="0"/>
                  </a:moveTo>
                  <a:cubicBezTo>
                    <a:pt x="164" y="0"/>
                    <a:pt x="139" y="6"/>
                    <a:pt x="116" y="20"/>
                  </a:cubicBezTo>
                  <a:lnTo>
                    <a:pt x="103" y="32"/>
                  </a:lnTo>
                  <a:cubicBezTo>
                    <a:pt x="0" y="109"/>
                    <a:pt x="155" y="216"/>
                    <a:pt x="259" y="216"/>
                  </a:cubicBezTo>
                  <a:cubicBezTo>
                    <a:pt x="308" y="216"/>
                    <a:pt x="346" y="193"/>
                    <a:pt x="342" y="133"/>
                  </a:cubicBezTo>
                  <a:cubicBezTo>
                    <a:pt x="323" y="49"/>
                    <a:pt x="257"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4"/>
            <p:cNvSpPr/>
            <p:nvPr/>
          </p:nvSpPr>
          <p:spPr>
            <a:xfrm>
              <a:off x="5289100" y="1843075"/>
              <a:ext cx="165375" cy="76075"/>
            </a:xfrm>
            <a:custGeom>
              <a:avLst/>
              <a:gdLst/>
              <a:ahLst/>
              <a:cxnLst/>
              <a:rect l="l" t="t" r="r" b="b"/>
              <a:pathLst>
                <a:path w="6615" h="3043" extrusionOk="0">
                  <a:moveTo>
                    <a:pt x="3763" y="1"/>
                  </a:moveTo>
                  <a:cubicBezTo>
                    <a:pt x="2993" y="1"/>
                    <a:pt x="2227" y="140"/>
                    <a:pt x="1497" y="413"/>
                  </a:cubicBezTo>
                  <a:cubicBezTo>
                    <a:pt x="1082" y="552"/>
                    <a:pt x="717" y="778"/>
                    <a:pt x="415" y="1092"/>
                  </a:cubicBezTo>
                  <a:cubicBezTo>
                    <a:pt x="114" y="1419"/>
                    <a:pt x="0" y="1872"/>
                    <a:pt x="139" y="2287"/>
                  </a:cubicBezTo>
                  <a:cubicBezTo>
                    <a:pt x="285" y="2688"/>
                    <a:pt x="619" y="3043"/>
                    <a:pt x="1085" y="3043"/>
                  </a:cubicBezTo>
                  <a:cubicBezTo>
                    <a:pt x="1100" y="3043"/>
                    <a:pt x="1116" y="3042"/>
                    <a:pt x="1132" y="3041"/>
                  </a:cubicBezTo>
                  <a:cubicBezTo>
                    <a:pt x="2490" y="2953"/>
                    <a:pt x="3836" y="2765"/>
                    <a:pt x="5169" y="2475"/>
                  </a:cubicBezTo>
                  <a:cubicBezTo>
                    <a:pt x="5709" y="2362"/>
                    <a:pt x="6326" y="2174"/>
                    <a:pt x="6489" y="1658"/>
                  </a:cubicBezTo>
                  <a:cubicBezTo>
                    <a:pt x="6615" y="1281"/>
                    <a:pt x="6426" y="853"/>
                    <a:pt x="6137" y="602"/>
                  </a:cubicBezTo>
                  <a:cubicBezTo>
                    <a:pt x="5823" y="350"/>
                    <a:pt x="5458" y="199"/>
                    <a:pt x="5068" y="137"/>
                  </a:cubicBezTo>
                  <a:cubicBezTo>
                    <a:pt x="4636" y="46"/>
                    <a:pt x="4199" y="1"/>
                    <a:pt x="3763"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4"/>
            <p:cNvSpPr/>
            <p:nvPr/>
          </p:nvSpPr>
          <p:spPr>
            <a:xfrm>
              <a:off x="5293500" y="1855200"/>
              <a:ext cx="153450" cy="44150"/>
            </a:xfrm>
            <a:custGeom>
              <a:avLst/>
              <a:gdLst/>
              <a:ahLst/>
              <a:cxnLst/>
              <a:rect l="l" t="t" r="r" b="b"/>
              <a:pathLst>
                <a:path w="6138" h="1766" extrusionOk="0">
                  <a:moveTo>
                    <a:pt x="3751" y="0"/>
                  </a:moveTo>
                  <a:cubicBezTo>
                    <a:pt x="2659" y="0"/>
                    <a:pt x="1584" y="361"/>
                    <a:pt x="705" y="1060"/>
                  </a:cubicBezTo>
                  <a:cubicBezTo>
                    <a:pt x="516" y="1198"/>
                    <a:pt x="340" y="1362"/>
                    <a:pt x="177" y="1550"/>
                  </a:cubicBezTo>
                  <a:cubicBezTo>
                    <a:pt x="76" y="1676"/>
                    <a:pt x="1" y="1739"/>
                    <a:pt x="26" y="1764"/>
                  </a:cubicBezTo>
                  <a:cubicBezTo>
                    <a:pt x="27" y="1765"/>
                    <a:pt x="28" y="1766"/>
                    <a:pt x="30" y="1766"/>
                  </a:cubicBezTo>
                  <a:cubicBezTo>
                    <a:pt x="72" y="1766"/>
                    <a:pt x="322" y="1486"/>
                    <a:pt x="780" y="1161"/>
                  </a:cubicBezTo>
                  <a:cubicBezTo>
                    <a:pt x="1680" y="508"/>
                    <a:pt x="2746" y="171"/>
                    <a:pt x="3828" y="171"/>
                  </a:cubicBezTo>
                  <a:cubicBezTo>
                    <a:pt x="4289" y="171"/>
                    <a:pt x="4752" y="232"/>
                    <a:pt x="5207" y="356"/>
                  </a:cubicBezTo>
                  <a:cubicBezTo>
                    <a:pt x="5731" y="493"/>
                    <a:pt x="6059" y="650"/>
                    <a:pt x="6125" y="650"/>
                  </a:cubicBezTo>
                  <a:cubicBezTo>
                    <a:pt x="6132" y="650"/>
                    <a:pt x="6136" y="648"/>
                    <a:pt x="6137" y="645"/>
                  </a:cubicBezTo>
                  <a:cubicBezTo>
                    <a:pt x="6074" y="595"/>
                    <a:pt x="5999" y="544"/>
                    <a:pt x="5911" y="507"/>
                  </a:cubicBezTo>
                  <a:cubicBezTo>
                    <a:pt x="5697" y="393"/>
                    <a:pt x="5471" y="305"/>
                    <a:pt x="5244" y="230"/>
                  </a:cubicBezTo>
                  <a:cubicBezTo>
                    <a:pt x="4754" y="76"/>
                    <a:pt x="4251" y="0"/>
                    <a:pt x="3751" y="0"/>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4"/>
            <p:cNvSpPr/>
            <p:nvPr/>
          </p:nvSpPr>
          <p:spPr>
            <a:xfrm>
              <a:off x="6069050" y="3552675"/>
              <a:ext cx="201850" cy="759950"/>
            </a:xfrm>
            <a:custGeom>
              <a:avLst/>
              <a:gdLst/>
              <a:ahLst/>
              <a:cxnLst/>
              <a:rect l="l" t="t" r="r" b="b"/>
              <a:pathLst>
                <a:path w="8074" h="30398" extrusionOk="0">
                  <a:moveTo>
                    <a:pt x="5098" y="1"/>
                  </a:moveTo>
                  <a:cubicBezTo>
                    <a:pt x="4326" y="1"/>
                    <a:pt x="3573" y="183"/>
                    <a:pt x="2830" y="386"/>
                  </a:cubicBezTo>
                  <a:lnTo>
                    <a:pt x="2679" y="348"/>
                  </a:lnTo>
                  <a:cubicBezTo>
                    <a:pt x="1598" y="474"/>
                    <a:pt x="743" y="1392"/>
                    <a:pt x="378" y="2410"/>
                  </a:cubicBezTo>
                  <a:cubicBezTo>
                    <a:pt x="1" y="3429"/>
                    <a:pt x="26" y="4535"/>
                    <a:pt x="63" y="5629"/>
                  </a:cubicBezTo>
                  <a:cubicBezTo>
                    <a:pt x="214" y="12231"/>
                    <a:pt x="378" y="18833"/>
                    <a:pt x="1132" y="25384"/>
                  </a:cubicBezTo>
                  <a:cubicBezTo>
                    <a:pt x="1283" y="26805"/>
                    <a:pt x="1522" y="28314"/>
                    <a:pt x="2465" y="29396"/>
                  </a:cubicBezTo>
                  <a:cubicBezTo>
                    <a:pt x="3004" y="30015"/>
                    <a:pt x="3868" y="30398"/>
                    <a:pt x="4678" y="30398"/>
                  </a:cubicBezTo>
                  <a:cubicBezTo>
                    <a:pt x="5266" y="30398"/>
                    <a:pt x="5826" y="30195"/>
                    <a:pt x="6213" y="29735"/>
                  </a:cubicBezTo>
                  <a:cubicBezTo>
                    <a:pt x="6741" y="29106"/>
                    <a:pt x="6804" y="28239"/>
                    <a:pt x="6841" y="27421"/>
                  </a:cubicBezTo>
                  <a:cubicBezTo>
                    <a:pt x="7231" y="19524"/>
                    <a:pt x="7621" y="11627"/>
                    <a:pt x="8011" y="3731"/>
                  </a:cubicBezTo>
                  <a:cubicBezTo>
                    <a:pt x="8048" y="2838"/>
                    <a:pt x="8074" y="1869"/>
                    <a:pt x="7583" y="1128"/>
                  </a:cubicBezTo>
                  <a:cubicBezTo>
                    <a:pt x="7105" y="411"/>
                    <a:pt x="6225" y="59"/>
                    <a:pt x="5370" y="8"/>
                  </a:cubicBezTo>
                  <a:cubicBezTo>
                    <a:pt x="5279" y="3"/>
                    <a:pt x="5188" y="1"/>
                    <a:pt x="509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4"/>
            <p:cNvSpPr/>
            <p:nvPr/>
          </p:nvSpPr>
          <p:spPr>
            <a:xfrm>
              <a:off x="5992350" y="2620450"/>
              <a:ext cx="306850" cy="932275"/>
            </a:xfrm>
            <a:custGeom>
              <a:avLst/>
              <a:gdLst/>
              <a:ahLst/>
              <a:cxnLst/>
              <a:rect l="l" t="t" r="r" b="b"/>
              <a:pathLst>
                <a:path w="12274" h="37291" extrusionOk="0">
                  <a:moveTo>
                    <a:pt x="7457" y="1"/>
                  </a:moveTo>
                  <a:cubicBezTo>
                    <a:pt x="2641" y="13"/>
                    <a:pt x="0" y="2729"/>
                    <a:pt x="126" y="7797"/>
                  </a:cubicBezTo>
                  <a:cubicBezTo>
                    <a:pt x="340" y="16084"/>
                    <a:pt x="1182" y="24371"/>
                    <a:pt x="3295" y="32381"/>
                  </a:cubicBezTo>
                  <a:cubicBezTo>
                    <a:pt x="3660" y="33764"/>
                    <a:pt x="4075" y="35185"/>
                    <a:pt x="5068" y="36216"/>
                  </a:cubicBezTo>
                  <a:cubicBezTo>
                    <a:pt x="5702" y="36866"/>
                    <a:pt x="6628" y="37291"/>
                    <a:pt x="7512" y="37291"/>
                  </a:cubicBezTo>
                  <a:cubicBezTo>
                    <a:pt x="8014" y="37291"/>
                    <a:pt x="8502" y="37154"/>
                    <a:pt x="8916" y="36845"/>
                  </a:cubicBezTo>
                  <a:cubicBezTo>
                    <a:pt x="9897" y="36128"/>
                    <a:pt x="10123" y="34770"/>
                    <a:pt x="10261" y="33563"/>
                  </a:cubicBezTo>
                  <a:cubicBezTo>
                    <a:pt x="11305" y="24157"/>
                    <a:pt x="11896" y="16298"/>
                    <a:pt x="12009" y="6829"/>
                  </a:cubicBezTo>
                  <a:cubicBezTo>
                    <a:pt x="12009" y="6829"/>
                    <a:pt x="12273" y="1"/>
                    <a:pt x="745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p:nvPr/>
          </p:nvSpPr>
          <p:spPr>
            <a:xfrm>
              <a:off x="6006500" y="2676400"/>
              <a:ext cx="92450" cy="783450"/>
            </a:xfrm>
            <a:custGeom>
              <a:avLst/>
              <a:gdLst/>
              <a:ahLst/>
              <a:cxnLst/>
              <a:rect l="l" t="t" r="r" b="b"/>
              <a:pathLst>
                <a:path w="3698" h="31338" extrusionOk="0">
                  <a:moveTo>
                    <a:pt x="2151" y="1"/>
                  </a:moveTo>
                  <a:lnTo>
                    <a:pt x="2151" y="14"/>
                  </a:lnTo>
                  <a:cubicBezTo>
                    <a:pt x="2113" y="14"/>
                    <a:pt x="2025" y="76"/>
                    <a:pt x="1886" y="202"/>
                  </a:cubicBezTo>
                  <a:cubicBezTo>
                    <a:pt x="1786" y="303"/>
                    <a:pt x="1698" y="391"/>
                    <a:pt x="1610" y="491"/>
                  </a:cubicBezTo>
                  <a:lnTo>
                    <a:pt x="1270" y="944"/>
                  </a:lnTo>
                  <a:cubicBezTo>
                    <a:pt x="805" y="1623"/>
                    <a:pt x="327" y="2780"/>
                    <a:pt x="164" y="4251"/>
                  </a:cubicBezTo>
                  <a:cubicBezTo>
                    <a:pt x="0" y="5735"/>
                    <a:pt x="88" y="7483"/>
                    <a:pt x="252" y="9382"/>
                  </a:cubicBezTo>
                  <a:cubicBezTo>
                    <a:pt x="428" y="11293"/>
                    <a:pt x="604" y="13393"/>
                    <a:pt x="855" y="15581"/>
                  </a:cubicBezTo>
                  <a:cubicBezTo>
                    <a:pt x="1371" y="19970"/>
                    <a:pt x="2037" y="23918"/>
                    <a:pt x="2553" y="26760"/>
                  </a:cubicBezTo>
                  <a:cubicBezTo>
                    <a:pt x="3081" y="29602"/>
                    <a:pt x="3458" y="31337"/>
                    <a:pt x="3584" y="31337"/>
                  </a:cubicBezTo>
                  <a:cubicBezTo>
                    <a:pt x="3697" y="31312"/>
                    <a:pt x="3534" y="29526"/>
                    <a:pt x="3169" y="26659"/>
                  </a:cubicBezTo>
                  <a:cubicBezTo>
                    <a:pt x="2804" y="23792"/>
                    <a:pt x="2239" y="19844"/>
                    <a:pt x="1736" y="15480"/>
                  </a:cubicBezTo>
                  <a:cubicBezTo>
                    <a:pt x="1471" y="13292"/>
                    <a:pt x="1258" y="11218"/>
                    <a:pt x="1056" y="9306"/>
                  </a:cubicBezTo>
                  <a:cubicBezTo>
                    <a:pt x="855" y="7407"/>
                    <a:pt x="679" y="5722"/>
                    <a:pt x="780" y="4314"/>
                  </a:cubicBezTo>
                  <a:cubicBezTo>
                    <a:pt x="830" y="3208"/>
                    <a:pt x="1094" y="2114"/>
                    <a:pt x="1572" y="1108"/>
                  </a:cubicBezTo>
                  <a:lnTo>
                    <a:pt x="1811" y="655"/>
                  </a:lnTo>
                  <a:cubicBezTo>
                    <a:pt x="1886" y="517"/>
                    <a:pt x="1974" y="416"/>
                    <a:pt x="2025" y="315"/>
                  </a:cubicBezTo>
                  <a:cubicBezTo>
                    <a:pt x="2125" y="139"/>
                    <a:pt x="2176" y="39"/>
                    <a:pt x="2151" y="1"/>
                  </a:cubicBez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4"/>
            <p:cNvSpPr/>
            <p:nvPr/>
          </p:nvSpPr>
          <p:spPr>
            <a:xfrm>
              <a:off x="6068100" y="2626750"/>
              <a:ext cx="94350" cy="923625"/>
            </a:xfrm>
            <a:custGeom>
              <a:avLst/>
              <a:gdLst/>
              <a:ahLst/>
              <a:cxnLst/>
              <a:rect l="l" t="t" r="r" b="b"/>
              <a:pathLst>
                <a:path w="3774" h="36945" extrusionOk="0">
                  <a:moveTo>
                    <a:pt x="2453" y="0"/>
                  </a:moveTo>
                  <a:lnTo>
                    <a:pt x="2453" y="0"/>
                  </a:lnTo>
                  <a:cubicBezTo>
                    <a:pt x="2327" y="63"/>
                    <a:pt x="2227" y="126"/>
                    <a:pt x="2113" y="201"/>
                  </a:cubicBezTo>
                  <a:cubicBezTo>
                    <a:pt x="1812" y="428"/>
                    <a:pt x="1548" y="679"/>
                    <a:pt x="1321" y="968"/>
                  </a:cubicBezTo>
                  <a:cubicBezTo>
                    <a:pt x="957" y="1434"/>
                    <a:pt x="667" y="1949"/>
                    <a:pt x="466" y="2503"/>
                  </a:cubicBezTo>
                  <a:cubicBezTo>
                    <a:pt x="202" y="3244"/>
                    <a:pt x="64" y="4011"/>
                    <a:pt x="26" y="4791"/>
                  </a:cubicBezTo>
                  <a:cubicBezTo>
                    <a:pt x="1" y="5734"/>
                    <a:pt x="26" y="6665"/>
                    <a:pt x="114" y="7608"/>
                  </a:cubicBezTo>
                  <a:cubicBezTo>
                    <a:pt x="177" y="8614"/>
                    <a:pt x="252" y="9695"/>
                    <a:pt x="328" y="10827"/>
                  </a:cubicBezTo>
                  <a:cubicBezTo>
                    <a:pt x="491" y="13090"/>
                    <a:pt x="680" y="15580"/>
                    <a:pt x="906" y="18196"/>
                  </a:cubicBezTo>
                  <a:cubicBezTo>
                    <a:pt x="1346" y="23414"/>
                    <a:pt x="2000" y="28130"/>
                    <a:pt x="2604" y="31512"/>
                  </a:cubicBezTo>
                  <a:cubicBezTo>
                    <a:pt x="2918" y="33197"/>
                    <a:pt x="3195" y="34556"/>
                    <a:pt x="3409" y="35499"/>
                  </a:cubicBezTo>
                  <a:cubicBezTo>
                    <a:pt x="3522" y="35951"/>
                    <a:pt x="3610" y="36316"/>
                    <a:pt x="3660" y="36580"/>
                  </a:cubicBezTo>
                  <a:cubicBezTo>
                    <a:pt x="3698" y="36693"/>
                    <a:pt x="3723" y="36781"/>
                    <a:pt x="3736" y="36857"/>
                  </a:cubicBezTo>
                  <a:cubicBezTo>
                    <a:pt x="3748" y="36882"/>
                    <a:pt x="3748" y="36920"/>
                    <a:pt x="3773" y="36945"/>
                  </a:cubicBezTo>
                  <a:cubicBezTo>
                    <a:pt x="3761" y="36920"/>
                    <a:pt x="3761" y="36882"/>
                    <a:pt x="3761" y="36844"/>
                  </a:cubicBezTo>
                  <a:cubicBezTo>
                    <a:pt x="3736" y="36781"/>
                    <a:pt x="3723" y="36681"/>
                    <a:pt x="3698" y="36568"/>
                  </a:cubicBezTo>
                  <a:cubicBezTo>
                    <a:pt x="3648" y="36303"/>
                    <a:pt x="3572" y="35939"/>
                    <a:pt x="3484" y="35486"/>
                  </a:cubicBezTo>
                  <a:cubicBezTo>
                    <a:pt x="3283" y="34543"/>
                    <a:pt x="3031" y="33172"/>
                    <a:pt x="2730" y="31487"/>
                  </a:cubicBezTo>
                  <a:cubicBezTo>
                    <a:pt x="2151" y="28105"/>
                    <a:pt x="1535" y="23402"/>
                    <a:pt x="1082" y="18183"/>
                  </a:cubicBezTo>
                  <a:cubicBezTo>
                    <a:pt x="856" y="15568"/>
                    <a:pt x="667" y="13078"/>
                    <a:pt x="491" y="10814"/>
                  </a:cubicBezTo>
                  <a:cubicBezTo>
                    <a:pt x="416" y="9683"/>
                    <a:pt x="328" y="8601"/>
                    <a:pt x="252" y="7595"/>
                  </a:cubicBezTo>
                  <a:cubicBezTo>
                    <a:pt x="164" y="6665"/>
                    <a:pt x="127" y="5734"/>
                    <a:pt x="152" y="4804"/>
                  </a:cubicBezTo>
                  <a:cubicBezTo>
                    <a:pt x="177" y="4024"/>
                    <a:pt x="315" y="3270"/>
                    <a:pt x="554" y="2540"/>
                  </a:cubicBezTo>
                  <a:cubicBezTo>
                    <a:pt x="743" y="1987"/>
                    <a:pt x="1019" y="1471"/>
                    <a:pt x="1372" y="1019"/>
                  </a:cubicBezTo>
                  <a:cubicBezTo>
                    <a:pt x="1673" y="629"/>
                    <a:pt x="2038" y="289"/>
                    <a:pt x="2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4"/>
            <p:cNvSpPr/>
            <p:nvPr/>
          </p:nvSpPr>
          <p:spPr>
            <a:xfrm>
              <a:off x="6099850" y="3583375"/>
              <a:ext cx="39325" cy="702950"/>
            </a:xfrm>
            <a:custGeom>
              <a:avLst/>
              <a:gdLst/>
              <a:ahLst/>
              <a:cxnLst/>
              <a:rect l="l" t="t" r="r" b="b"/>
              <a:pathLst>
                <a:path w="1573" h="28118" extrusionOk="0">
                  <a:moveTo>
                    <a:pt x="51" y="0"/>
                  </a:moveTo>
                  <a:cubicBezTo>
                    <a:pt x="39" y="88"/>
                    <a:pt x="26" y="189"/>
                    <a:pt x="39" y="289"/>
                  </a:cubicBezTo>
                  <a:cubicBezTo>
                    <a:pt x="26" y="491"/>
                    <a:pt x="26" y="755"/>
                    <a:pt x="26" y="1107"/>
                  </a:cubicBezTo>
                  <a:cubicBezTo>
                    <a:pt x="1" y="1823"/>
                    <a:pt x="1" y="2855"/>
                    <a:pt x="26" y="4125"/>
                  </a:cubicBezTo>
                  <a:cubicBezTo>
                    <a:pt x="51" y="6677"/>
                    <a:pt x="139" y="10198"/>
                    <a:pt x="353" y="14084"/>
                  </a:cubicBezTo>
                  <a:cubicBezTo>
                    <a:pt x="554" y="17969"/>
                    <a:pt x="856" y="21478"/>
                    <a:pt x="1095" y="24018"/>
                  </a:cubicBezTo>
                  <a:cubicBezTo>
                    <a:pt x="1221" y="25288"/>
                    <a:pt x="1321" y="26307"/>
                    <a:pt x="1409" y="27011"/>
                  </a:cubicBezTo>
                  <a:cubicBezTo>
                    <a:pt x="1447" y="27363"/>
                    <a:pt x="1485" y="27627"/>
                    <a:pt x="1510" y="27828"/>
                  </a:cubicBezTo>
                  <a:cubicBezTo>
                    <a:pt x="1522" y="27929"/>
                    <a:pt x="1535" y="28017"/>
                    <a:pt x="1560" y="28117"/>
                  </a:cubicBezTo>
                  <a:cubicBezTo>
                    <a:pt x="1573" y="28017"/>
                    <a:pt x="1573" y="27916"/>
                    <a:pt x="1560" y="27828"/>
                  </a:cubicBezTo>
                  <a:cubicBezTo>
                    <a:pt x="1548" y="27627"/>
                    <a:pt x="1522" y="27350"/>
                    <a:pt x="1497" y="27011"/>
                  </a:cubicBezTo>
                  <a:cubicBezTo>
                    <a:pt x="1434" y="26281"/>
                    <a:pt x="1346" y="25263"/>
                    <a:pt x="1233" y="24005"/>
                  </a:cubicBezTo>
                  <a:cubicBezTo>
                    <a:pt x="1019" y="21465"/>
                    <a:pt x="743" y="17957"/>
                    <a:pt x="529" y="14071"/>
                  </a:cubicBezTo>
                  <a:cubicBezTo>
                    <a:pt x="328" y="10186"/>
                    <a:pt x="215" y="6665"/>
                    <a:pt x="152" y="4125"/>
                  </a:cubicBezTo>
                  <a:cubicBezTo>
                    <a:pt x="127" y="2867"/>
                    <a:pt x="102" y="1836"/>
                    <a:pt x="89" y="1107"/>
                  </a:cubicBezTo>
                  <a:cubicBezTo>
                    <a:pt x="76" y="755"/>
                    <a:pt x="64" y="491"/>
                    <a:pt x="64" y="289"/>
                  </a:cubicBezTo>
                  <a:cubicBezTo>
                    <a:pt x="64" y="189"/>
                    <a:pt x="64" y="88"/>
                    <a:pt x="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4"/>
            <p:cNvSpPr/>
            <p:nvPr/>
          </p:nvSpPr>
          <p:spPr>
            <a:xfrm>
              <a:off x="6025975" y="3442850"/>
              <a:ext cx="243350" cy="208175"/>
            </a:xfrm>
            <a:custGeom>
              <a:avLst/>
              <a:gdLst/>
              <a:ahLst/>
              <a:cxnLst/>
              <a:rect l="l" t="t" r="r" b="b"/>
              <a:pathLst>
                <a:path w="9734" h="8327" extrusionOk="0">
                  <a:moveTo>
                    <a:pt x="5571" y="0"/>
                  </a:moveTo>
                  <a:cubicBezTo>
                    <a:pt x="1849" y="0"/>
                    <a:pt x="1" y="4489"/>
                    <a:pt x="2616" y="7105"/>
                  </a:cubicBezTo>
                  <a:cubicBezTo>
                    <a:pt x="3415" y="7904"/>
                    <a:pt x="4485" y="8326"/>
                    <a:pt x="5568" y="8326"/>
                  </a:cubicBezTo>
                  <a:cubicBezTo>
                    <a:pt x="6104" y="8326"/>
                    <a:pt x="6644" y="8223"/>
                    <a:pt x="7156" y="8010"/>
                  </a:cubicBezTo>
                  <a:cubicBezTo>
                    <a:pt x="8715" y="7369"/>
                    <a:pt x="9734" y="5847"/>
                    <a:pt x="9734" y="4162"/>
                  </a:cubicBezTo>
                  <a:cubicBezTo>
                    <a:pt x="9734" y="1861"/>
                    <a:pt x="7873" y="0"/>
                    <a:pt x="5571" y="0"/>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4"/>
            <p:cNvSpPr/>
            <p:nvPr/>
          </p:nvSpPr>
          <p:spPr>
            <a:xfrm>
              <a:off x="6104575" y="4251325"/>
              <a:ext cx="137100" cy="127725"/>
            </a:xfrm>
            <a:custGeom>
              <a:avLst/>
              <a:gdLst/>
              <a:ahLst/>
              <a:cxnLst/>
              <a:rect l="l" t="t" r="r" b="b"/>
              <a:pathLst>
                <a:path w="5484" h="5109" extrusionOk="0">
                  <a:moveTo>
                    <a:pt x="2698" y="1"/>
                  </a:moveTo>
                  <a:cubicBezTo>
                    <a:pt x="2238" y="1"/>
                    <a:pt x="1777" y="97"/>
                    <a:pt x="1346" y="293"/>
                  </a:cubicBezTo>
                  <a:cubicBezTo>
                    <a:pt x="755" y="620"/>
                    <a:pt x="378" y="1236"/>
                    <a:pt x="189" y="1890"/>
                  </a:cubicBezTo>
                  <a:cubicBezTo>
                    <a:pt x="1" y="2544"/>
                    <a:pt x="1" y="4430"/>
                    <a:pt x="1" y="5096"/>
                  </a:cubicBezTo>
                  <a:lnTo>
                    <a:pt x="5483" y="5109"/>
                  </a:lnTo>
                  <a:lnTo>
                    <a:pt x="5345" y="2594"/>
                  </a:lnTo>
                  <a:cubicBezTo>
                    <a:pt x="5345" y="1777"/>
                    <a:pt x="5030" y="921"/>
                    <a:pt x="4364" y="444"/>
                  </a:cubicBezTo>
                  <a:cubicBezTo>
                    <a:pt x="3847" y="150"/>
                    <a:pt x="3273" y="1"/>
                    <a:pt x="2698"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4"/>
            <p:cNvSpPr/>
            <p:nvPr/>
          </p:nvSpPr>
          <p:spPr>
            <a:xfrm>
              <a:off x="6103000" y="4356725"/>
              <a:ext cx="258450" cy="35950"/>
            </a:xfrm>
            <a:custGeom>
              <a:avLst/>
              <a:gdLst/>
              <a:ahLst/>
              <a:cxnLst/>
              <a:rect l="l" t="t" r="r" b="b"/>
              <a:pathLst>
                <a:path w="10338" h="1438" extrusionOk="0">
                  <a:moveTo>
                    <a:pt x="5999" y="0"/>
                  </a:moveTo>
                  <a:lnTo>
                    <a:pt x="152" y="63"/>
                  </a:lnTo>
                  <a:lnTo>
                    <a:pt x="1" y="1371"/>
                  </a:lnTo>
                  <a:cubicBezTo>
                    <a:pt x="1" y="1371"/>
                    <a:pt x="3157" y="1437"/>
                    <a:pt x="5967" y="1437"/>
                  </a:cubicBezTo>
                  <a:cubicBezTo>
                    <a:pt x="8198" y="1437"/>
                    <a:pt x="10210" y="1395"/>
                    <a:pt x="10249" y="1245"/>
                  </a:cubicBezTo>
                  <a:cubicBezTo>
                    <a:pt x="10337" y="893"/>
                    <a:pt x="5999" y="0"/>
                    <a:pt x="599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4"/>
            <p:cNvSpPr/>
            <p:nvPr/>
          </p:nvSpPr>
          <p:spPr>
            <a:xfrm>
              <a:off x="6107475" y="2987025"/>
              <a:ext cx="10325" cy="7275"/>
            </a:xfrm>
            <a:custGeom>
              <a:avLst/>
              <a:gdLst/>
              <a:ahLst/>
              <a:cxnLst/>
              <a:rect l="l" t="t" r="r" b="b"/>
              <a:pathLst>
                <a:path w="413" h="291" extrusionOk="0">
                  <a:moveTo>
                    <a:pt x="203" y="1"/>
                  </a:moveTo>
                  <a:cubicBezTo>
                    <a:pt x="178" y="1"/>
                    <a:pt x="151" y="8"/>
                    <a:pt x="123" y="25"/>
                  </a:cubicBezTo>
                  <a:lnTo>
                    <a:pt x="123" y="38"/>
                  </a:lnTo>
                  <a:cubicBezTo>
                    <a:pt x="0" y="130"/>
                    <a:pt x="87" y="290"/>
                    <a:pt x="205" y="290"/>
                  </a:cubicBezTo>
                  <a:cubicBezTo>
                    <a:pt x="232" y="290"/>
                    <a:pt x="260" y="282"/>
                    <a:pt x="287" y="264"/>
                  </a:cubicBezTo>
                  <a:cubicBezTo>
                    <a:pt x="412" y="180"/>
                    <a:pt x="329"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4"/>
            <p:cNvSpPr/>
            <p:nvPr/>
          </p:nvSpPr>
          <p:spPr>
            <a:xfrm>
              <a:off x="6096825" y="2830775"/>
              <a:ext cx="10250" cy="7100"/>
            </a:xfrm>
            <a:custGeom>
              <a:avLst/>
              <a:gdLst/>
              <a:ahLst/>
              <a:cxnLst/>
              <a:rect l="l" t="t" r="r" b="b"/>
              <a:pathLst>
                <a:path w="410" h="284" extrusionOk="0">
                  <a:moveTo>
                    <a:pt x="212" y="0"/>
                  </a:moveTo>
                  <a:cubicBezTo>
                    <a:pt x="187" y="0"/>
                    <a:pt x="161" y="8"/>
                    <a:pt x="135" y="25"/>
                  </a:cubicBezTo>
                  <a:lnTo>
                    <a:pt x="122" y="25"/>
                  </a:lnTo>
                  <a:cubicBezTo>
                    <a:pt x="1" y="126"/>
                    <a:pt x="90" y="284"/>
                    <a:pt x="202" y="284"/>
                  </a:cubicBezTo>
                  <a:cubicBezTo>
                    <a:pt x="229" y="284"/>
                    <a:pt x="258" y="274"/>
                    <a:pt x="285" y="252"/>
                  </a:cubicBezTo>
                  <a:cubicBezTo>
                    <a:pt x="410" y="169"/>
                    <a:pt x="329" y="0"/>
                    <a:pt x="2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4"/>
            <p:cNvSpPr/>
            <p:nvPr/>
          </p:nvSpPr>
          <p:spPr>
            <a:xfrm>
              <a:off x="6118725" y="3180025"/>
              <a:ext cx="9775" cy="6950"/>
            </a:xfrm>
            <a:custGeom>
              <a:avLst/>
              <a:gdLst/>
              <a:ahLst/>
              <a:cxnLst/>
              <a:rect l="l" t="t" r="r" b="b"/>
              <a:pathLst>
                <a:path w="391" h="278" extrusionOk="0">
                  <a:moveTo>
                    <a:pt x="189" y="1"/>
                  </a:moveTo>
                  <a:cubicBezTo>
                    <a:pt x="0" y="1"/>
                    <a:pt x="13" y="277"/>
                    <a:pt x="202" y="277"/>
                  </a:cubicBezTo>
                  <a:cubicBezTo>
                    <a:pt x="378" y="277"/>
                    <a:pt x="390"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6148275" y="3395300"/>
              <a:ext cx="6400" cy="6925"/>
            </a:xfrm>
            <a:custGeom>
              <a:avLst/>
              <a:gdLst/>
              <a:ahLst/>
              <a:cxnLst/>
              <a:rect l="l" t="t" r="r" b="b"/>
              <a:pathLst>
                <a:path w="256" h="277" extrusionOk="0">
                  <a:moveTo>
                    <a:pt x="124" y="1"/>
                  </a:moveTo>
                  <a:cubicBezTo>
                    <a:pt x="109" y="1"/>
                    <a:pt x="93" y="5"/>
                    <a:pt x="76" y="16"/>
                  </a:cubicBezTo>
                  <a:lnTo>
                    <a:pt x="63" y="29"/>
                  </a:lnTo>
                  <a:cubicBezTo>
                    <a:pt x="0" y="104"/>
                    <a:pt x="13" y="217"/>
                    <a:pt x="101" y="267"/>
                  </a:cubicBezTo>
                  <a:cubicBezTo>
                    <a:pt x="115" y="274"/>
                    <a:pt x="128" y="276"/>
                    <a:pt x="140" y="276"/>
                  </a:cubicBezTo>
                  <a:cubicBezTo>
                    <a:pt x="255" y="276"/>
                    <a:pt x="234" y="1"/>
                    <a:pt x="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4"/>
            <p:cNvSpPr/>
            <p:nvPr/>
          </p:nvSpPr>
          <p:spPr>
            <a:xfrm>
              <a:off x="6118400" y="3725075"/>
              <a:ext cx="6400" cy="6925"/>
            </a:xfrm>
            <a:custGeom>
              <a:avLst/>
              <a:gdLst/>
              <a:ahLst/>
              <a:cxnLst/>
              <a:rect l="l" t="t" r="r" b="b"/>
              <a:pathLst>
                <a:path w="256" h="277" extrusionOk="0">
                  <a:moveTo>
                    <a:pt x="124" y="1"/>
                  </a:moveTo>
                  <a:cubicBezTo>
                    <a:pt x="110" y="1"/>
                    <a:pt x="94" y="5"/>
                    <a:pt x="76" y="16"/>
                  </a:cubicBezTo>
                  <a:lnTo>
                    <a:pt x="64" y="28"/>
                  </a:lnTo>
                  <a:cubicBezTo>
                    <a:pt x="1" y="91"/>
                    <a:pt x="13" y="217"/>
                    <a:pt x="101" y="267"/>
                  </a:cubicBezTo>
                  <a:cubicBezTo>
                    <a:pt x="116" y="274"/>
                    <a:pt x="129" y="276"/>
                    <a:pt x="140" y="276"/>
                  </a:cubicBezTo>
                  <a:cubicBezTo>
                    <a:pt x="255" y="276"/>
                    <a:pt x="234" y="1"/>
                    <a:pt x="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4"/>
            <p:cNvSpPr/>
            <p:nvPr/>
          </p:nvSpPr>
          <p:spPr>
            <a:xfrm>
              <a:off x="6133700" y="3894650"/>
              <a:ext cx="11275" cy="7950"/>
            </a:xfrm>
            <a:custGeom>
              <a:avLst/>
              <a:gdLst/>
              <a:ahLst/>
              <a:cxnLst/>
              <a:rect l="l" t="t" r="r" b="b"/>
              <a:pathLst>
                <a:path w="451" h="318" extrusionOk="0">
                  <a:moveTo>
                    <a:pt x="228" y="0"/>
                  </a:moveTo>
                  <a:cubicBezTo>
                    <a:pt x="197" y="0"/>
                    <a:pt x="163" y="11"/>
                    <a:pt x="131" y="36"/>
                  </a:cubicBezTo>
                  <a:lnTo>
                    <a:pt x="118" y="48"/>
                  </a:lnTo>
                  <a:cubicBezTo>
                    <a:pt x="0" y="156"/>
                    <a:pt x="97" y="318"/>
                    <a:pt x="217" y="318"/>
                  </a:cubicBezTo>
                  <a:cubicBezTo>
                    <a:pt x="251" y="318"/>
                    <a:pt x="286" y="305"/>
                    <a:pt x="319" y="275"/>
                  </a:cubicBezTo>
                  <a:cubicBezTo>
                    <a:pt x="450" y="174"/>
                    <a:pt x="355"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p:nvPr/>
          </p:nvSpPr>
          <p:spPr>
            <a:xfrm>
              <a:off x="6133825" y="4086350"/>
              <a:ext cx="9750" cy="6950"/>
            </a:xfrm>
            <a:custGeom>
              <a:avLst/>
              <a:gdLst/>
              <a:ahLst/>
              <a:cxnLst/>
              <a:rect l="l" t="t" r="r" b="b"/>
              <a:pathLst>
                <a:path w="390" h="278" extrusionOk="0">
                  <a:moveTo>
                    <a:pt x="189" y="1"/>
                  </a:moveTo>
                  <a:cubicBezTo>
                    <a:pt x="0" y="1"/>
                    <a:pt x="13" y="277"/>
                    <a:pt x="201" y="277"/>
                  </a:cubicBezTo>
                  <a:cubicBezTo>
                    <a:pt x="377" y="277"/>
                    <a:pt x="390"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4"/>
            <p:cNvSpPr/>
            <p:nvPr/>
          </p:nvSpPr>
          <p:spPr>
            <a:xfrm>
              <a:off x="6065275" y="3526125"/>
              <a:ext cx="201850" cy="42025"/>
            </a:xfrm>
            <a:custGeom>
              <a:avLst/>
              <a:gdLst/>
              <a:ahLst/>
              <a:cxnLst/>
              <a:rect l="l" t="t" r="r" b="b"/>
              <a:pathLst>
                <a:path w="8074" h="1681" extrusionOk="0">
                  <a:moveTo>
                    <a:pt x="8071" y="0"/>
                  </a:moveTo>
                  <a:cubicBezTo>
                    <a:pt x="8035" y="0"/>
                    <a:pt x="7672" y="330"/>
                    <a:pt x="7005" y="706"/>
                  </a:cubicBezTo>
                  <a:cubicBezTo>
                    <a:pt x="6049" y="1240"/>
                    <a:pt x="4990" y="1507"/>
                    <a:pt x="3930" y="1507"/>
                  </a:cubicBezTo>
                  <a:cubicBezTo>
                    <a:pt x="2968" y="1507"/>
                    <a:pt x="2005" y="1287"/>
                    <a:pt x="1120" y="844"/>
                  </a:cubicBezTo>
                  <a:cubicBezTo>
                    <a:pt x="430" y="499"/>
                    <a:pt x="42" y="202"/>
                    <a:pt x="14" y="202"/>
                  </a:cubicBezTo>
                  <a:cubicBezTo>
                    <a:pt x="14" y="202"/>
                    <a:pt x="14" y="202"/>
                    <a:pt x="13" y="203"/>
                  </a:cubicBezTo>
                  <a:cubicBezTo>
                    <a:pt x="1" y="203"/>
                    <a:pt x="101" y="291"/>
                    <a:pt x="265" y="429"/>
                  </a:cubicBezTo>
                  <a:cubicBezTo>
                    <a:pt x="516" y="630"/>
                    <a:pt x="780" y="806"/>
                    <a:pt x="1057" y="957"/>
                  </a:cubicBezTo>
                  <a:cubicBezTo>
                    <a:pt x="1953" y="1441"/>
                    <a:pt x="2939" y="1681"/>
                    <a:pt x="3925" y="1681"/>
                  </a:cubicBezTo>
                  <a:cubicBezTo>
                    <a:pt x="5015" y="1681"/>
                    <a:pt x="6104" y="1387"/>
                    <a:pt x="7068" y="806"/>
                  </a:cubicBezTo>
                  <a:cubicBezTo>
                    <a:pt x="7344" y="643"/>
                    <a:pt x="7596" y="467"/>
                    <a:pt x="7835" y="253"/>
                  </a:cubicBezTo>
                  <a:cubicBezTo>
                    <a:pt x="7923" y="178"/>
                    <a:pt x="8011" y="102"/>
                    <a:pt x="8074" y="2"/>
                  </a:cubicBezTo>
                  <a:cubicBezTo>
                    <a:pt x="8073" y="1"/>
                    <a:pt x="8072" y="0"/>
                    <a:pt x="8071" y="0"/>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p:nvPr/>
          </p:nvSpPr>
          <p:spPr>
            <a:xfrm>
              <a:off x="6105200" y="4313475"/>
              <a:ext cx="132075" cy="14850"/>
            </a:xfrm>
            <a:custGeom>
              <a:avLst/>
              <a:gdLst/>
              <a:ahLst/>
              <a:cxnLst/>
              <a:rect l="l" t="t" r="r" b="b"/>
              <a:pathLst>
                <a:path w="5283" h="594" extrusionOk="0">
                  <a:moveTo>
                    <a:pt x="5261" y="0"/>
                  </a:moveTo>
                  <a:cubicBezTo>
                    <a:pt x="5098" y="0"/>
                    <a:pt x="4017" y="340"/>
                    <a:pt x="2667" y="410"/>
                  </a:cubicBezTo>
                  <a:cubicBezTo>
                    <a:pt x="2495" y="419"/>
                    <a:pt x="2327" y="422"/>
                    <a:pt x="2164" y="422"/>
                  </a:cubicBezTo>
                  <a:cubicBezTo>
                    <a:pt x="1073" y="422"/>
                    <a:pt x="225" y="250"/>
                    <a:pt x="47" y="250"/>
                  </a:cubicBezTo>
                  <a:cubicBezTo>
                    <a:pt x="25" y="250"/>
                    <a:pt x="13" y="253"/>
                    <a:pt x="13" y="259"/>
                  </a:cubicBezTo>
                  <a:cubicBezTo>
                    <a:pt x="1" y="271"/>
                    <a:pt x="290" y="372"/>
                    <a:pt x="768" y="460"/>
                  </a:cubicBezTo>
                  <a:cubicBezTo>
                    <a:pt x="1264" y="549"/>
                    <a:pt x="1766" y="594"/>
                    <a:pt x="2268" y="594"/>
                  </a:cubicBezTo>
                  <a:cubicBezTo>
                    <a:pt x="3038" y="594"/>
                    <a:pt x="3807" y="489"/>
                    <a:pt x="4553" y="284"/>
                  </a:cubicBezTo>
                  <a:cubicBezTo>
                    <a:pt x="5018" y="146"/>
                    <a:pt x="5282" y="20"/>
                    <a:pt x="5282" y="7"/>
                  </a:cubicBezTo>
                  <a:cubicBezTo>
                    <a:pt x="5281" y="3"/>
                    <a:pt x="5274" y="0"/>
                    <a:pt x="5261" y="0"/>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24"/>
          <p:cNvGrpSpPr/>
          <p:nvPr/>
        </p:nvGrpSpPr>
        <p:grpSpPr>
          <a:xfrm>
            <a:off x="8226513" y="2012350"/>
            <a:ext cx="644500" cy="761125"/>
            <a:chOff x="8226513" y="2012350"/>
            <a:chExt cx="644500" cy="761125"/>
          </a:xfrm>
        </p:grpSpPr>
        <p:sp>
          <p:nvSpPr>
            <p:cNvPr id="403" name="Google Shape;403;p24"/>
            <p:cNvSpPr/>
            <p:nvPr/>
          </p:nvSpPr>
          <p:spPr>
            <a:xfrm>
              <a:off x="8646288" y="2547800"/>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8644363" y="2547800"/>
              <a:ext cx="226650" cy="225675"/>
            </a:xfrm>
            <a:custGeom>
              <a:avLst/>
              <a:gdLst/>
              <a:ahLst/>
              <a:cxnLst/>
              <a:rect l="l" t="t" r="r" b="b"/>
              <a:pathLst>
                <a:path w="9066" h="9027" extrusionOk="0">
                  <a:moveTo>
                    <a:pt x="2198" y="1118"/>
                  </a:moveTo>
                  <a:cubicBezTo>
                    <a:pt x="2221" y="1264"/>
                    <a:pt x="2239" y="1402"/>
                    <a:pt x="2257" y="1530"/>
                  </a:cubicBezTo>
                  <a:cubicBezTo>
                    <a:pt x="2066" y="1683"/>
                    <a:pt x="1875" y="1836"/>
                    <a:pt x="1722" y="2027"/>
                  </a:cubicBezTo>
                  <a:cubicBezTo>
                    <a:pt x="1684" y="2104"/>
                    <a:pt x="1607" y="2142"/>
                    <a:pt x="1607" y="2180"/>
                  </a:cubicBezTo>
                  <a:lnTo>
                    <a:pt x="1722" y="2066"/>
                  </a:lnTo>
                  <a:cubicBezTo>
                    <a:pt x="1913" y="1874"/>
                    <a:pt x="2066" y="1683"/>
                    <a:pt x="2296" y="1530"/>
                  </a:cubicBezTo>
                  <a:cubicBezTo>
                    <a:pt x="2257" y="1413"/>
                    <a:pt x="2228" y="1276"/>
                    <a:pt x="2198" y="1118"/>
                  </a:cubicBezTo>
                  <a:close/>
                  <a:moveTo>
                    <a:pt x="1607" y="2180"/>
                  </a:moveTo>
                  <a:lnTo>
                    <a:pt x="1607" y="2180"/>
                  </a:lnTo>
                  <a:cubicBezTo>
                    <a:pt x="1569" y="2219"/>
                    <a:pt x="1569" y="2257"/>
                    <a:pt x="1569" y="2257"/>
                  </a:cubicBezTo>
                  <a:lnTo>
                    <a:pt x="1607" y="2180"/>
                  </a:lnTo>
                  <a:close/>
                  <a:moveTo>
                    <a:pt x="575" y="2104"/>
                  </a:moveTo>
                  <a:lnTo>
                    <a:pt x="1" y="3557"/>
                  </a:lnTo>
                  <a:lnTo>
                    <a:pt x="39" y="3582"/>
                  </a:lnTo>
                  <a:lnTo>
                    <a:pt x="39" y="3595"/>
                  </a:lnTo>
                  <a:lnTo>
                    <a:pt x="44" y="3585"/>
                  </a:lnTo>
                  <a:lnTo>
                    <a:pt x="536" y="3905"/>
                  </a:lnTo>
                  <a:lnTo>
                    <a:pt x="51" y="3566"/>
                  </a:lnTo>
                  <a:lnTo>
                    <a:pt x="613" y="2180"/>
                  </a:lnTo>
                  <a:lnTo>
                    <a:pt x="1301" y="2257"/>
                  </a:lnTo>
                  <a:lnTo>
                    <a:pt x="1454" y="2257"/>
                  </a:lnTo>
                  <a:lnTo>
                    <a:pt x="1263" y="2219"/>
                  </a:lnTo>
                  <a:lnTo>
                    <a:pt x="575" y="2104"/>
                  </a:lnTo>
                  <a:close/>
                  <a:moveTo>
                    <a:pt x="536" y="3905"/>
                  </a:moveTo>
                  <a:lnTo>
                    <a:pt x="765" y="4065"/>
                  </a:lnTo>
                  <a:lnTo>
                    <a:pt x="765" y="4065"/>
                  </a:lnTo>
                  <a:cubicBezTo>
                    <a:pt x="765" y="4061"/>
                    <a:pt x="766" y="4058"/>
                    <a:pt x="766" y="4054"/>
                  </a:cubicBezTo>
                  <a:lnTo>
                    <a:pt x="536" y="3905"/>
                  </a:lnTo>
                  <a:close/>
                  <a:moveTo>
                    <a:pt x="7574" y="6770"/>
                  </a:moveTo>
                  <a:lnTo>
                    <a:pt x="7608" y="6776"/>
                  </a:lnTo>
                  <a:lnTo>
                    <a:pt x="7608" y="6776"/>
                  </a:lnTo>
                  <a:cubicBezTo>
                    <a:pt x="7610" y="6774"/>
                    <a:pt x="7611" y="6772"/>
                    <a:pt x="7612" y="6770"/>
                  </a:cubicBezTo>
                  <a:close/>
                  <a:moveTo>
                    <a:pt x="7608" y="6776"/>
                  </a:moveTo>
                  <a:cubicBezTo>
                    <a:pt x="7606" y="6780"/>
                    <a:pt x="7603" y="6784"/>
                    <a:pt x="7601" y="6788"/>
                  </a:cubicBezTo>
                  <a:lnTo>
                    <a:pt x="7601" y="6788"/>
                  </a:lnTo>
                  <a:lnTo>
                    <a:pt x="7918" y="6827"/>
                  </a:lnTo>
                  <a:lnTo>
                    <a:pt x="7918" y="6827"/>
                  </a:lnTo>
                  <a:lnTo>
                    <a:pt x="7608" y="6776"/>
                  </a:lnTo>
                  <a:close/>
                  <a:moveTo>
                    <a:pt x="3481" y="0"/>
                  </a:moveTo>
                  <a:lnTo>
                    <a:pt x="2105" y="612"/>
                  </a:lnTo>
                  <a:lnTo>
                    <a:pt x="2105" y="650"/>
                  </a:lnTo>
                  <a:lnTo>
                    <a:pt x="2112" y="648"/>
                  </a:lnTo>
                  <a:lnTo>
                    <a:pt x="2112" y="648"/>
                  </a:lnTo>
                  <a:cubicBezTo>
                    <a:pt x="2145" y="821"/>
                    <a:pt x="2172" y="977"/>
                    <a:pt x="2198" y="1118"/>
                  </a:cubicBezTo>
                  <a:lnTo>
                    <a:pt x="2198" y="1118"/>
                  </a:lnTo>
                  <a:cubicBezTo>
                    <a:pt x="2175" y="970"/>
                    <a:pt x="2148" y="813"/>
                    <a:pt x="2112" y="647"/>
                  </a:cubicBezTo>
                  <a:lnTo>
                    <a:pt x="2112" y="647"/>
                  </a:lnTo>
                  <a:lnTo>
                    <a:pt x="2112" y="648"/>
                  </a:lnTo>
                  <a:lnTo>
                    <a:pt x="2112" y="648"/>
                  </a:lnTo>
                  <a:cubicBezTo>
                    <a:pt x="2109" y="636"/>
                    <a:pt x="2107" y="624"/>
                    <a:pt x="2105" y="612"/>
                  </a:cubicBezTo>
                  <a:lnTo>
                    <a:pt x="2105" y="612"/>
                  </a:lnTo>
                  <a:cubicBezTo>
                    <a:pt x="2107" y="624"/>
                    <a:pt x="2110" y="636"/>
                    <a:pt x="2112" y="647"/>
                  </a:cubicBezTo>
                  <a:lnTo>
                    <a:pt x="2112" y="647"/>
                  </a:lnTo>
                  <a:lnTo>
                    <a:pt x="3490" y="89"/>
                  </a:lnTo>
                  <a:lnTo>
                    <a:pt x="3490" y="89"/>
                  </a:lnTo>
                  <a:lnTo>
                    <a:pt x="4017" y="803"/>
                  </a:lnTo>
                  <a:cubicBezTo>
                    <a:pt x="4189" y="784"/>
                    <a:pt x="4361" y="775"/>
                    <a:pt x="4528" y="775"/>
                  </a:cubicBezTo>
                  <a:cubicBezTo>
                    <a:pt x="4696" y="775"/>
                    <a:pt x="4858" y="784"/>
                    <a:pt x="5011" y="803"/>
                  </a:cubicBezTo>
                  <a:lnTo>
                    <a:pt x="5049" y="803"/>
                  </a:lnTo>
                  <a:lnTo>
                    <a:pt x="5568" y="62"/>
                  </a:lnTo>
                  <a:lnTo>
                    <a:pt x="5568" y="62"/>
                  </a:lnTo>
                  <a:lnTo>
                    <a:pt x="6921" y="596"/>
                  </a:lnTo>
                  <a:lnTo>
                    <a:pt x="6921" y="596"/>
                  </a:lnTo>
                  <a:cubicBezTo>
                    <a:pt x="6883" y="893"/>
                    <a:pt x="6846" y="1156"/>
                    <a:pt x="6809" y="1492"/>
                  </a:cubicBezTo>
                  <a:cubicBezTo>
                    <a:pt x="7038" y="1683"/>
                    <a:pt x="7306" y="1913"/>
                    <a:pt x="7497" y="2180"/>
                  </a:cubicBezTo>
                  <a:lnTo>
                    <a:pt x="7535" y="2180"/>
                  </a:lnTo>
                  <a:lnTo>
                    <a:pt x="8379" y="2034"/>
                  </a:lnTo>
                  <a:lnTo>
                    <a:pt x="8379" y="2034"/>
                  </a:lnTo>
                  <a:lnTo>
                    <a:pt x="8863" y="3450"/>
                  </a:lnTo>
                  <a:lnTo>
                    <a:pt x="8109" y="3978"/>
                  </a:lnTo>
                  <a:lnTo>
                    <a:pt x="8109" y="4016"/>
                  </a:lnTo>
                  <a:cubicBezTo>
                    <a:pt x="8147" y="4322"/>
                    <a:pt x="8147" y="4666"/>
                    <a:pt x="8109" y="5011"/>
                  </a:cubicBezTo>
                  <a:cubicBezTo>
                    <a:pt x="8373" y="5199"/>
                    <a:pt x="8599" y="5350"/>
                    <a:pt x="8862" y="5537"/>
                  </a:cubicBezTo>
                  <a:lnTo>
                    <a:pt x="8862" y="5537"/>
                  </a:lnTo>
                  <a:lnTo>
                    <a:pt x="8319" y="6877"/>
                  </a:lnTo>
                  <a:lnTo>
                    <a:pt x="8319" y="6877"/>
                  </a:lnTo>
                  <a:lnTo>
                    <a:pt x="7918" y="6827"/>
                  </a:lnTo>
                  <a:lnTo>
                    <a:pt x="7918" y="6827"/>
                  </a:lnTo>
                  <a:lnTo>
                    <a:pt x="8312" y="6893"/>
                  </a:lnTo>
                  <a:lnTo>
                    <a:pt x="8312" y="6893"/>
                  </a:lnTo>
                  <a:lnTo>
                    <a:pt x="8300" y="6923"/>
                  </a:lnTo>
                  <a:lnTo>
                    <a:pt x="8348" y="6899"/>
                  </a:lnTo>
                  <a:lnTo>
                    <a:pt x="8348" y="6899"/>
                  </a:lnTo>
                  <a:lnTo>
                    <a:pt x="8492" y="6923"/>
                  </a:lnTo>
                  <a:lnTo>
                    <a:pt x="8530" y="6923"/>
                  </a:lnTo>
                  <a:lnTo>
                    <a:pt x="8530" y="6885"/>
                  </a:lnTo>
                  <a:cubicBezTo>
                    <a:pt x="8721" y="6426"/>
                    <a:pt x="8912" y="5928"/>
                    <a:pt x="9065" y="5469"/>
                  </a:cubicBezTo>
                  <a:lnTo>
                    <a:pt x="9065" y="5431"/>
                  </a:lnTo>
                  <a:cubicBezTo>
                    <a:pt x="8799" y="5241"/>
                    <a:pt x="8533" y="5089"/>
                    <a:pt x="8305" y="4899"/>
                  </a:cubicBezTo>
                  <a:lnTo>
                    <a:pt x="8305" y="4899"/>
                  </a:lnTo>
                  <a:cubicBezTo>
                    <a:pt x="8337" y="4613"/>
                    <a:pt x="8337" y="4294"/>
                    <a:pt x="8304" y="3975"/>
                  </a:cubicBezTo>
                  <a:lnTo>
                    <a:pt x="8304" y="3975"/>
                  </a:lnTo>
                  <a:lnTo>
                    <a:pt x="9027" y="3442"/>
                  </a:lnTo>
                  <a:lnTo>
                    <a:pt x="9065" y="3442"/>
                  </a:lnTo>
                  <a:lnTo>
                    <a:pt x="9065" y="3404"/>
                  </a:lnTo>
                  <a:lnTo>
                    <a:pt x="8453" y="2027"/>
                  </a:lnTo>
                  <a:lnTo>
                    <a:pt x="8453" y="1989"/>
                  </a:lnTo>
                  <a:lnTo>
                    <a:pt x="8415" y="1989"/>
                  </a:lnTo>
                  <a:lnTo>
                    <a:pt x="7569" y="2136"/>
                  </a:lnTo>
                  <a:lnTo>
                    <a:pt x="7569" y="2136"/>
                  </a:lnTo>
                  <a:cubicBezTo>
                    <a:pt x="7343" y="1873"/>
                    <a:pt x="7116" y="1647"/>
                    <a:pt x="6853" y="1458"/>
                  </a:cubicBezTo>
                  <a:lnTo>
                    <a:pt x="6853" y="1458"/>
                  </a:lnTo>
                  <a:lnTo>
                    <a:pt x="7000" y="574"/>
                  </a:lnTo>
                  <a:lnTo>
                    <a:pt x="7000" y="536"/>
                  </a:lnTo>
                  <a:lnTo>
                    <a:pt x="6962" y="536"/>
                  </a:lnTo>
                  <a:lnTo>
                    <a:pt x="5508" y="0"/>
                  </a:lnTo>
                  <a:lnTo>
                    <a:pt x="4976" y="723"/>
                  </a:lnTo>
                  <a:lnTo>
                    <a:pt x="4976" y="723"/>
                  </a:lnTo>
                  <a:cubicBezTo>
                    <a:pt x="4815" y="707"/>
                    <a:pt x="4656" y="698"/>
                    <a:pt x="4500" y="698"/>
                  </a:cubicBezTo>
                  <a:cubicBezTo>
                    <a:pt x="4332" y="698"/>
                    <a:pt x="4170" y="708"/>
                    <a:pt x="4017" y="727"/>
                  </a:cubicBezTo>
                  <a:lnTo>
                    <a:pt x="3481" y="0"/>
                  </a:lnTo>
                  <a:close/>
                  <a:moveTo>
                    <a:pt x="765" y="4065"/>
                  </a:moveTo>
                  <a:cubicBezTo>
                    <a:pt x="729" y="4394"/>
                    <a:pt x="728" y="4723"/>
                    <a:pt x="762" y="5052"/>
                  </a:cubicBezTo>
                  <a:lnTo>
                    <a:pt x="762" y="5052"/>
                  </a:lnTo>
                  <a:lnTo>
                    <a:pt x="39" y="5584"/>
                  </a:lnTo>
                  <a:lnTo>
                    <a:pt x="39" y="5622"/>
                  </a:lnTo>
                  <a:lnTo>
                    <a:pt x="613" y="6999"/>
                  </a:lnTo>
                  <a:lnTo>
                    <a:pt x="613" y="7038"/>
                  </a:lnTo>
                  <a:lnTo>
                    <a:pt x="651" y="7038"/>
                  </a:lnTo>
                  <a:lnTo>
                    <a:pt x="1535" y="6890"/>
                  </a:lnTo>
                  <a:lnTo>
                    <a:pt x="1535" y="6890"/>
                  </a:lnTo>
                  <a:cubicBezTo>
                    <a:pt x="1724" y="7116"/>
                    <a:pt x="1949" y="7378"/>
                    <a:pt x="2248" y="7567"/>
                  </a:cubicBezTo>
                  <a:lnTo>
                    <a:pt x="2248" y="7567"/>
                  </a:lnTo>
                  <a:cubicBezTo>
                    <a:pt x="2181" y="7818"/>
                    <a:pt x="2144" y="8100"/>
                    <a:pt x="2109" y="8416"/>
                  </a:cubicBezTo>
                  <a:lnTo>
                    <a:pt x="2109" y="8416"/>
                  </a:lnTo>
                  <a:lnTo>
                    <a:pt x="2105" y="8414"/>
                  </a:lnTo>
                  <a:lnTo>
                    <a:pt x="2108" y="8418"/>
                  </a:lnTo>
                  <a:lnTo>
                    <a:pt x="2108" y="8418"/>
                  </a:lnTo>
                  <a:cubicBezTo>
                    <a:pt x="2107" y="8430"/>
                    <a:pt x="2106" y="8441"/>
                    <a:pt x="2105" y="8453"/>
                  </a:cubicBezTo>
                  <a:lnTo>
                    <a:pt x="2105" y="8491"/>
                  </a:lnTo>
                  <a:lnTo>
                    <a:pt x="3558" y="9026"/>
                  </a:lnTo>
                  <a:lnTo>
                    <a:pt x="3596" y="9026"/>
                  </a:lnTo>
                  <a:lnTo>
                    <a:pt x="4126" y="8269"/>
                  </a:lnTo>
                  <a:lnTo>
                    <a:pt x="4126" y="8269"/>
                  </a:lnTo>
                  <a:cubicBezTo>
                    <a:pt x="4275" y="8283"/>
                    <a:pt x="4423" y="8290"/>
                    <a:pt x="4571" y="8290"/>
                  </a:cubicBezTo>
                  <a:cubicBezTo>
                    <a:pt x="4732" y="8290"/>
                    <a:pt x="4892" y="8282"/>
                    <a:pt x="5052" y="8265"/>
                  </a:cubicBezTo>
                  <a:lnTo>
                    <a:pt x="5052" y="8265"/>
                  </a:lnTo>
                  <a:lnTo>
                    <a:pt x="5575" y="8937"/>
                  </a:lnTo>
                  <a:lnTo>
                    <a:pt x="5575" y="8937"/>
                  </a:lnTo>
                  <a:lnTo>
                    <a:pt x="5547" y="8950"/>
                  </a:lnTo>
                  <a:lnTo>
                    <a:pt x="5585" y="8950"/>
                  </a:lnTo>
                  <a:lnTo>
                    <a:pt x="5623" y="8988"/>
                  </a:lnTo>
                  <a:lnTo>
                    <a:pt x="5661" y="8988"/>
                  </a:lnTo>
                  <a:lnTo>
                    <a:pt x="7038" y="8414"/>
                  </a:lnTo>
                  <a:lnTo>
                    <a:pt x="7076" y="8414"/>
                  </a:lnTo>
                  <a:lnTo>
                    <a:pt x="7076" y="8376"/>
                  </a:lnTo>
                  <a:cubicBezTo>
                    <a:pt x="7040" y="8082"/>
                    <a:pt x="6968" y="7788"/>
                    <a:pt x="6928" y="7493"/>
                  </a:cubicBezTo>
                  <a:lnTo>
                    <a:pt x="6928" y="7493"/>
                  </a:lnTo>
                  <a:cubicBezTo>
                    <a:pt x="7189" y="7306"/>
                    <a:pt x="7413" y="7083"/>
                    <a:pt x="7601" y="6788"/>
                  </a:cubicBezTo>
                  <a:lnTo>
                    <a:pt x="7601" y="6788"/>
                  </a:lnTo>
                  <a:lnTo>
                    <a:pt x="7459" y="6770"/>
                  </a:lnTo>
                  <a:lnTo>
                    <a:pt x="7421" y="6770"/>
                  </a:lnTo>
                  <a:cubicBezTo>
                    <a:pt x="7229" y="6999"/>
                    <a:pt x="7000" y="7267"/>
                    <a:pt x="6732" y="7458"/>
                  </a:cubicBezTo>
                  <a:lnTo>
                    <a:pt x="6732" y="7497"/>
                  </a:lnTo>
                  <a:lnTo>
                    <a:pt x="6876" y="8359"/>
                  </a:lnTo>
                  <a:lnTo>
                    <a:pt x="6876" y="8359"/>
                  </a:lnTo>
                  <a:lnTo>
                    <a:pt x="5576" y="8937"/>
                  </a:lnTo>
                  <a:lnTo>
                    <a:pt x="5576" y="8937"/>
                  </a:lnTo>
                  <a:cubicBezTo>
                    <a:pt x="5398" y="8690"/>
                    <a:pt x="5222" y="8475"/>
                    <a:pt x="5076" y="8263"/>
                  </a:cubicBezTo>
                  <a:lnTo>
                    <a:pt x="5076" y="8263"/>
                  </a:lnTo>
                  <a:cubicBezTo>
                    <a:pt x="5080" y="8262"/>
                    <a:pt x="5084" y="8262"/>
                    <a:pt x="5088" y="8261"/>
                  </a:cubicBezTo>
                  <a:lnTo>
                    <a:pt x="5075" y="8261"/>
                  </a:lnTo>
                  <a:cubicBezTo>
                    <a:pt x="5067" y="8249"/>
                    <a:pt x="5058" y="8236"/>
                    <a:pt x="5049" y="8223"/>
                  </a:cubicBezTo>
                  <a:lnTo>
                    <a:pt x="5049" y="8185"/>
                  </a:lnTo>
                  <a:lnTo>
                    <a:pt x="5011" y="8185"/>
                  </a:lnTo>
                  <a:cubicBezTo>
                    <a:pt x="4858" y="8204"/>
                    <a:pt x="4696" y="8214"/>
                    <a:pt x="4528" y="8214"/>
                  </a:cubicBezTo>
                  <a:cubicBezTo>
                    <a:pt x="4361" y="8214"/>
                    <a:pt x="4189" y="8204"/>
                    <a:pt x="4017" y="8185"/>
                  </a:cubicBezTo>
                  <a:lnTo>
                    <a:pt x="4017" y="8223"/>
                  </a:lnTo>
                  <a:cubicBezTo>
                    <a:pt x="3832" y="8482"/>
                    <a:pt x="3647" y="8705"/>
                    <a:pt x="3497" y="8927"/>
                  </a:cubicBezTo>
                  <a:lnTo>
                    <a:pt x="3497" y="8927"/>
                  </a:lnTo>
                  <a:lnTo>
                    <a:pt x="2146" y="8430"/>
                  </a:lnTo>
                  <a:lnTo>
                    <a:pt x="2146" y="8430"/>
                  </a:lnTo>
                  <a:cubicBezTo>
                    <a:pt x="2183" y="8129"/>
                    <a:pt x="2221" y="7796"/>
                    <a:pt x="2296" y="7535"/>
                  </a:cubicBezTo>
                  <a:lnTo>
                    <a:pt x="2296" y="7497"/>
                  </a:lnTo>
                  <a:cubicBezTo>
                    <a:pt x="2028" y="7305"/>
                    <a:pt x="1760" y="7076"/>
                    <a:pt x="1569" y="6846"/>
                  </a:cubicBezTo>
                  <a:lnTo>
                    <a:pt x="687" y="6993"/>
                  </a:lnTo>
                  <a:lnTo>
                    <a:pt x="687" y="6993"/>
                  </a:lnTo>
                  <a:cubicBezTo>
                    <a:pt x="504" y="6519"/>
                    <a:pt x="287" y="6080"/>
                    <a:pt x="102" y="5642"/>
                  </a:cubicBezTo>
                  <a:lnTo>
                    <a:pt x="102" y="5642"/>
                  </a:lnTo>
                  <a:lnTo>
                    <a:pt x="804" y="5087"/>
                  </a:lnTo>
                  <a:cubicBezTo>
                    <a:pt x="766" y="4743"/>
                    <a:pt x="766" y="4399"/>
                    <a:pt x="804" y="4093"/>
                  </a:cubicBezTo>
                  <a:lnTo>
                    <a:pt x="765" y="4065"/>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p:nvPr/>
          </p:nvSpPr>
          <p:spPr>
            <a:xfrm>
              <a:off x="8450288" y="2015225"/>
              <a:ext cx="375775" cy="376750"/>
            </a:xfrm>
            <a:custGeom>
              <a:avLst/>
              <a:gdLst/>
              <a:ahLst/>
              <a:cxnLst/>
              <a:rect l="l" t="t" r="r" b="b"/>
              <a:pathLst>
                <a:path w="15031" h="15070" extrusionOk="0">
                  <a:moveTo>
                    <a:pt x="7535" y="4655"/>
                  </a:moveTo>
                  <a:cubicBezTo>
                    <a:pt x="7879" y="4655"/>
                    <a:pt x="8228" y="4720"/>
                    <a:pt x="8567" y="4858"/>
                  </a:cubicBezTo>
                  <a:cubicBezTo>
                    <a:pt x="10824" y="5775"/>
                    <a:pt x="10862" y="8950"/>
                    <a:pt x="8605" y="9906"/>
                  </a:cubicBezTo>
                  <a:cubicBezTo>
                    <a:pt x="8242" y="10063"/>
                    <a:pt x="7876" y="10134"/>
                    <a:pt x="7523" y="10134"/>
                  </a:cubicBezTo>
                  <a:cubicBezTo>
                    <a:pt x="5721" y="10134"/>
                    <a:pt x="4243" y="8274"/>
                    <a:pt x="5010" y="6387"/>
                  </a:cubicBezTo>
                  <a:cubicBezTo>
                    <a:pt x="5418" y="5311"/>
                    <a:pt x="6444" y="4655"/>
                    <a:pt x="7535" y="4655"/>
                  </a:cubicBezTo>
                  <a:close/>
                  <a:moveTo>
                    <a:pt x="9103" y="0"/>
                  </a:moveTo>
                  <a:lnTo>
                    <a:pt x="8261" y="1301"/>
                  </a:lnTo>
                  <a:cubicBezTo>
                    <a:pt x="7974" y="1262"/>
                    <a:pt x="7687" y="1243"/>
                    <a:pt x="7405" y="1243"/>
                  </a:cubicBezTo>
                  <a:cubicBezTo>
                    <a:pt x="7123" y="1243"/>
                    <a:pt x="6846" y="1262"/>
                    <a:pt x="6578" y="1301"/>
                  </a:cubicBezTo>
                  <a:lnTo>
                    <a:pt x="5660" y="77"/>
                  </a:lnTo>
                  <a:lnTo>
                    <a:pt x="3327" y="1071"/>
                  </a:lnTo>
                  <a:lnTo>
                    <a:pt x="3595" y="2601"/>
                  </a:lnTo>
                  <a:cubicBezTo>
                    <a:pt x="3176" y="2944"/>
                    <a:pt x="2795" y="3325"/>
                    <a:pt x="2452" y="3781"/>
                  </a:cubicBezTo>
                  <a:lnTo>
                    <a:pt x="2452" y="3781"/>
                  </a:lnTo>
                  <a:lnTo>
                    <a:pt x="956" y="3557"/>
                  </a:lnTo>
                  <a:lnTo>
                    <a:pt x="0" y="5928"/>
                  </a:lnTo>
                  <a:lnTo>
                    <a:pt x="1224" y="6808"/>
                  </a:lnTo>
                  <a:cubicBezTo>
                    <a:pt x="1147" y="7344"/>
                    <a:pt x="1147" y="7917"/>
                    <a:pt x="1262" y="8453"/>
                  </a:cubicBezTo>
                  <a:lnTo>
                    <a:pt x="0" y="9371"/>
                  </a:lnTo>
                  <a:lnTo>
                    <a:pt x="1033" y="11704"/>
                  </a:lnTo>
                  <a:lnTo>
                    <a:pt x="2524" y="11436"/>
                  </a:lnTo>
                  <a:cubicBezTo>
                    <a:pt x="2868" y="11857"/>
                    <a:pt x="3289" y="12239"/>
                    <a:pt x="3710" y="12583"/>
                  </a:cubicBezTo>
                  <a:lnTo>
                    <a:pt x="3480" y="14113"/>
                  </a:lnTo>
                  <a:lnTo>
                    <a:pt x="5890" y="15069"/>
                  </a:lnTo>
                  <a:lnTo>
                    <a:pt x="6731" y="13807"/>
                  </a:lnTo>
                  <a:cubicBezTo>
                    <a:pt x="6969" y="13823"/>
                    <a:pt x="7200" y="13832"/>
                    <a:pt x="7430" y="13832"/>
                  </a:cubicBezTo>
                  <a:cubicBezTo>
                    <a:pt x="7755" y="13832"/>
                    <a:pt x="8078" y="13814"/>
                    <a:pt x="8414" y="13769"/>
                  </a:cubicBezTo>
                  <a:lnTo>
                    <a:pt x="9332" y="15031"/>
                  </a:lnTo>
                  <a:lnTo>
                    <a:pt x="11665" y="13998"/>
                  </a:lnTo>
                  <a:lnTo>
                    <a:pt x="11359" y="12507"/>
                  </a:lnTo>
                  <a:cubicBezTo>
                    <a:pt x="11818" y="12163"/>
                    <a:pt x="12201" y="11742"/>
                    <a:pt x="12545" y="11321"/>
                  </a:cubicBezTo>
                  <a:lnTo>
                    <a:pt x="14075" y="11551"/>
                  </a:lnTo>
                  <a:lnTo>
                    <a:pt x="15031" y="9141"/>
                  </a:lnTo>
                  <a:lnTo>
                    <a:pt x="13730" y="8300"/>
                  </a:lnTo>
                  <a:cubicBezTo>
                    <a:pt x="13807" y="7726"/>
                    <a:pt x="13807" y="7152"/>
                    <a:pt x="13730" y="6617"/>
                  </a:cubicBezTo>
                  <a:lnTo>
                    <a:pt x="14954" y="5699"/>
                  </a:lnTo>
                  <a:lnTo>
                    <a:pt x="13960" y="3366"/>
                  </a:lnTo>
                  <a:lnTo>
                    <a:pt x="12430" y="3634"/>
                  </a:lnTo>
                  <a:cubicBezTo>
                    <a:pt x="12086" y="3213"/>
                    <a:pt x="11703" y="2830"/>
                    <a:pt x="11244" y="2486"/>
                  </a:cubicBezTo>
                  <a:lnTo>
                    <a:pt x="11474" y="956"/>
                  </a:lnTo>
                  <a:lnTo>
                    <a:pt x="9103" y="0"/>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4"/>
            <p:cNvSpPr/>
            <p:nvPr/>
          </p:nvSpPr>
          <p:spPr>
            <a:xfrm>
              <a:off x="8450288" y="2012350"/>
              <a:ext cx="378650" cy="380575"/>
            </a:xfrm>
            <a:custGeom>
              <a:avLst/>
              <a:gdLst/>
              <a:ahLst/>
              <a:cxnLst/>
              <a:rect l="l" t="t" r="r" b="b"/>
              <a:pathLst>
                <a:path w="15146" h="15223" extrusionOk="0">
                  <a:moveTo>
                    <a:pt x="2677" y="3519"/>
                  </a:moveTo>
                  <a:lnTo>
                    <a:pt x="2626" y="3590"/>
                  </a:lnTo>
                  <a:lnTo>
                    <a:pt x="2626" y="3590"/>
                  </a:lnTo>
                  <a:cubicBezTo>
                    <a:pt x="2643" y="3568"/>
                    <a:pt x="2660" y="3545"/>
                    <a:pt x="2677" y="3519"/>
                  </a:cubicBezTo>
                  <a:close/>
                  <a:moveTo>
                    <a:pt x="2626" y="3590"/>
                  </a:moveTo>
                  <a:lnTo>
                    <a:pt x="2626" y="3590"/>
                  </a:lnTo>
                  <a:cubicBezTo>
                    <a:pt x="2569" y="3666"/>
                    <a:pt x="2516" y="3719"/>
                    <a:pt x="2486" y="3749"/>
                  </a:cubicBezTo>
                  <a:cubicBezTo>
                    <a:pt x="2451" y="3783"/>
                    <a:pt x="2448" y="3818"/>
                    <a:pt x="2419" y="3853"/>
                  </a:cubicBezTo>
                  <a:lnTo>
                    <a:pt x="2419" y="3853"/>
                  </a:lnTo>
                  <a:cubicBezTo>
                    <a:pt x="2414" y="3846"/>
                    <a:pt x="2410" y="3838"/>
                    <a:pt x="2410" y="3825"/>
                  </a:cubicBezTo>
                  <a:lnTo>
                    <a:pt x="2104" y="3787"/>
                  </a:lnTo>
                  <a:lnTo>
                    <a:pt x="956" y="3596"/>
                  </a:lnTo>
                  <a:cubicBezTo>
                    <a:pt x="947" y="3621"/>
                    <a:pt x="937" y="3646"/>
                    <a:pt x="927" y="3672"/>
                  </a:cubicBezTo>
                  <a:lnTo>
                    <a:pt x="918" y="3672"/>
                  </a:lnTo>
                  <a:lnTo>
                    <a:pt x="927" y="3674"/>
                  </a:lnTo>
                  <a:lnTo>
                    <a:pt x="927" y="3674"/>
                  </a:lnTo>
                  <a:cubicBezTo>
                    <a:pt x="701" y="4275"/>
                    <a:pt x="403" y="5051"/>
                    <a:pt x="0" y="5967"/>
                  </a:cubicBezTo>
                  <a:lnTo>
                    <a:pt x="0" y="6005"/>
                  </a:lnTo>
                  <a:lnTo>
                    <a:pt x="38" y="6005"/>
                  </a:lnTo>
                  <a:lnTo>
                    <a:pt x="61" y="6021"/>
                  </a:lnTo>
                  <a:lnTo>
                    <a:pt x="61" y="6021"/>
                  </a:lnTo>
                  <a:cubicBezTo>
                    <a:pt x="432" y="5058"/>
                    <a:pt x="729" y="4277"/>
                    <a:pt x="954" y="3678"/>
                  </a:cubicBezTo>
                  <a:lnTo>
                    <a:pt x="954" y="3678"/>
                  </a:lnTo>
                  <a:lnTo>
                    <a:pt x="2065" y="3863"/>
                  </a:lnTo>
                  <a:lnTo>
                    <a:pt x="2371" y="3902"/>
                  </a:lnTo>
                  <a:lnTo>
                    <a:pt x="2448" y="3902"/>
                  </a:lnTo>
                  <a:cubicBezTo>
                    <a:pt x="2448" y="3876"/>
                    <a:pt x="2431" y="3868"/>
                    <a:pt x="2419" y="3853"/>
                  </a:cubicBezTo>
                  <a:lnTo>
                    <a:pt x="2419" y="3853"/>
                  </a:lnTo>
                  <a:cubicBezTo>
                    <a:pt x="2454" y="3819"/>
                    <a:pt x="2486" y="3787"/>
                    <a:pt x="2486" y="3787"/>
                  </a:cubicBezTo>
                  <a:lnTo>
                    <a:pt x="2626" y="3590"/>
                  </a:lnTo>
                  <a:close/>
                  <a:moveTo>
                    <a:pt x="9064" y="1"/>
                  </a:moveTo>
                  <a:lnTo>
                    <a:pt x="9026" y="39"/>
                  </a:lnTo>
                  <a:cubicBezTo>
                    <a:pt x="8721" y="496"/>
                    <a:pt x="8455" y="915"/>
                    <a:pt x="8150" y="1296"/>
                  </a:cubicBezTo>
                  <a:lnTo>
                    <a:pt x="8150" y="1296"/>
                  </a:lnTo>
                  <a:cubicBezTo>
                    <a:pt x="7938" y="1283"/>
                    <a:pt x="7731" y="1276"/>
                    <a:pt x="7524" y="1276"/>
                  </a:cubicBezTo>
                  <a:cubicBezTo>
                    <a:pt x="7210" y="1276"/>
                    <a:pt x="6899" y="1293"/>
                    <a:pt x="6575" y="1335"/>
                  </a:cubicBezTo>
                  <a:lnTo>
                    <a:pt x="6575" y="1335"/>
                  </a:lnTo>
                  <a:lnTo>
                    <a:pt x="5660" y="115"/>
                  </a:lnTo>
                  <a:lnTo>
                    <a:pt x="5660" y="77"/>
                  </a:lnTo>
                  <a:lnTo>
                    <a:pt x="3289" y="1110"/>
                  </a:lnTo>
                  <a:cubicBezTo>
                    <a:pt x="3404" y="1722"/>
                    <a:pt x="3480" y="2219"/>
                    <a:pt x="3557" y="2639"/>
                  </a:cubicBezTo>
                  <a:cubicBezTo>
                    <a:pt x="3251" y="2907"/>
                    <a:pt x="2945" y="3175"/>
                    <a:pt x="2677" y="3519"/>
                  </a:cubicBezTo>
                  <a:cubicBezTo>
                    <a:pt x="2983" y="3213"/>
                    <a:pt x="3251" y="2945"/>
                    <a:pt x="3595" y="2678"/>
                  </a:cubicBezTo>
                  <a:cubicBezTo>
                    <a:pt x="3520" y="2265"/>
                    <a:pt x="3445" y="1779"/>
                    <a:pt x="3334" y="1183"/>
                  </a:cubicBezTo>
                  <a:lnTo>
                    <a:pt x="3334" y="1183"/>
                  </a:lnTo>
                  <a:lnTo>
                    <a:pt x="5631" y="204"/>
                  </a:lnTo>
                  <a:lnTo>
                    <a:pt x="6578" y="1492"/>
                  </a:lnTo>
                  <a:lnTo>
                    <a:pt x="6655" y="1492"/>
                  </a:lnTo>
                  <a:cubicBezTo>
                    <a:pt x="6923" y="1454"/>
                    <a:pt x="7200" y="1435"/>
                    <a:pt x="7477" y="1435"/>
                  </a:cubicBezTo>
                  <a:cubicBezTo>
                    <a:pt x="7754" y="1435"/>
                    <a:pt x="8032" y="1454"/>
                    <a:pt x="8299" y="1492"/>
                  </a:cubicBezTo>
                  <a:lnTo>
                    <a:pt x="8338" y="1492"/>
                  </a:lnTo>
                  <a:lnTo>
                    <a:pt x="8338" y="1454"/>
                  </a:lnTo>
                  <a:lnTo>
                    <a:pt x="9201" y="216"/>
                  </a:lnTo>
                  <a:lnTo>
                    <a:pt x="11465" y="1129"/>
                  </a:lnTo>
                  <a:lnTo>
                    <a:pt x="11465" y="1129"/>
                  </a:lnTo>
                  <a:cubicBezTo>
                    <a:pt x="11391" y="1607"/>
                    <a:pt x="11316" y="2086"/>
                    <a:pt x="11206" y="2601"/>
                  </a:cubicBezTo>
                  <a:lnTo>
                    <a:pt x="11206" y="2639"/>
                  </a:lnTo>
                  <a:lnTo>
                    <a:pt x="11244" y="2678"/>
                  </a:lnTo>
                  <a:cubicBezTo>
                    <a:pt x="11703" y="2984"/>
                    <a:pt x="12086" y="3404"/>
                    <a:pt x="12430" y="3825"/>
                  </a:cubicBezTo>
                  <a:lnTo>
                    <a:pt x="12468" y="3863"/>
                  </a:lnTo>
                  <a:lnTo>
                    <a:pt x="12506" y="3863"/>
                  </a:lnTo>
                  <a:lnTo>
                    <a:pt x="13944" y="3569"/>
                  </a:lnTo>
                  <a:lnTo>
                    <a:pt x="13944" y="3569"/>
                  </a:lnTo>
                  <a:cubicBezTo>
                    <a:pt x="14272" y="4300"/>
                    <a:pt x="14600" y="5064"/>
                    <a:pt x="14929" y="5795"/>
                  </a:cubicBezTo>
                  <a:lnTo>
                    <a:pt x="14929" y="5795"/>
                  </a:lnTo>
                  <a:lnTo>
                    <a:pt x="13730" y="6694"/>
                  </a:lnTo>
                  <a:lnTo>
                    <a:pt x="13692" y="6732"/>
                  </a:lnTo>
                  <a:lnTo>
                    <a:pt x="13692" y="6770"/>
                  </a:lnTo>
                  <a:cubicBezTo>
                    <a:pt x="13769" y="7306"/>
                    <a:pt x="13769" y="7879"/>
                    <a:pt x="13692" y="8415"/>
                  </a:cubicBezTo>
                  <a:lnTo>
                    <a:pt x="13692" y="8453"/>
                  </a:lnTo>
                  <a:lnTo>
                    <a:pt x="13730" y="8491"/>
                  </a:lnTo>
                  <a:lnTo>
                    <a:pt x="14938" y="9296"/>
                  </a:lnTo>
                  <a:lnTo>
                    <a:pt x="14031" y="11582"/>
                  </a:lnTo>
                  <a:lnTo>
                    <a:pt x="14031" y="11582"/>
                  </a:lnTo>
                  <a:lnTo>
                    <a:pt x="12583" y="11360"/>
                  </a:lnTo>
                  <a:lnTo>
                    <a:pt x="12506" y="11360"/>
                  </a:lnTo>
                  <a:lnTo>
                    <a:pt x="12506" y="11398"/>
                  </a:lnTo>
                  <a:cubicBezTo>
                    <a:pt x="12162" y="11819"/>
                    <a:pt x="11780" y="12239"/>
                    <a:pt x="11359" y="12583"/>
                  </a:cubicBezTo>
                  <a:lnTo>
                    <a:pt x="11321" y="12622"/>
                  </a:lnTo>
                  <a:lnTo>
                    <a:pt x="11321" y="12660"/>
                  </a:lnTo>
                  <a:cubicBezTo>
                    <a:pt x="11394" y="13137"/>
                    <a:pt x="11503" y="13650"/>
                    <a:pt x="11579" y="14096"/>
                  </a:cubicBezTo>
                  <a:lnTo>
                    <a:pt x="11579" y="14096"/>
                  </a:lnTo>
                  <a:lnTo>
                    <a:pt x="9352" y="15082"/>
                  </a:lnTo>
                  <a:lnTo>
                    <a:pt x="9352" y="15082"/>
                  </a:lnTo>
                  <a:lnTo>
                    <a:pt x="8491" y="13846"/>
                  </a:lnTo>
                  <a:lnTo>
                    <a:pt x="8452" y="13807"/>
                  </a:lnTo>
                  <a:lnTo>
                    <a:pt x="8414" y="13807"/>
                  </a:lnTo>
                  <a:cubicBezTo>
                    <a:pt x="8101" y="13852"/>
                    <a:pt x="7774" y="13871"/>
                    <a:pt x="7449" y="13871"/>
                  </a:cubicBezTo>
                  <a:cubicBezTo>
                    <a:pt x="7220" y="13871"/>
                    <a:pt x="6991" y="13861"/>
                    <a:pt x="6770" y="13846"/>
                  </a:cubicBezTo>
                  <a:lnTo>
                    <a:pt x="6731" y="13846"/>
                  </a:lnTo>
                  <a:lnTo>
                    <a:pt x="6693" y="13884"/>
                  </a:lnTo>
                  <a:lnTo>
                    <a:pt x="5851" y="15092"/>
                  </a:lnTo>
                  <a:lnTo>
                    <a:pt x="3566" y="14171"/>
                  </a:lnTo>
                  <a:lnTo>
                    <a:pt x="3566" y="14171"/>
                  </a:lnTo>
                  <a:cubicBezTo>
                    <a:pt x="3639" y="13690"/>
                    <a:pt x="3713" y="13178"/>
                    <a:pt x="3786" y="12736"/>
                  </a:cubicBezTo>
                  <a:lnTo>
                    <a:pt x="3786" y="12660"/>
                  </a:lnTo>
                  <a:lnTo>
                    <a:pt x="3748" y="12660"/>
                  </a:lnTo>
                  <a:cubicBezTo>
                    <a:pt x="3327" y="12316"/>
                    <a:pt x="2907" y="11933"/>
                    <a:pt x="2601" y="11513"/>
                  </a:cubicBezTo>
                  <a:lnTo>
                    <a:pt x="2563" y="11474"/>
                  </a:lnTo>
                  <a:lnTo>
                    <a:pt x="2524" y="11474"/>
                  </a:lnTo>
                  <a:lnTo>
                    <a:pt x="1050" y="11732"/>
                  </a:lnTo>
                  <a:lnTo>
                    <a:pt x="1050" y="11732"/>
                  </a:lnTo>
                  <a:lnTo>
                    <a:pt x="101" y="9505"/>
                  </a:lnTo>
                  <a:lnTo>
                    <a:pt x="1300" y="8606"/>
                  </a:lnTo>
                  <a:lnTo>
                    <a:pt x="1339" y="8606"/>
                  </a:lnTo>
                  <a:lnTo>
                    <a:pt x="1339" y="8568"/>
                  </a:lnTo>
                  <a:cubicBezTo>
                    <a:pt x="1262" y="8032"/>
                    <a:pt x="1224" y="7459"/>
                    <a:pt x="1300" y="6923"/>
                  </a:cubicBezTo>
                  <a:lnTo>
                    <a:pt x="1300" y="6885"/>
                  </a:lnTo>
                  <a:lnTo>
                    <a:pt x="1300" y="6847"/>
                  </a:lnTo>
                  <a:cubicBezTo>
                    <a:pt x="1299" y="6858"/>
                    <a:pt x="1297" y="6870"/>
                    <a:pt x="1296" y="6881"/>
                  </a:cubicBezTo>
                  <a:lnTo>
                    <a:pt x="1296" y="6881"/>
                  </a:lnTo>
                  <a:lnTo>
                    <a:pt x="61" y="6021"/>
                  </a:lnTo>
                  <a:lnTo>
                    <a:pt x="61" y="6021"/>
                  </a:lnTo>
                  <a:cubicBezTo>
                    <a:pt x="58" y="6031"/>
                    <a:pt x="54" y="6041"/>
                    <a:pt x="50" y="6051"/>
                  </a:cubicBezTo>
                  <a:lnTo>
                    <a:pt x="50" y="6051"/>
                  </a:lnTo>
                  <a:lnTo>
                    <a:pt x="38" y="6043"/>
                  </a:lnTo>
                  <a:lnTo>
                    <a:pt x="38" y="6082"/>
                  </a:lnTo>
                  <a:cubicBezTo>
                    <a:pt x="42" y="6071"/>
                    <a:pt x="46" y="6061"/>
                    <a:pt x="50" y="6051"/>
                  </a:cubicBezTo>
                  <a:lnTo>
                    <a:pt x="50" y="6051"/>
                  </a:lnTo>
                  <a:lnTo>
                    <a:pt x="1296" y="6882"/>
                  </a:lnTo>
                  <a:lnTo>
                    <a:pt x="1296" y="6882"/>
                  </a:lnTo>
                  <a:cubicBezTo>
                    <a:pt x="1296" y="6882"/>
                    <a:pt x="1296" y="6881"/>
                    <a:pt x="1296" y="6881"/>
                  </a:cubicBezTo>
                  <a:lnTo>
                    <a:pt x="1296" y="6881"/>
                  </a:lnTo>
                  <a:lnTo>
                    <a:pt x="1300" y="6885"/>
                  </a:lnTo>
                  <a:lnTo>
                    <a:pt x="1296" y="6882"/>
                  </a:lnTo>
                  <a:lnTo>
                    <a:pt x="1296" y="6882"/>
                  </a:lnTo>
                  <a:cubicBezTo>
                    <a:pt x="1226" y="7395"/>
                    <a:pt x="1226" y="7943"/>
                    <a:pt x="1296" y="8457"/>
                  </a:cubicBezTo>
                  <a:lnTo>
                    <a:pt x="1296" y="8457"/>
                  </a:lnTo>
                  <a:lnTo>
                    <a:pt x="77" y="9371"/>
                  </a:lnTo>
                  <a:lnTo>
                    <a:pt x="38" y="9409"/>
                  </a:lnTo>
                  <a:lnTo>
                    <a:pt x="38" y="9447"/>
                  </a:lnTo>
                  <a:cubicBezTo>
                    <a:pt x="339" y="10162"/>
                    <a:pt x="677" y="10913"/>
                    <a:pt x="1015" y="11738"/>
                  </a:cubicBezTo>
                  <a:lnTo>
                    <a:pt x="1015" y="11738"/>
                  </a:lnTo>
                  <a:lnTo>
                    <a:pt x="994" y="11742"/>
                  </a:lnTo>
                  <a:lnTo>
                    <a:pt x="1023" y="11756"/>
                  </a:lnTo>
                  <a:lnTo>
                    <a:pt x="1023" y="11756"/>
                  </a:lnTo>
                  <a:cubicBezTo>
                    <a:pt x="1026" y="11764"/>
                    <a:pt x="1029" y="11772"/>
                    <a:pt x="1033" y="11780"/>
                  </a:cubicBezTo>
                  <a:lnTo>
                    <a:pt x="1033" y="11819"/>
                  </a:lnTo>
                  <a:lnTo>
                    <a:pt x="1071" y="11819"/>
                  </a:lnTo>
                  <a:lnTo>
                    <a:pt x="2534" y="11563"/>
                  </a:lnTo>
                  <a:lnTo>
                    <a:pt x="2534" y="11563"/>
                  </a:lnTo>
                  <a:cubicBezTo>
                    <a:pt x="2865" y="11965"/>
                    <a:pt x="3266" y="12368"/>
                    <a:pt x="3703" y="12702"/>
                  </a:cubicBezTo>
                  <a:lnTo>
                    <a:pt x="3703" y="12702"/>
                  </a:lnTo>
                  <a:cubicBezTo>
                    <a:pt x="3629" y="13152"/>
                    <a:pt x="3555" y="13671"/>
                    <a:pt x="3480" y="14190"/>
                  </a:cubicBezTo>
                  <a:lnTo>
                    <a:pt x="3480" y="14228"/>
                  </a:lnTo>
                  <a:lnTo>
                    <a:pt x="3519" y="14228"/>
                  </a:lnTo>
                  <a:lnTo>
                    <a:pt x="5890" y="15184"/>
                  </a:lnTo>
                  <a:lnTo>
                    <a:pt x="5928" y="15222"/>
                  </a:lnTo>
                  <a:lnTo>
                    <a:pt x="5966" y="15146"/>
                  </a:lnTo>
                  <a:lnTo>
                    <a:pt x="6815" y="13928"/>
                  </a:lnTo>
                  <a:lnTo>
                    <a:pt x="6815" y="13928"/>
                  </a:lnTo>
                  <a:cubicBezTo>
                    <a:pt x="7057" y="13959"/>
                    <a:pt x="7292" y="13975"/>
                    <a:pt x="7527" y="13975"/>
                  </a:cubicBezTo>
                  <a:cubicBezTo>
                    <a:pt x="7811" y="13975"/>
                    <a:pt x="8094" y="13951"/>
                    <a:pt x="8386" y="13897"/>
                  </a:cubicBezTo>
                  <a:lnTo>
                    <a:pt x="8386" y="13897"/>
                  </a:lnTo>
                  <a:lnTo>
                    <a:pt x="9294" y="15108"/>
                  </a:lnTo>
                  <a:lnTo>
                    <a:pt x="9332" y="15184"/>
                  </a:lnTo>
                  <a:lnTo>
                    <a:pt x="9370" y="15146"/>
                  </a:lnTo>
                  <a:lnTo>
                    <a:pt x="11742" y="14152"/>
                  </a:lnTo>
                  <a:lnTo>
                    <a:pt x="11780" y="14113"/>
                  </a:lnTo>
                  <a:lnTo>
                    <a:pt x="11780" y="14037"/>
                  </a:lnTo>
                  <a:cubicBezTo>
                    <a:pt x="11705" y="13590"/>
                    <a:pt x="11595" y="13071"/>
                    <a:pt x="11518" y="12585"/>
                  </a:cubicBezTo>
                  <a:lnTo>
                    <a:pt x="11518" y="12585"/>
                  </a:lnTo>
                  <a:cubicBezTo>
                    <a:pt x="11910" y="12259"/>
                    <a:pt x="12300" y="11868"/>
                    <a:pt x="12626" y="11443"/>
                  </a:cubicBezTo>
                  <a:lnTo>
                    <a:pt x="12626" y="11443"/>
                  </a:lnTo>
                  <a:lnTo>
                    <a:pt x="14002" y="11654"/>
                  </a:lnTo>
                  <a:lnTo>
                    <a:pt x="14002" y="11654"/>
                  </a:lnTo>
                  <a:lnTo>
                    <a:pt x="13998" y="11666"/>
                  </a:lnTo>
                  <a:lnTo>
                    <a:pt x="14008" y="11655"/>
                  </a:lnTo>
                  <a:lnTo>
                    <a:pt x="14008" y="11655"/>
                  </a:lnTo>
                  <a:lnTo>
                    <a:pt x="14075" y="11666"/>
                  </a:lnTo>
                  <a:lnTo>
                    <a:pt x="14151" y="11666"/>
                  </a:lnTo>
                  <a:lnTo>
                    <a:pt x="14189" y="11627"/>
                  </a:lnTo>
                  <a:cubicBezTo>
                    <a:pt x="14495" y="10786"/>
                    <a:pt x="14801" y="10021"/>
                    <a:pt x="15145" y="9218"/>
                  </a:cubicBezTo>
                  <a:lnTo>
                    <a:pt x="15145" y="9180"/>
                  </a:lnTo>
                  <a:lnTo>
                    <a:pt x="15069" y="9141"/>
                  </a:lnTo>
                  <a:lnTo>
                    <a:pt x="13848" y="8290"/>
                  </a:lnTo>
                  <a:lnTo>
                    <a:pt x="13848" y="8290"/>
                  </a:lnTo>
                  <a:cubicBezTo>
                    <a:pt x="13882" y="7748"/>
                    <a:pt x="13881" y="7207"/>
                    <a:pt x="13813" y="6700"/>
                  </a:cubicBezTo>
                  <a:lnTo>
                    <a:pt x="13813" y="6700"/>
                  </a:lnTo>
                  <a:lnTo>
                    <a:pt x="15031" y="5814"/>
                  </a:lnTo>
                  <a:lnTo>
                    <a:pt x="15069" y="5776"/>
                  </a:lnTo>
                  <a:lnTo>
                    <a:pt x="15069" y="5737"/>
                  </a:lnTo>
                  <a:cubicBezTo>
                    <a:pt x="14687" y="4934"/>
                    <a:pt x="14381" y="4131"/>
                    <a:pt x="14036" y="3366"/>
                  </a:cubicBezTo>
                  <a:lnTo>
                    <a:pt x="13998" y="3328"/>
                  </a:lnTo>
                  <a:lnTo>
                    <a:pt x="13960" y="3328"/>
                  </a:lnTo>
                  <a:lnTo>
                    <a:pt x="12496" y="3621"/>
                  </a:lnTo>
                  <a:lnTo>
                    <a:pt x="12496" y="3621"/>
                  </a:lnTo>
                  <a:cubicBezTo>
                    <a:pt x="12156" y="3208"/>
                    <a:pt x="11744" y="2796"/>
                    <a:pt x="11331" y="2457"/>
                  </a:cubicBezTo>
                  <a:lnTo>
                    <a:pt x="11331" y="2457"/>
                  </a:lnTo>
                  <a:cubicBezTo>
                    <a:pt x="11404" y="1979"/>
                    <a:pt x="11477" y="1470"/>
                    <a:pt x="11550" y="995"/>
                  </a:cubicBezTo>
                  <a:lnTo>
                    <a:pt x="11550" y="957"/>
                  </a:lnTo>
                  <a:lnTo>
                    <a:pt x="11474" y="957"/>
                  </a:lnTo>
                  <a:lnTo>
                    <a:pt x="9103"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4"/>
            <p:cNvSpPr/>
            <p:nvPr/>
          </p:nvSpPr>
          <p:spPr>
            <a:xfrm>
              <a:off x="8226513" y="2459388"/>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Subtitle 159"/>
          <p:cNvSpPr>
            <a:spLocks noGrp="1"/>
          </p:cNvSpPr>
          <p:nvPr>
            <p:ph type="subTitle" idx="1"/>
          </p:nvPr>
        </p:nvSpPr>
        <p:spPr>
          <a:xfrm>
            <a:off x="785786" y="3071816"/>
            <a:ext cx="3286148" cy="714380"/>
          </a:xfrm>
        </p:spPr>
        <p:txBody>
          <a:bodyPr/>
          <a:lstStyle/>
          <a:p>
            <a:r>
              <a:rPr lang="id-ID" sz="2800" dirty="0" smtClean="0">
                <a:effectLst>
                  <a:glow rad="228600">
                    <a:schemeClr val="accent3">
                      <a:satMod val="175000"/>
                      <a:alpha val="40000"/>
                    </a:schemeClr>
                  </a:glow>
                  <a:reflection blurRad="6350" stA="55000" endA="300" endPos="45500" dir="5400000" sy="-100000" algn="bl" rotWithShape="0"/>
                </a:effectLst>
                <a:latin typeface="MS Gothic" pitchFamily="49" charset="-128"/>
                <a:ea typeface="MS Gothic" pitchFamily="49" charset="-128"/>
              </a:rPr>
              <a:t>Machine Learning</a:t>
            </a:r>
            <a:endParaRPr lang="en-US" sz="2800" dirty="0">
              <a:effectLst>
                <a:glow rad="228600">
                  <a:schemeClr val="accent3">
                    <a:satMod val="175000"/>
                    <a:alpha val="40000"/>
                  </a:schemeClr>
                </a:glow>
                <a:reflection blurRad="6350" stA="55000" endA="300" endPos="45500" dir="5400000" sy="-100000" algn="bl" rotWithShape="0"/>
              </a:effectLst>
              <a:latin typeface="MS Gothic" pitchFamily="49" charset="-128"/>
              <a:ea typeface="MS Gothic" pitchFamily="49" charset="-128"/>
            </a:endParaRPr>
          </a:p>
        </p:txBody>
      </p:sp>
      <p:grpSp>
        <p:nvGrpSpPr>
          <p:cNvPr id="161" name="Google Shape;2895;p44"/>
          <p:cNvGrpSpPr/>
          <p:nvPr/>
        </p:nvGrpSpPr>
        <p:grpSpPr>
          <a:xfrm>
            <a:off x="8143900" y="2928940"/>
            <a:ext cx="642942" cy="571504"/>
            <a:chOff x="4201447" y="3817349"/>
            <a:chExt cx="346024" cy="345674"/>
          </a:xfrm>
        </p:grpSpPr>
        <p:sp>
          <p:nvSpPr>
            <p:cNvPr id="162" name="Google Shape;2896;p4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897;p4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2895;p44"/>
          <p:cNvGrpSpPr/>
          <p:nvPr/>
        </p:nvGrpSpPr>
        <p:grpSpPr>
          <a:xfrm>
            <a:off x="357158" y="4357700"/>
            <a:ext cx="428628" cy="428628"/>
            <a:chOff x="4201447" y="3817349"/>
            <a:chExt cx="346024" cy="345674"/>
          </a:xfrm>
        </p:grpSpPr>
        <p:sp>
          <p:nvSpPr>
            <p:cNvPr id="165" name="Google Shape;2896;p4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897;p4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2895;p44"/>
          <p:cNvGrpSpPr/>
          <p:nvPr/>
        </p:nvGrpSpPr>
        <p:grpSpPr>
          <a:xfrm>
            <a:off x="8072462" y="857238"/>
            <a:ext cx="357190" cy="357190"/>
            <a:chOff x="4201447" y="3817349"/>
            <a:chExt cx="346024" cy="345674"/>
          </a:xfrm>
        </p:grpSpPr>
        <p:sp>
          <p:nvSpPr>
            <p:cNvPr id="168" name="Google Shape;2896;p4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897;p4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descr="C:\Users\mkart\Desktop\Mini Project\580b57fcd9996e24bc43c53e.png"/>
          <p:cNvPicPr>
            <a:picLocks noChangeAspect="1" noChangeArrowheads="1"/>
          </p:cNvPicPr>
          <p:nvPr/>
        </p:nvPicPr>
        <p:blipFill>
          <a:blip r:embed="rId3"/>
          <a:srcRect/>
          <a:stretch>
            <a:fillRect/>
          </a:stretch>
        </p:blipFill>
        <p:spPr bwMode="auto">
          <a:xfrm>
            <a:off x="785786" y="857238"/>
            <a:ext cx="1214446" cy="1214446"/>
          </a:xfrm>
          <a:prstGeom prst="rect">
            <a:avLst/>
          </a:prstGeom>
          <a:noFill/>
        </p:spPr>
      </p:pic>
      <p:sp>
        <p:nvSpPr>
          <p:cNvPr id="170" name="TextBox 169"/>
          <p:cNvSpPr txBox="1"/>
          <p:nvPr/>
        </p:nvSpPr>
        <p:spPr>
          <a:xfrm>
            <a:off x="6929422" y="142858"/>
            <a:ext cx="2214578" cy="400110"/>
          </a:xfrm>
          <a:prstGeom prst="rect">
            <a:avLst/>
          </a:prstGeom>
          <a:noFill/>
        </p:spPr>
        <p:txBody>
          <a:bodyPr wrap="square" rtlCol="0">
            <a:spAutoFit/>
          </a:bodyPr>
          <a:lstStyle/>
          <a:p>
            <a:pPr algn="ctr"/>
            <a:r>
              <a:rPr lang="id-ID" sz="2000" dirty="0" smtClean="0">
                <a:solidFill>
                  <a:schemeClr val="tx1"/>
                </a:solidFill>
                <a:effectLst>
                  <a:glow rad="228600">
                    <a:schemeClr val="accent3">
                      <a:satMod val="175000"/>
                      <a:alpha val="40000"/>
                    </a:schemeClr>
                  </a:glow>
                  <a:reflection blurRad="6350" stA="55000" endA="300" endPos="45500" dir="5400000" sy="-100000" algn="bl" rotWithShape="0"/>
                </a:effectLst>
                <a:latin typeface="Aquire" pitchFamily="50" charset="0"/>
              </a:rPr>
              <a:t>Batch 16</a:t>
            </a:r>
            <a:endParaRPr lang="en-US" sz="2000" dirty="0">
              <a:solidFill>
                <a:schemeClr val="tx1"/>
              </a:solidFill>
              <a:effectLst>
                <a:glow rad="228600">
                  <a:schemeClr val="accent3">
                    <a:satMod val="175000"/>
                    <a:alpha val="40000"/>
                  </a:schemeClr>
                </a:glow>
                <a:reflection blurRad="6350" stA="55000" endA="300" endPos="45500" dir="5400000" sy="-100000" algn="bl" rotWithShape="0"/>
              </a:effectLst>
              <a:latin typeface="Aquire" pitchFamily="50" charset="0"/>
            </a:endParaRP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6"/>
        <p:cNvGrpSpPr/>
        <p:nvPr/>
      </p:nvGrpSpPr>
      <p:grpSpPr>
        <a:xfrm>
          <a:off x="0" y="0"/>
          <a:ext cx="0" cy="0"/>
          <a:chOff x="0" y="0"/>
          <a:chExt cx="0" cy="0"/>
        </a:xfrm>
      </p:grpSpPr>
      <p:grpSp>
        <p:nvGrpSpPr>
          <p:cNvPr id="2767" name="Google Shape;2767;p43"/>
          <p:cNvGrpSpPr/>
          <p:nvPr/>
        </p:nvGrpSpPr>
        <p:grpSpPr>
          <a:xfrm>
            <a:off x="312244" y="3773967"/>
            <a:ext cx="601898" cy="1032943"/>
            <a:chOff x="545575" y="3482250"/>
            <a:chExt cx="732325" cy="1256775"/>
          </a:xfrm>
        </p:grpSpPr>
        <p:sp>
          <p:nvSpPr>
            <p:cNvPr id="2768" name="Google Shape;2768;p43"/>
            <p:cNvSpPr/>
            <p:nvPr/>
          </p:nvSpPr>
          <p:spPr>
            <a:xfrm>
              <a:off x="545575" y="3482250"/>
              <a:ext cx="732325" cy="956000"/>
            </a:xfrm>
            <a:custGeom>
              <a:avLst/>
              <a:gdLst/>
              <a:ahLst/>
              <a:cxnLst/>
              <a:rect l="l" t="t" r="r" b="b"/>
              <a:pathLst>
                <a:path w="29293" h="38240" extrusionOk="0">
                  <a:moveTo>
                    <a:pt x="3707" y="0"/>
                  </a:moveTo>
                  <a:cubicBezTo>
                    <a:pt x="2287" y="0"/>
                    <a:pt x="812" y="847"/>
                    <a:pt x="433" y="2228"/>
                  </a:cubicBezTo>
                  <a:cubicBezTo>
                    <a:pt x="1" y="3669"/>
                    <a:pt x="836" y="5195"/>
                    <a:pt x="1758" y="6405"/>
                  </a:cubicBezTo>
                  <a:cubicBezTo>
                    <a:pt x="3111" y="8191"/>
                    <a:pt x="4724" y="9803"/>
                    <a:pt x="6539" y="11128"/>
                  </a:cubicBezTo>
                  <a:cubicBezTo>
                    <a:pt x="6913" y="11330"/>
                    <a:pt x="7173" y="11647"/>
                    <a:pt x="7345" y="12021"/>
                  </a:cubicBezTo>
                  <a:cubicBezTo>
                    <a:pt x="7547" y="12712"/>
                    <a:pt x="6884" y="13404"/>
                    <a:pt x="6164" y="13605"/>
                  </a:cubicBezTo>
                  <a:cubicBezTo>
                    <a:pt x="5387" y="13836"/>
                    <a:pt x="4523" y="13749"/>
                    <a:pt x="3716" y="13836"/>
                  </a:cubicBezTo>
                  <a:cubicBezTo>
                    <a:pt x="2881" y="13893"/>
                    <a:pt x="1988" y="14239"/>
                    <a:pt x="1642" y="14988"/>
                  </a:cubicBezTo>
                  <a:cubicBezTo>
                    <a:pt x="1182" y="16054"/>
                    <a:pt x="2074" y="17177"/>
                    <a:pt x="2939" y="17926"/>
                  </a:cubicBezTo>
                  <a:cubicBezTo>
                    <a:pt x="4667" y="19452"/>
                    <a:pt x="6683" y="20633"/>
                    <a:pt x="8814" y="21468"/>
                  </a:cubicBezTo>
                  <a:cubicBezTo>
                    <a:pt x="9592" y="21785"/>
                    <a:pt x="10398" y="22045"/>
                    <a:pt x="11003" y="22592"/>
                  </a:cubicBezTo>
                  <a:cubicBezTo>
                    <a:pt x="11637" y="23139"/>
                    <a:pt x="11983" y="24089"/>
                    <a:pt x="11579" y="24810"/>
                  </a:cubicBezTo>
                  <a:cubicBezTo>
                    <a:pt x="11261" y="25379"/>
                    <a:pt x="10582" y="25642"/>
                    <a:pt x="9913" y="25642"/>
                  </a:cubicBezTo>
                  <a:cubicBezTo>
                    <a:pt x="9736" y="25642"/>
                    <a:pt x="9559" y="25623"/>
                    <a:pt x="9390" y="25587"/>
                  </a:cubicBezTo>
                  <a:cubicBezTo>
                    <a:pt x="8584" y="25414"/>
                    <a:pt x="7864" y="24954"/>
                    <a:pt x="7115" y="24666"/>
                  </a:cubicBezTo>
                  <a:cubicBezTo>
                    <a:pt x="6551" y="24440"/>
                    <a:pt x="5920" y="24311"/>
                    <a:pt x="5305" y="24311"/>
                  </a:cubicBezTo>
                  <a:cubicBezTo>
                    <a:pt x="4349" y="24311"/>
                    <a:pt x="3430" y="24621"/>
                    <a:pt x="2852" y="25357"/>
                  </a:cubicBezTo>
                  <a:cubicBezTo>
                    <a:pt x="2247" y="26192"/>
                    <a:pt x="2074" y="27287"/>
                    <a:pt x="2420" y="28266"/>
                  </a:cubicBezTo>
                  <a:cubicBezTo>
                    <a:pt x="2737" y="29216"/>
                    <a:pt x="3255" y="30109"/>
                    <a:pt x="3947" y="30887"/>
                  </a:cubicBezTo>
                  <a:cubicBezTo>
                    <a:pt x="6193" y="33652"/>
                    <a:pt x="9131" y="35812"/>
                    <a:pt x="12472" y="37079"/>
                  </a:cubicBezTo>
                  <a:cubicBezTo>
                    <a:pt x="14424" y="37809"/>
                    <a:pt x="16306" y="38239"/>
                    <a:pt x="18212" y="38239"/>
                  </a:cubicBezTo>
                  <a:cubicBezTo>
                    <a:pt x="19541" y="38239"/>
                    <a:pt x="20881" y="38030"/>
                    <a:pt x="22265" y="37569"/>
                  </a:cubicBezTo>
                  <a:cubicBezTo>
                    <a:pt x="27824" y="33940"/>
                    <a:pt x="29206" y="26999"/>
                    <a:pt x="29149" y="20720"/>
                  </a:cubicBezTo>
                  <a:cubicBezTo>
                    <a:pt x="29149" y="19683"/>
                    <a:pt x="29293" y="18559"/>
                    <a:pt x="28803" y="17638"/>
                  </a:cubicBezTo>
                  <a:cubicBezTo>
                    <a:pt x="28419" y="16914"/>
                    <a:pt x="27626" y="16350"/>
                    <a:pt x="26830" y="16350"/>
                  </a:cubicBezTo>
                  <a:cubicBezTo>
                    <a:pt x="26611" y="16350"/>
                    <a:pt x="26393" y="16393"/>
                    <a:pt x="26182" y="16486"/>
                  </a:cubicBezTo>
                  <a:cubicBezTo>
                    <a:pt x="25405" y="16831"/>
                    <a:pt x="25030" y="17724"/>
                    <a:pt x="24569" y="18444"/>
                  </a:cubicBezTo>
                  <a:cubicBezTo>
                    <a:pt x="23964" y="19452"/>
                    <a:pt x="23072" y="20230"/>
                    <a:pt x="22035" y="20748"/>
                  </a:cubicBezTo>
                  <a:cubicBezTo>
                    <a:pt x="21609" y="20944"/>
                    <a:pt x="21128" y="21095"/>
                    <a:pt x="20667" y="21095"/>
                  </a:cubicBezTo>
                  <a:cubicBezTo>
                    <a:pt x="20380" y="21095"/>
                    <a:pt x="20100" y="21036"/>
                    <a:pt x="19846" y="20892"/>
                  </a:cubicBezTo>
                  <a:cubicBezTo>
                    <a:pt x="18953" y="20374"/>
                    <a:pt x="18866" y="19107"/>
                    <a:pt x="18895" y="18070"/>
                  </a:cubicBezTo>
                  <a:cubicBezTo>
                    <a:pt x="18953" y="16140"/>
                    <a:pt x="19010" y="14181"/>
                    <a:pt x="19068" y="12252"/>
                  </a:cubicBezTo>
                  <a:cubicBezTo>
                    <a:pt x="19154" y="11215"/>
                    <a:pt x="19068" y="10178"/>
                    <a:pt x="18838" y="9141"/>
                  </a:cubicBezTo>
                  <a:cubicBezTo>
                    <a:pt x="18521" y="8162"/>
                    <a:pt x="17829" y="7211"/>
                    <a:pt x="16821" y="6923"/>
                  </a:cubicBezTo>
                  <a:cubicBezTo>
                    <a:pt x="16633" y="6862"/>
                    <a:pt x="16435" y="6833"/>
                    <a:pt x="16235" y="6833"/>
                  </a:cubicBezTo>
                  <a:cubicBezTo>
                    <a:pt x="15394" y="6833"/>
                    <a:pt x="14531" y="7347"/>
                    <a:pt x="14344" y="8162"/>
                  </a:cubicBezTo>
                  <a:cubicBezTo>
                    <a:pt x="14287" y="8594"/>
                    <a:pt x="14258" y="9026"/>
                    <a:pt x="14287" y="9458"/>
                  </a:cubicBezTo>
                  <a:cubicBezTo>
                    <a:pt x="14287" y="9919"/>
                    <a:pt x="14028" y="10322"/>
                    <a:pt x="13624" y="10495"/>
                  </a:cubicBezTo>
                  <a:cubicBezTo>
                    <a:pt x="13562" y="10511"/>
                    <a:pt x="13501" y="10519"/>
                    <a:pt x="13440" y="10519"/>
                  </a:cubicBezTo>
                  <a:cubicBezTo>
                    <a:pt x="13078" y="10519"/>
                    <a:pt x="12744" y="10248"/>
                    <a:pt x="12472" y="9976"/>
                  </a:cubicBezTo>
                  <a:cubicBezTo>
                    <a:pt x="11406" y="8911"/>
                    <a:pt x="10715" y="7528"/>
                    <a:pt x="10053" y="6174"/>
                  </a:cubicBezTo>
                  <a:cubicBezTo>
                    <a:pt x="9390" y="4792"/>
                    <a:pt x="8757" y="3409"/>
                    <a:pt x="7806" y="2228"/>
                  </a:cubicBezTo>
                  <a:cubicBezTo>
                    <a:pt x="6827" y="1076"/>
                    <a:pt x="5502" y="126"/>
                    <a:pt x="3975" y="11"/>
                  </a:cubicBezTo>
                  <a:cubicBezTo>
                    <a:pt x="3886" y="4"/>
                    <a:pt x="3797" y="0"/>
                    <a:pt x="370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3"/>
            <p:cNvSpPr/>
            <p:nvPr/>
          </p:nvSpPr>
          <p:spPr>
            <a:xfrm>
              <a:off x="595275" y="3503375"/>
              <a:ext cx="511250" cy="1235650"/>
            </a:xfrm>
            <a:custGeom>
              <a:avLst/>
              <a:gdLst/>
              <a:ahLst/>
              <a:cxnLst/>
              <a:rect l="l" t="t" r="r" b="b"/>
              <a:pathLst>
                <a:path w="20450" h="49426" extrusionOk="0">
                  <a:moveTo>
                    <a:pt x="0" y="1"/>
                  </a:moveTo>
                  <a:cubicBezTo>
                    <a:pt x="29" y="30"/>
                    <a:pt x="58" y="58"/>
                    <a:pt x="115" y="87"/>
                  </a:cubicBezTo>
                  <a:lnTo>
                    <a:pt x="403" y="375"/>
                  </a:lnTo>
                  <a:cubicBezTo>
                    <a:pt x="691" y="635"/>
                    <a:pt x="1095" y="980"/>
                    <a:pt x="1584" y="1470"/>
                  </a:cubicBezTo>
                  <a:cubicBezTo>
                    <a:pt x="2996" y="2824"/>
                    <a:pt x="4320" y="4292"/>
                    <a:pt x="5530" y="5848"/>
                  </a:cubicBezTo>
                  <a:cubicBezTo>
                    <a:pt x="6279" y="6856"/>
                    <a:pt x="7057" y="7950"/>
                    <a:pt x="7892" y="9160"/>
                  </a:cubicBezTo>
                  <a:cubicBezTo>
                    <a:pt x="8727" y="10370"/>
                    <a:pt x="9591" y="11695"/>
                    <a:pt x="10455" y="13077"/>
                  </a:cubicBezTo>
                  <a:cubicBezTo>
                    <a:pt x="11348" y="14517"/>
                    <a:pt x="12184" y="16044"/>
                    <a:pt x="12932" y="17570"/>
                  </a:cubicBezTo>
                  <a:cubicBezTo>
                    <a:pt x="13336" y="18377"/>
                    <a:pt x="13652" y="19241"/>
                    <a:pt x="14027" y="20105"/>
                  </a:cubicBezTo>
                  <a:lnTo>
                    <a:pt x="15093" y="22697"/>
                  </a:lnTo>
                  <a:cubicBezTo>
                    <a:pt x="16446" y="26010"/>
                    <a:pt x="17627" y="29379"/>
                    <a:pt x="18607" y="32807"/>
                  </a:cubicBezTo>
                  <a:cubicBezTo>
                    <a:pt x="19384" y="35630"/>
                    <a:pt x="19903" y="38481"/>
                    <a:pt x="20133" y="41390"/>
                  </a:cubicBezTo>
                  <a:cubicBezTo>
                    <a:pt x="20306" y="43349"/>
                    <a:pt x="20277" y="45336"/>
                    <a:pt x="20104" y="47266"/>
                  </a:cubicBezTo>
                  <a:cubicBezTo>
                    <a:pt x="20018" y="47986"/>
                    <a:pt x="19960" y="48504"/>
                    <a:pt x="19903" y="48879"/>
                  </a:cubicBezTo>
                  <a:cubicBezTo>
                    <a:pt x="19874" y="49052"/>
                    <a:pt x="19845" y="49167"/>
                    <a:pt x="19845" y="49282"/>
                  </a:cubicBezTo>
                  <a:cubicBezTo>
                    <a:pt x="19816" y="49397"/>
                    <a:pt x="19845" y="49426"/>
                    <a:pt x="19845" y="49426"/>
                  </a:cubicBezTo>
                  <a:cubicBezTo>
                    <a:pt x="19845" y="49368"/>
                    <a:pt x="19874" y="49340"/>
                    <a:pt x="19874" y="49282"/>
                  </a:cubicBezTo>
                  <a:lnTo>
                    <a:pt x="19960" y="48879"/>
                  </a:lnTo>
                  <a:cubicBezTo>
                    <a:pt x="20018" y="48504"/>
                    <a:pt x="20104" y="47986"/>
                    <a:pt x="20191" y="47295"/>
                  </a:cubicBezTo>
                  <a:cubicBezTo>
                    <a:pt x="20392" y="45336"/>
                    <a:pt x="20450" y="43349"/>
                    <a:pt x="20306" y="41390"/>
                  </a:cubicBezTo>
                  <a:cubicBezTo>
                    <a:pt x="20075" y="38481"/>
                    <a:pt x="19557" y="35572"/>
                    <a:pt x="18779" y="32778"/>
                  </a:cubicBezTo>
                  <a:cubicBezTo>
                    <a:pt x="17800" y="29322"/>
                    <a:pt x="16619" y="25923"/>
                    <a:pt x="15237" y="22611"/>
                  </a:cubicBezTo>
                  <a:cubicBezTo>
                    <a:pt x="14891" y="21747"/>
                    <a:pt x="14517" y="20883"/>
                    <a:pt x="14171" y="20019"/>
                  </a:cubicBezTo>
                  <a:cubicBezTo>
                    <a:pt x="13854" y="19155"/>
                    <a:pt x="13480" y="18319"/>
                    <a:pt x="13105" y="17484"/>
                  </a:cubicBezTo>
                  <a:cubicBezTo>
                    <a:pt x="12356" y="15929"/>
                    <a:pt x="11492" y="14431"/>
                    <a:pt x="10571" y="12962"/>
                  </a:cubicBezTo>
                  <a:cubicBezTo>
                    <a:pt x="9707" y="11579"/>
                    <a:pt x="8842" y="10283"/>
                    <a:pt x="8007" y="9074"/>
                  </a:cubicBezTo>
                  <a:cubicBezTo>
                    <a:pt x="7172" y="7864"/>
                    <a:pt x="6365" y="6741"/>
                    <a:pt x="5617" y="5761"/>
                  </a:cubicBezTo>
                  <a:cubicBezTo>
                    <a:pt x="4407" y="4206"/>
                    <a:pt x="3082" y="2766"/>
                    <a:pt x="1642" y="1412"/>
                  </a:cubicBezTo>
                  <a:cubicBezTo>
                    <a:pt x="1152" y="923"/>
                    <a:pt x="720" y="577"/>
                    <a:pt x="461" y="318"/>
                  </a:cubicBezTo>
                  <a:lnTo>
                    <a:pt x="115" y="58"/>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3"/>
            <p:cNvSpPr/>
            <p:nvPr/>
          </p:nvSpPr>
          <p:spPr>
            <a:xfrm>
              <a:off x="921450" y="3655325"/>
              <a:ext cx="45400" cy="285150"/>
            </a:xfrm>
            <a:custGeom>
              <a:avLst/>
              <a:gdLst/>
              <a:ahLst/>
              <a:cxnLst/>
              <a:rect l="l" t="t" r="r" b="b"/>
              <a:pathLst>
                <a:path w="1816" h="11406" extrusionOk="0">
                  <a:moveTo>
                    <a:pt x="1815" y="0"/>
                  </a:moveTo>
                  <a:lnTo>
                    <a:pt x="1815" y="0"/>
                  </a:lnTo>
                  <a:cubicBezTo>
                    <a:pt x="1758" y="144"/>
                    <a:pt x="1700" y="288"/>
                    <a:pt x="1671" y="432"/>
                  </a:cubicBezTo>
                  <a:cubicBezTo>
                    <a:pt x="1585" y="720"/>
                    <a:pt x="1498" y="1123"/>
                    <a:pt x="1383" y="1642"/>
                  </a:cubicBezTo>
                  <a:cubicBezTo>
                    <a:pt x="1153" y="2650"/>
                    <a:pt x="922" y="4090"/>
                    <a:pt x="721" y="5674"/>
                  </a:cubicBezTo>
                  <a:cubicBezTo>
                    <a:pt x="519" y="7258"/>
                    <a:pt x="346" y="8641"/>
                    <a:pt x="202" y="9735"/>
                  </a:cubicBezTo>
                  <a:cubicBezTo>
                    <a:pt x="145" y="10225"/>
                    <a:pt x="87" y="10628"/>
                    <a:pt x="29" y="10974"/>
                  </a:cubicBezTo>
                  <a:cubicBezTo>
                    <a:pt x="1" y="11118"/>
                    <a:pt x="1" y="11262"/>
                    <a:pt x="1" y="11406"/>
                  </a:cubicBezTo>
                  <a:cubicBezTo>
                    <a:pt x="58" y="11262"/>
                    <a:pt x="87" y="11118"/>
                    <a:pt x="116" y="10974"/>
                  </a:cubicBezTo>
                  <a:cubicBezTo>
                    <a:pt x="173" y="10686"/>
                    <a:pt x="260" y="10283"/>
                    <a:pt x="346" y="9764"/>
                  </a:cubicBezTo>
                  <a:cubicBezTo>
                    <a:pt x="519" y="8727"/>
                    <a:pt x="692" y="7287"/>
                    <a:pt x="922" y="5703"/>
                  </a:cubicBezTo>
                  <a:cubicBezTo>
                    <a:pt x="1124" y="4119"/>
                    <a:pt x="1326" y="2708"/>
                    <a:pt x="1527" y="1671"/>
                  </a:cubicBezTo>
                  <a:cubicBezTo>
                    <a:pt x="1614" y="1152"/>
                    <a:pt x="1700" y="749"/>
                    <a:pt x="1758" y="461"/>
                  </a:cubicBezTo>
                  <a:cubicBezTo>
                    <a:pt x="1786" y="288"/>
                    <a:pt x="1815" y="144"/>
                    <a:pt x="181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3"/>
            <p:cNvSpPr/>
            <p:nvPr/>
          </p:nvSpPr>
          <p:spPr>
            <a:xfrm>
              <a:off x="583750" y="3869900"/>
              <a:ext cx="337725" cy="70575"/>
            </a:xfrm>
            <a:custGeom>
              <a:avLst/>
              <a:gdLst/>
              <a:ahLst/>
              <a:cxnLst/>
              <a:rect l="l" t="t" r="r" b="b"/>
              <a:pathLst>
                <a:path w="13509" h="2823" extrusionOk="0">
                  <a:moveTo>
                    <a:pt x="0" y="0"/>
                  </a:moveTo>
                  <a:cubicBezTo>
                    <a:pt x="173" y="58"/>
                    <a:pt x="375" y="87"/>
                    <a:pt x="547" y="87"/>
                  </a:cubicBezTo>
                  <a:cubicBezTo>
                    <a:pt x="893" y="116"/>
                    <a:pt x="1383" y="173"/>
                    <a:pt x="2016" y="260"/>
                  </a:cubicBezTo>
                  <a:cubicBezTo>
                    <a:pt x="3255" y="432"/>
                    <a:pt x="4954" y="720"/>
                    <a:pt x="6826" y="1095"/>
                  </a:cubicBezTo>
                  <a:cubicBezTo>
                    <a:pt x="8699" y="1498"/>
                    <a:pt x="10369" y="1930"/>
                    <a:pt x="11550" y="2276"/>
                  </a:cubicBezTo>
                  <a:cubicBezTo>
                    <a:pt x="12155" y="2449"/>
                    <a:pt x="12645" y="2593"/>
                    <a:pt x="12990" y="2679"/>
                  </a:cubicBezTo>
                  <a:cubicBezTo>
                    <a:pt x="13163" y="2737"/>
                    <a:pt x="13336" y="2794"/>
                    <a:pt x="13509" y="2823"/>
                  </a:cubicBezTo>
                  <a:cubicBezTo>
                    <a:pt x="13336" y="2737"/>
                    <a:pt x="13163" y="2679"/>
                    <a:pt x="12990" y="2621"/>
                  </a:cubicBezTo>
                  <a:cubicBezTo>
                    <a:pt x="12673" y="2506"/>
                    <a:pt x="12184" y="2333"/>
                    <a:pt x="11608" y="2132"/>
                  </a:cubicBezTo>
                  <a:cubicBezTo>
                    <a:pt x="10398" y="1757"/>
                    <a:pt x="8727" y="1296"/>
                    <a:pt x="6855" y="922"/>
                  </a:cubicBezTo>
                  <a:cubicBezTo>
                    <a:pt x="5012" y="519"/>
                    <a:pt x="3284" y="260"/>
                    <a:pt x="2016" y="116"/>
                  </a:cubicBezTo>
                  <a:cubicBezTo>
                    <a:pt x="1383" y="58"/>
                    <a:pt x="893" y="29"/>
                    <a:pt x="54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3"/>
            <p:cNvSpPr/>
            <p:nvPr/>
          </p:nvSpPr>
          <p:spPr>
            <a:xfrm>
              <a:off x="1059700" y="3892950"/>
              <a:ext cx="181475" cy="423400"/>
            </a:xfrm>
            <a:custGeom>
              <a:avLst/>
              <a:gdLst/>
              <a:ahLst/>
              <a:cxnLst/>
              <a:rect l="l" t="t" r="r" b="b"/>
              <a:pathLst>
                <a:path w="7259" h="16936" extrusionOk="0">
                  <a:moveTo>
                    <a:pt x="7259" y="0"/>
                  </a:moveTo>
                  <a:lnTo>
                    <a:pt x="7259" y="0"/>
                  </a:lnTo>
                  <a:cubicBezTo>
                    <a:pt x="7201" y="29"/>
                    <a:pt x="7173" y="86"/>
                    <a:pt x="7144" y="144"/>
                  </a:cubicBezTo>
                  <a:lnTo>
                    <a:pt x="6913" y="634"/>
                  </a:lnTo>
                  <a:cubicBezTo>
                    <a:pt x="6712" y="1037"/>
                    <a:pt x="6424" y="1642"/>
                    <a:pt x="6078" y="2419"/>
                  </a:cubicBezTo>
                  <a:cubicBezTo>
                    <a:pt x="5387" y="3946"/>
                    <a:pt x="4494" y="6077"/>
                    <a:pt x="3543" y="8439"/>
                  </a:cubicBezTo>
                  <a:cubicBezTo>
                    <a:pt x="2593" y="10801"/>
                    <a:pt x="1729" y="12904"/>
                    <a:pt x="1066" y="14459"/>
                  </a:cubicBezTo>
                  <a:cubicBezTo>
                    <a:pt x="750" y="15179"/>
                    <a:pt x="490" y="15813"/>
                    <a:pt x="289" y="16245"/>
                  </a:cubicBezTo>
                  <a:cubicBezTo>
                    <a:pt x="202" y="16446"/>
                    <a:pt x="116" y="16619"/>
                    <a:pt x="58" y="16734"/>
                  </a:cubicBezTo>
                  <a:cubicBezTo>
                    <a:pt x="30" y="16792"/>
                    <a:pt x="30" y="16849"/>
                    <a:pt x="1" y="16936"/>
                  </a:cubicBezTo>
                  <a:cubicBezTo>
                    <a:pt x="58" y="16878"/>
                    <a:pt x="87" y="16821"/>
                    <a:pt x="116" y="16763"/>
                  </a:cubicBezTo>
                  <a:lnTo>
                    <a:pt x="346" y="16273"/>
                  </a:lnTo>
                  <a:cubicBezTo>
                    <a:pt x="548" y="15870"/>
                    <a:pt x="836" y="15265"/>
                    <a:pt x="1182" y="14488"/>
                  </a:cubicBezTo>
                  <a:cubicBezTo>
                    <a:pt x="1873" y="12961"/>
                    <a:pt x="2766" y="10830"/>
                    <a:pt x="3716" y="8468"/>
                  </a:cubicBezTo>
                  <a:cubicBezTo>
                    <a:pt x="4667" y="6135"/>
                    <a:pt x="5502" y="3975"/>
                    <a:pt x="6193" y="2448"/>
                  </a:cubicBezTo>
                  <a:lnTo>
                    <a:pt x="6971" y="662"/>
                  </a:lnTo>
                  <a:lnTo>
                    <a:pt x="7201" y="173"/>
                  </a:lnTo>
                  <a:cubicBezTo>
                    <a:pt x="7230" y="115"/>
                    <a:pt x="7230" y="58"/>
                    <a:pt x="725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3"/>
            <p:cNvSpPr/>
            <p:nvPr/>
          </p:nvSpPr>
          <p:spPr>
            <a:xfrm>
              <a:off x="613275" y="4162250"/>
              <a:ext cx="446450" cy="154100"/>
            </a:xfrm>
            <a:custGeom>
              <a:avLst/>
              <a:gdLst/>
              <a:ahLst/>
              <a:cxnLst/>
              <a:rect l="l" t="t" r="r" b="b"/>
              <a:pathLst>
                <a:path w="17858" h="6164" extrusionOk="0">
                  <a:moveTo>
                    <a:pt x="0" y="0"/>
                  </a:moveTo>
                  <a:cubicBezTo>
                    <a:pt x="29" y="29"/>
                    <a:pt x="115" y="58"/>
                    <a:pt x="173" y="58"/>
                  </a:cubicBezTo>
                  <a:lnTo>
                    <a:pt x="691" y="259"/>
                  </a:lnTo>
                  <a:lnTo>
                    <a:pt x="2592" y="922"/>
                  </a:lnTo>
                  <a:cubicBezTo>
                    <a:pt x="4205" y="1469"/>
                    <a:pt x="6452" y="2276"/>
                    <a:pt x="8900" y="3168"/>
                  </a:cubicBezTo>
                  <a:cubicBezTo>
                    <a:pt x="11348" y="4033"/>
                    <a:pt x="13566" y="4839"/>
                    <a:pt x="15208" y="5357"/>
                  </a:cubicBezTo>
                  <a:cubicBezTo>
                    <a:pt x="16014" y="5617"/>
                    <a:pt x="16677" y="5818"/>
                    <a:pt x="17138" y="5962"/>
                  </a:cubicBezTo>
                  <a:lnTo>
                    <a:pt x="17685" y="6106"/>
                  </a:lnTo>
                  <a:cubicBezTo>
                    <a:pt x="17742" y="6135"/>
                    <a:pt x="17800" y="6135"/>
                    <a:pt x="17858" y="6164"/>
                  </a:cubicBezTo>
                  <a:cubicBezTo>
                    <a:pt x="17800" y="6106"/>
                    <a:pt x="17742" y="6077"/>
                    <a:pt x="17685" y="6077"/>
                  </a:cubicBezTo>
                  <a:lnTo>
                    <a:pt x="17166" y="5876"/>
                  </a:lnTo>
                  <a:lnTo>
                    <a:pt x="15265" y="5213"/>
                  </a:lnTo>
                  <a:cubicBezTo>
                    <a:pt x="13653" y="4666"/>
                    <a:pt x="11406" y="3860"/>
                    <a:pt x="8958" y="2967"/>
                  </a:cubicBezTo>
                  <a:cubicBezTo>
                    <a:pt x="6509" y="2074"/>
                    <a:pt x="4263" y="1325"/>
                    <a:pt x="2650" y="807"/>
                  </a:cubicBezTo>
                  <a:cubicBezTo>
                    <a:pt x="1815" y="519"/>
                    <a:pt x="1152" y="317"/>
                    <a:pt x="691" y="202"/>
                  </a:cubicBezTo>
                  <a:lnTo>
                    <a:pt x="173" y="29"/>
                  </a:lnTo>
                  <a:cubicBezTo>
                    <a:pt x="115" y="0"/>
                    <a:pt x="58" y="0"/>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4" name="Google Shape;2774;p43"/>
          <p:cNvSpPr/>
          <p:nvPr/>
        </p:nvSpPr>
        <p:spPr>
          <a:xfrm>
            <a:off x="5715008" y="1428742"/>
            <a:ext cx="3143271" cy="2762412"/>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76" name="Google Shape;2776;p43"/>
          <p:cNvSpPr txBox="1">
            <a:spLocks noGrp="1"/>
          </p:cNvSpPr>
          <p:nvPr>
            <p:ph type="title"/>
          </p:nvPr>
        </p:nvSpPr>
        <p:spPr>
          <a:xfrm>
            <a:off x="3286116" y="357172"/>
            <a:ext cx="5715040" cy="65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smtClean="0">
                <a:effectLst>
                  <a:glow rad="228600">
                    <a:schemeClr val="accent3">
                      <a:satMod val="175000"/>
                      <a:alpha val="40000"/>
                    </a:schemeClr>
                  </a:glow>
                </a:effectLst>
                <a:latin typeface="Hyper heliX" pitchFamily="2" charset="0"/>
              </a:rPr>
              <a:t>Problem Definition</a:t>
            </a:r>
            <a:endParaRPr>
              <a:effectLst>
                <a:glow rad="228600">
                  <a:schemeClr val="accent3">
                    <a:satMod val="175000"/>
                    <a:alpha val="40000"/>
                  </a:schemeClr>
                </a:glow>
              </a:effectLst>
              <a:latin typeface="Hyper heliX" pitchFamily="2" charset="0"/>
            </a:endParaRPr>
          </a:p>
        </p:txBody>
      </p:sp>
      <p:sp>
        <p:nvSpPr>
          <p:cNvPr id="2777" name="Google Shape;2777;p43"/>
          <p:cNvSpPr txBox="1"/>
          <p:nvPr/>
        </p:nvSpPr>
        <p:spPr>
          <a:xfrm>
            <a:off x="6053325" y="2626405"/>
            <a:ext cx="2115900" cy="98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Nanum Gothic Coding"/>
              <a:ea typeface="Nanum Gothic Coding"/>
              <a:cs typeface="Nanum Gothic Coding"/>
              <a:sym typeface="Nanum Gothic Coding"/>
            </a:endParaRPr>
          </a:p>
        </p:txBody>
      </p:sp>
      <p:sp>
        <p:nvSpPr>
          <p:cNvPr id="2778" name="Google Shape;2778;p43"/>
          <p:cNvSpPr/>
          <p:nvPr/>
        </p:nvSpPr>
        <p:spPr>
          <a:xfrm>
            <a:off x="4437112" y="2016152"/>
            <a:ext cx="407210" cy="407765"/>
          </a:xfrm>
          <a:custGeom>
            <a:avLst/>
            <a:gdLst/>
            <a:ahLst/>
            <a:cxnLst/>
            <a:rect l="l" t="t" r="r" b="b"/>
            <a:pathLst>
              <a:path w="19818" h="19845" extrusionOk="0">
                <a:moveTo>
                  <a:pt x="14892" y="3255"/>
                </a:moveTo>
                <a:cubicBezTo>
                  <a:pt x="15468" y="3716"/>
                  <a:pt x="15986" y="4234"/>
                  <a:pt x="16447" y="4810"/>
                </a:cubicBezTo>
                <a:lnTo>
                  <a:pt x="18463" y="4436"/>
                </a:lnTo>
                <a:lnTo>
                  <a:pt x="19788" y="7546"/>
                </a:lnTo>
                <a:lnTo>
                  <a:pt x="18118" y="8727"/>
                </a:lnTo>
                <a:cubicBezTo>
                  <a:pt x="18233" y="9476"/>
                  <a:pt x="18233" y="10196"/>
                  <a:pt x="18147" y="10945"/>
                </a:cubicBezTo>
                <a:lnTo>
                  <a:pt x="19817" y="12097"/>
                </a:lnTo>
                <a:lnTo>
                  <a:pt x="18579" y="15208"/>
                </a:lnTo>
                <a:lnTo>
                  <a:pt x="16562" y="14891"/>
                </a:lnTo>
                <a:cubicBezTo>
                  <a:pt x="16130" y="15496"/>
                  <a:pt x="15612" y="16014"/>
                  <a:pt x="15007" y="16475"/>
                </a:cubicBezTo>
                <a:lnTo>
                  <a:pt x="15381" y="18462"/>
                </a:lnTo>
                <a:lnTo>
                  <a:pt x="12300" y="19816"/>
                </a:lnTo>
                <a:lnTo>
                  <a:pt x="11090" y="18146"/>
                </a:lnTo>
                <a:cubicBezTo>
                  <a:pt x="10370" y="18261"/>
                  <a:pt x="9621" y="18261"/>
                  <a:pt x="8901" y="18174"/>
                </a:cubicBezTo>
                <a:lnTo>
                  <a:pt x="7749" y="19845"/>
                </a:lnTo>
                <a:lnTo>
                  <a:pt x="4609" y="18578"/>
                </a:lnTo>
                <a:lnTo>
                  <a:pt x="4926" y="16561"/>
                </a:lnTo>
                <a:cubicBezTo>
                  <a:pt x="4350" y="16129"/>
                  <a:pt x="3803" y="15611"/>
                  <a:pt x="3371" y="15035"/>
                </a:cubicBezTo>
                <a:lnTo>
                  <a:pt x="1355" y="15381"/>
                </a:lnTo>
                <a:lnTo>
                  <a:pt x="30" y="12299"/>
                </a:lnTo>
                <a:lnTo>
                  <a:pt x="1700" y="11089"/>
                </a:lnTo>
                <a:cubicBezTo>
                  <a:pt x="1585" y="10369"/>
                  <a:pt x="1585" y="9620"/>
                  <a:pt x="1671" y="8900"/>
                </a:cubicBezTo>
                <a:lnTo>
                  <a:pt x="1" y="7748"/>
                </a:lnTo>
                <a:lnTo>
                  <a:pt x="1239" y="4608"/>
                </a:lnTo>
                <a:lnTo>
                  <a:pt x="3256" y="4954"/>
                </a:lnTo>
                <a:cubicBezTo>
                  <a:pt x="3688" y="4349"/>
                  <a:pt x="4206" y="3831"/>
                  <a:pt x="4782" y="3370"/>
                </a:cubicBezTo>
                <a:lnTo>
                  <a:pt x="4437" y="1383"/>
                </a:lnTo>
                <a:lnTo>
                  <a:pt x="7518" y="58"/>
                </a:lnTo>
                <a:lnTo>
                  <a:pt x="8728" y="1699"/>
                </a:lnTo>
                <a:cubicBezTo>
                  <a:pt x="9448" y="1584"/>
                  <a:pt x="10168" y="1584"/>
                  <a:pt x="10917" y="1671"/>
                </a:cubicBezTo>
                <a:lnTo>
                  <a:pt x="12069" y="0"/>
                </a:lnTo>
                <a:lnTo>
                  <a:pt x="15209" y="1267"/>
                </a:lnTo>
                <a:close/>
                <a:moveTo>
                  <a:pt x="11407" y="6625"/>
                </a:moveTo>
                <a:cubicBezTo>
                  <a:pt x="8411" y="5444"/>
                  <a:pt x="5502" y="8439"/>
                  <a:pt x="6741" y="11377"/>
                </a:cubicBezTo>
                <a:cubicBezTo>
                  <a:pt x="8008" y="14315"/>
                  <a:pt x="12184" y="14286"/>
                  <a:pt x="13394" y="11319"/>
                </a:cubicBezTo>
                <a:cubicBezTo>
                  <a:pt x="14143" y="9476"/>
                  <a:pt x="13250" y="7373"/>
                  <a:pt x="11407" y="6625"/>
                </a:cubicBez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79" name="Google Shape;2779;p43"/>
          <p:cNvPicPr preferRelativeResize="0"/>
          <p:nvPr/>
        </p:nvPicPr>
        <p:blipFill rotWithShape="1">
          <a:blip r:embed="rId3">
            <a:alphaModFix/>
          </a:blip>
          <a:srcRect/>
          <a:stretch/>
        </p:blipFill>
        <p:spPr>
          <a:xfrm>
            <a:off x="3834828" y="2143122"/>
            <a:ext cx="720744" cy="1514864"/>
          </a:xfrm>
          <a:prstGeom prst="rect">
            <a:avLst/>
          </a:prstGeom>
          <a:noFill/>
          <a:ln>
            <a:noFill/>
          </a:ln>
        </p:spPr>
      </p:pic>
      <p:pic>
        <p:nvPicPr>
          <p:cNvPr id="2780" name="Google Shape;2780;p43"/>
          <p:cNvPicPr preferRelativeResize="0"/>
          <p:nvPr/>
        </p:nvPicPr>
        <p:blipFill>
          <a:blip r:embed="rId4">
            <a:alphaModFix/>
          </a:blip>
          <a:stretch>
            <a:fillRect/>
          </a:stretch>
        </p:blipFill>
        <p:spPr>
          <a:xfrm>
            <a:off x="848822" y="3071764"/>
            <a:ext cx="2732360" cy="1617473"/>
          </a:xfrm>
          <a:prstGeom prst="rect">
            <a:avLst/>
          </a:prstGeom>
          <a:noFill/>
          <a:ln>
            <a:noFill/>
          </a:ln>
        </p:spPr>
      </p:pic>
      <p:sp>
        <p:nvSpPr>
          <p:cNvPr id="2781" name="Google Shape;2781;p43"/>
          <p:cNvSpPr/>
          <p:nvPr/>
        </p:nvSpPr>
        <p:spPr>
          <a:xfrm>
            <a:off x="3796889" y="2096839"/>
            <a:ext cx="796606" cy="1617479"/>
          </a:xfrm>
          <a:custGeom>
            <a:avLst/>
            <a:gdLst/>
            <a:ahLst/>
            <a:cxnLst/>
            <a:rect l="l" t="t" r="r" b="b"/>
            <a:pathLst>
              <a:path w="38769" h="78719" extrusionOk="0">
                <a:moveTo>
                  <a:pt x="6139" y="2305"/>
                </a:moveTo>
                <a:cubicBezTo>
                  <a:pt x="6157" y="2305"/>
                  <a:pt x="6175" y="2305"/>
                  <a:pt x="6193" y="2305"/>
                </a:cubicBezTo>
                <a:lnTo>
                  <a:pt x="12558" y="2305"/>
                </a:lnTo>
                <a:cubicBezTo>
                  <a:pt x="13249" y="2334"/>
                  <a:pt x="13825" y="2939"/>
                  <a:pt x="13796" y="3630"/>
                </a:cubicBezTo>
                <a:lnTo>
                  <a:pt x="13796" y="4580"/>
                </a:lnTo>
                <a:cubicBezTo>
                  <a:pt x="13796" y="5301"/>
                  <a:pt x="14344" y="5877"/>
                  <a:pt x="15064" y="5905"/>
                </a:cubicBezTo>
                <a:lnTo>
                  <a:pt x="25173" y="5934"/>
                </a:lnTo>
                <a:cubicBezTo>
                  <a:pt x="25894" y="5934"/>
                  <a:pt x="26470" y="5358"/>
                  <a:pt x="26441" y="4638"/>
                </a:cubicBezTo>
                <a:lnTo>
                  <a:pt x="26441" y="3688"/>
                </a:lnTo>
                <a:cubicBezTo>
                  <a:pt x="26441" y="2996"/>
                  <a:pt x="27017" y="2392"/>
                  <a:pt x="27708" y="2392"/>
                </a:cubicBezTo>
                <a:lnTo>
                  <a:pt x="32921" y="2420"/>
                </a:lnTo>
                <a:cubicBezTo>
                  <a:pt x="35168" y="2420"/>
                  <a:pt x="36983" y="4264"/>
                  <a:pt x="36983" y="6510"/>
                </a:cubicBezTo>
                <a:lnTo>
                  <a:pt x="36694" y="71863"/>
                </a:lnTo>
                <a:cubicBezTo>
                  <a:pt x="36666" y="74121"/>
                  <a:pt x="34879" y="75925"/>
                  <a:pt x="32629" y="75925"/>
                </a:cubicBezTo>
                <a:cubicBezTo>
                  <a:pt x="32611" y="75925"/>
                  <a:pt x="32594" y="75925"/>
                  <a:pt x="32576" y="75924"/>
                </a:cubicBezTo>
                <a:lnTo>
                  <a:pt x="5847" y="75809"/>
                </a:lnTo>
                <a:cubicBezTo>
                  <a:pt x="3600" y="75809"/>
                  <a:pt x="1786" y="73966"/>
                  <a:pt x="1786" y="71719"/>
                </a:cubicBezTo>
                <a:lnTo>
                  <a:pt x="2074" y="6366"/>
                </a:lnTo>
                <a:cubicBezTo>
                  <a:pt x="2074" y="4109"/>
                  <a:pt x="3888" y="2305"/>
                  <a:pt x="6139" y="2305"/>
                </a:cubicBezTo>
                <a:close/>
                <a:moveTo>
                  <a:pt x="6111" y="1"/>
                </a:moveTo>
                <a:cubicBezTo>
                  <a:pt x="2909" y="1"/>
                  <a:pt x="317" y="2582"/>
                  <a:pt x="288" y="5790"/>
                </a:cubicBezTo>
                <a:lnTo>
                  <a:pt x="0" y="72756"/>
                </a:lnTo>
                <a:cubicBezTo>
                  <a:pt x="0" y="75953"/>
                  <a:pt x="2592" y="78574"/>
                  <a:pt x="5818" y="78574"/>
                </a:cubicBezTo>
                <a:lnTo>
                  <a:pt x="32605" y="78718"/>
                </a:lnTo>
                <a:cubicBezTo>
                  <a:pt x="35830" y="78718"/>
                  <a:pt x="38451" y="76126"/>
                  <a:pt x="38451" y="72929"/>
                </a:cubicBezTo>
                <a:lnTo>
                  <a:pt x="38739" y="5963"/>
                </a:lnTo>
                <a:cubicBezTo>
                  <a:pt x="38768" y="2737"/>
                  <a:pt x="36147" y="116"/>
                  <a:pt x="32950" y="116"/>
                </a:cubicBezTo>
                <a:lnTo>
                  <a:pt x="6164" y="1"/>
                </a:lnTo>
                <a:cubicBezTo>
                  <a:pt x="6146" y="1"/>
                  <a:pt x="6128" y="1"/>
                  <a:pt x="6111" y="1"/>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2" name="Google Shape;2782;p43"/>
          <p:cNvGrpSpPr/>
          <p:nvPr/>
        </p:nvGrpSpPr>
        <p:grpSpPr>
          <a:xfrm>
            <a:off x="0" y="1428978"/>
            <a:ext cx="3659937" cy="2142381"/>
            <a:chOff x="325175" y="1097498"/>
            <a:chExt cx="3659937" cy="2142381"/>
          </a:xfrm>
        </p:grpSpPr>
        <p:sp>
          <p:nvSpPr>
            <p:cNvPr id="2783" name="Google Shape;2783;p43"/>
            <p:cNvSpPr/>
            <p:nvPr/>
          </p:nvSpPr>
          <p:spPr>
            <a:xfrm>
              <a:off x="541180" y="2503641"/>
              <a:ext cx="736237" cy="736237"/>
            </a:xfrm>
            <a:custGeom>
              <a:avLst/>
              <a:gdLst/>
              <a:ahLst/>
              <a:cxnLst/>
              <a:rect l="l" t="t" r="r" b="b"/>
              <a:pathLst>
                <a:path w="35831" h="35831" extrusionOk="0">
                  <a:moveTo>
                    <a:pt x="26902" y="5905"/>
                  </a:moveTo>
                  <a:cubicBezTo>
                    <a:pt x="27968" y="6711"/>
                    <a:pt x="28918" y="7633"/>
                    <a:pt x="29753" y="8670"/>
                  </a:cubicBezTo>
                  <a:lnTo>
                    <a:pt x="33354" y="8007"/>
                  </a:lnTo>
                  <a:lnTo>
                    <a:pt x="35744" y="13624"/>
                  </a:lnTo>
                  <a:lnTo>
                    <a:pt x="32778" y="15784"/>
                  </a:lnTo>
                  <a:cubicBezTo>
                    <a:pt x="32951" y="17080"/>
                    <a:pt x="32979" y="18434"/>
                    <a:pt x="32807" y="19730"/>
                  </a:cubicBezTo>
                  <a:lnTo>
                    <a:pt x="35831" y="21832"/>
                  </a:lnTo>
                  <a:lnTo>
                    <a:pt x="33584" y="27478"/>
                  </a:lnTo>
                  <a:lnTo>
                    <a:pt x="29926" y="26902"/>
                  </a:lnTo>
                  <a:cubicBezTo>
                    <a:pt x="29149" y="27967"/>
                    <a:pt x="28198" y="28918"/>
                    <a:pt x="27161" y="29724"/>
                  </a:cubicBezTo>
                  <a:lnTo>
                    <a:pt x="27824" y="33353"/>
                  </a:lnTo>
                  <a:lnTo>
                    <a:pt x="22207" y="35744"/>
                  </a:lnTo>
                  <a:lnTo>
                    <a:pt x="20047" y="32777"/>
                  </a:lnTo>
                  <a:cubicBezTo>
                    <a:pt x="18751" y="32950"/>
                    <a:pt x="17426" y="32979"/>
                    <a:pt x="16101" y="32806"/>
                  </a:cubicBezTo>
                  <a:lnTo>
                    <a:pt x="13998" y="35830"/>
                  </a:lnTo>
                  <a:lnTo>
                    <a:pt x="8353" y="33555"/>
                  </a:lnTo>
                  <a:lnTo>
                    <a:pt x="8929" y="29926"/>
                  </a:lnTo>
                  <a:cubicBezTo>
                    <a:pt x="7864" y="29148"/>
                    <a:pt x="6913" y="28198"/>
                    <a:pt x="6107" y="27161"/>
                  </a:cubicBezTo>
                  <a:lnTo>
                    <a:pt x="2477" y="27823"/>
                  </a:lnTo>
                  <a:lnTo>
                    <a:pt x="87" y="22236"/>
                  </a:lnTo>
                  <a:lnTo>
                    <a:pt x="3054" y="20075"/>
                  </a:lnTo>
                  <a:cubicBezTo>
                    <a:pt x="2881" y="18751"/>
                    <a:pt x="2852" y="17426"/>
                    <a:pt x="3025" y="16101"/>
                  </a:cubicBezTo>
                  <a:lnTo>
                    <a:pt x="0" y="13998"/>
                  </a:lnTo>
                  <a:lnTo>
                    <a:pt x="2276" y="8353"/>
                  </a:lnTo>
                  <a:lnTo>
                    <a:pt x="5905" y="8929"/>
                  </a:lnTo>
                  <a:cubicBezTo>
                    <a:pt x="6683" y="7863"/>
                    <a:pt x="7633" y="6913"/>
                    <a:pt x="8670" y="6106"/>
                  </a:cubicBezTo>
                  <a:lnTo>
                    <a:pt x="8008" y="2477"/>
                  </a:lnTo>
                  <a:lnTo>
                    <a:pt x="13624" y="87"/>
                  </a:lnTo>
                  <a:lnTo>
                    <a:pt x="15784" y="3082"/>
                  </a:lnTo>
                  <a:cubicBezTo>
                    <a:pt x="17080" y="2880"/>
                    <a:pt x="18405" y="2852"/>
                    <a:pt x="19730" y="3024"/>
                  </a:cubicBezTo>
                  <a:lnTo>
                    <a:pt x="21833" y="0"/>
                  </a:lnTo>
                  <a:lnTo>
                    <a:pt x="27478" y="2275"/>
                  </a:lnTo>
                  <a:close/>
                  <a:moveTo>
                    <a:pt x="20623" y="11953"/>
                  </a:moveTo>
                  <a:cubicBezTo>
                    <a:pt x="15208" y="9793"/>
                    <a:pt x="9880" y="15237"/>
                    <a:pt x="12155" y="20594"/>
                  </a:cubicBezTo>
                  <a:cubicBezTo>
                    <a:pt x="14459" y="25951"/>
                    <a:pt x="22063" y="25865"/>
                    <a:pt x="24223" y="20450"/>
                  </a:cubicBezTo>
                  <a:cubicBezTo>
                    <a:pt x="25577" y="17109"/>
                    <a:pt x="23964" y="13307"/>
                    <a:pt x="20623" y="11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3"/>
            <p:cNvSpPr/>
            <p:nvPr/>
          </p:nvSpPr>
          <p:spPr>
            <a:xfrm>
              <a:off x="325175" y="1982995"/>
              <a:ext cx="407765" cy="407190"/>
            </a:xfrm>
            <a:custGeom>
              <a:avLst/>
              <a:gdLst/>
              <a:ahLst/>
              <a:cxnLst/>
              <a:rect l="l" t="t" r="r" b="b"/>
              <a:pathLst>
                <a:path w="19845" h="19817" extrusionOk="0">
                  <a:moveTo>
                    <a:pt x="14891" y="3255"/>
                  </a:moveTo>
                  <a:cubicBezTo>
                    <a:pt x="15467" y="3716"/>
                    <a:pt x="16014" y="4234"/>
                    <a:pt x="16475" y="4810"/>
                  </a:cubicBezTo>
                  <a:lnTo>
                    <a:pt x="18462" y="4436"/>
                  </a:lnTo>
                  <a:lnTo>
                    <a:pt x="19816" y="7547"/>
                  </a:lnTo>
                  <a:lnTo>
                    <a:pt x="18146" y="8728"/>
                  </a:lnTo>
                  <a:cubicBezTo>
                    <a:pt x="18261" y="9448"/>
                    <a:pt x="18261" y="10197"/>
                    <a:pt x="18174" y="10917"/>
                  </a:cubicBezTo>
                  <a:lnTo>
                    <a:pt x="19845" y="12069"/>
                  </a:lnTo>
                  <a:lnTo>
                    <a:pt x="18578" y="15208"/>
                  </a:lnTo>
                  <a:lnTo>
                    <a:pt x="16561" y="14891"/>
                  </a:lnTo>
                  <a:cubicBezTo>
                    <a:pt x="16129" y="15467"/>
                    <a:pt x="15611" y="16015"/>
                    <a:pt x="15035" y="16447"/>
                  </a:cubicBezTo>
                  <a:lnTo>
                    <a:pt x="15381" y="18463"/>
                  </a:lnTo>
                  <a:lnTo>
                    <a:pt x="12299" y="19788"/>
                  </a:lnTo>
                  <a:lnTo>
                    <a:pt x="11089" y="18117"/>
                  </a:lnTo>
                  <a:cubicBezTo>
                    <a:pt x="10369" y="18232"/>
                    <a:pt x="9620" y="18232"/>
                    <a:pt x="8900" y="18146"/>
                  </a:cubicBezTo>
                  <a:lnTo>
                    <a:pt x="7748" y="19817"/>
                  </a:lnTo>
                  <a:lnTo>
                    <a:pt x="4608" y="18578"/>
                  </a:lnTo>
                  <a:lnTo>
                    <a:pt x="4925" y="16562"/>
                  </a:lnTo>
                  <a:cubicBezTo>
                    <a:pt x="4349" y="16130"/>
                    <a:pt x="3802" y="15611"/>
                    <a:pt x="3370" y="15035"/>
                  </a:cubicBezTo>
                  <a:lnTo>
                    <a:pt x="1354" y="15381"/>
                  </a:lnTo>
                  <a:lnTo>
                    <a:pt x="58" y="12299"/>
                  </a:lnTo>
                  <a:lnTo>
                    <a:pt x="1699" y="11089"/>
                  </a:lnTo>
                  <a:cubicBezTo>
                    <a:pt x="1584" y="10369"/>
                    <a:pt x="1584" y="9620"/>
                    <a:pt x="1671" y="8900"/>
                  </a:cubicBezTo>
                  <a:lnTo>
                    <a:pt x="0" y="7748"/>
                  </a:lnTo>
                  <a:lnTo>
                    <a:pt x="1267" y="4609"/>
                  </a:lnTo>
                  <a:lnTo>
                    <a:pt x="3255" y="4954"/>
                  </a:lnTo>
                  <a:cubicBezTo>
                    <a:pt x="3716" y="4350"/>
                    <a:pt x="4234" y="3831"/>
                    <a:pt x="4810" y="3370"/>
                  </a:cubicBezTo>
                  <a:lnTo>
                    <a:pt x="4436" y="1354"/>
                  </a:lnTo>
                  <a:lnTo>
                    <a:pt x="7546" y="58"/>
                  </a:lnTo>
                  <a:lnTo>
                    <a:pt x="8727" y="1700"/>
                  </a:lnTo>
                  <a:cubicBezTo>
                    <a:pt x="9476" y="1585"/>
                    <a:pt x="10196" y="1585"/>
                    <a:pt x="10945" y="1671"/>
                  </a:cubicBezTo>
                  <a:lnTo>
                    <a:pt x="12097" y="0"/>
                  </a:lnTo>
                  <a:lnTo>
                    <a:pt x="15208" y="1239"/>
                  </a:lnTo>
                  <a:close/>
                  <a:moveTo>
                    <a:pt x="11406" y="6625"/>
                  </a:moveTo>
                  <a:cubicBezTo>
                    <a:pt x="8439" y="5444"/>
                    <a:pt x="5501" y="8440"/>
                    <a:pt x="6769" y="11377"/>
                  </a:cubicBezTo>
                  <a:cubicBezTo>
                    <a:pt x="8036" y="14315"/>
                    <a:pt x="12212" y="14286"/>
                    <a:pt x="13422" y="11320"/>
                  </a:cubicBezTo>
                  <a:cubicBezTo>
                    <a:pt x="14171" y="9476"/>
                    <a:pt x="13278" y="7345"/>
                    <a:pt x="11406" y="6625"/>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3"/>
            <p:cNvSpPr/>
            <p:nvPr/>
          </p:nvSpPr>
          <p:spPr>
            <a:xfrm>
              <a:off x="961406" y="1416377"/>
              <a:ext cx="1036293" cy="1036888"/>
            </a:xfrm>
            <a:custGeom>
              <a:avLst/>
              <a:gdLst/>
              <a:ahLst/>
              <a:cxnLst/>
              <a:rect l="l" t="t" r="r" b="b"/>
              <a:pathLst>
                <a:path w="50434" h="50463" extrusionOk="0">
                  <a:moveTo>
                    <a:pt x="32374" y="5790"/>
                  </a:moveTo>
                  <a:cubicBezTo>
                    <a:pt x="34074" y="6424"/>
                    <a:pt x="35715" y="7288"/>
                    <a:pt x="37213" y="8354"/>
                  </a:cubicBezTo>
                  <a:lnTo>
                    <a:pt x="41735" y="6049"/>
                  </a:lnTo>
                  <a:lnTo>
                    <a:pt x="47092" y="12530"/>
                  </a:lnTo>
                  <a:lnTo>
                    <a:pt x="44011" y="16562"/>
                  </a:lnTo>
                  <a:cubicBezTo>
                    <a:pt x="44759" y="18204"/>
                    <a:pt x="45307" y="19961"/>
                    <a:pt x="45623" y="21776"/>
                  </a:cubicBezTo>
                  <a:lnTo>
                    <a:pt x="50434" y="23360"/>
                  </a:lnTo>
                  <a:lnTo>
                    <a:pt x="49656" y="31712"/>
                  </a:lnTo>
                  <a:lnTo>
                    <a:pt x="44615" y="32375"/>
                  </a:lnTo>
                  <a:cubicBezTo>
                    <a:pt x="43982" y="34103"/>
                    <a:pt x="43118" y="35716"/>
                    <a:pt x="42081" y="37214"/>
                  </a:cubicBezTo>
                  <a:lnTo>
                    <a:pt x="44385" y="41765"/>
                  </a:lnTo>
                  <a:lnTo>
                    <a:pt x="37904" y="47122"/>
                  </a:lnTo>
                  <a:lnTo>
                    <a:pt x="33872" y="44011"/>
                  </a:lnTo>
                  <a:cubicBezTo>
                    <a:pt x="32201" y="44789"/>
                    <a:pt x="30445" y="45336"/>
                    <a:pt x="28659" y="45653"/>
                  </a:cubicBezTo>
                  <a:lnTo>
                    <a:pt x="27075" y="50463"/>
                  </a:lnTo>
                  <a:lnTo>
                    <a:pt x="18722" y="49685"/>
                  </a:lnTo>
                  <a:lnTo>
                    <a:pt x="18059" y="44645"/>
                  </a:lnTo>
                  <a:cubicBezTo>
                    <a:pt x="16331" y="44011"/>
                    <a:pt x="14718" y="43147"/>
                    <a:pt x="13221" y="42081"/>
                  </a:cubicBezTo>
                  <a:lnTo>
                    <a:pt x="8699" y="44386"/>
                  </a:lnTo>
                  <a:lnTo>
                    <a:pt x="3341" y="37905"/>
                  </a:lnTo>
                  <a:lnTo>
                    <a:pt x="6452" y="33901"/>
                  </a:lnTo>
                  <a:cubicBezTo>
                    <a:pt x="5674" y="32231"/>
                    <a:pt x="5127" y="30474"/>
                    <a:pt x="4810" y="28659"/>
                  </a:cubicBezTo>
                  <a:lnTo>
                    <a:pt x="0" y="27075"/>
                  </a:lnTo>
                  <a:lnTo>
                    <a:pt x="749" y="18723"/>
                  </a:lnTo>
                  <a:lnTo>
                    <a:pt x="5790" y="18060"/>
                  </a:lnTo>
                  <a:cubicBezTo>
                    <a:pt x="6423" y="16332"/>
                    <a:pt x="7287" y="14719"/>
                    <a:pt x="8353" y="13221"/>
                  </a:cubicBezTo>
                  <a:lnTo>
                    <a:pt x="6049" y="8699"/>
                  </a:lnTo>
                  <a:lnTo>
                    <a:pt x="12529" y="3342"/>
                  </a:lnTo>
                  <a:lnTo>
                    <a:pt x="16562" y="6424"/>
                  </a:lnTo>
                  <a:cubicBezTo>
                    <a:pt x="18203" y="5646"/>
                    <a:pt x="19960" y="5099"/>
                    <a:pt x="21775" y="4811"/>
                  </a:cubicBezTo>
                  <a:lnTo>
                    <a:pt x="23330" y="1"/>
                  </a:lnTo>
                  <a:lnTo>
                    <a:pt x="31712" y="779"/>
                  </a:lnTo>
                  <a:close/>
                  <a:moveTo>
                    <a:pt x="26441" y="16274"/>
                  </a:moveTo>
                  <a:cubicBezTo>
                    <a:pt x="18434" y="15554"/>
                    <a:pt x="13566" y="24829"/>
                    <a:pt x="18664" y="30992"/>
                  </a:cubicBezTo>
                  <a:cubicBezTo>
                    <a:pt x="23791" y="37156"/>
                    <a:pt x="33814" y="34074"/>
                    <a:pt x="34563" y="26096"/>
                  </a:cubicBezTo>
                  <a:cubicBezTo>
                    <a:pt x="35024" y="21142"/>
                    <a:pt x="31395" y="16735"/>
                    <a:pt x="26441" y="16274"/>
                  </a:cubicBez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6" name="Google Shape;2786;p43"/>
            <p:cNvGrpSpPr/>
            <p:nvPr/>
          </p:nvGrpSpPr>
          <p:grpSpPr>
            <a:xfrm>
              <a:off x="1938561" y="1097498"/>
              <a:ext cx="2046552" cy="1425709"/>
              <a:chOff x="2627275" y="733300"/>
              <a:chExt cx="2490025" cy="1734650"/>
            </a:xfrm>
          </p:grpSpPr>
          <p:sp>
            <p:nvSpPr>
              <p:cNvPr id="2787" name="Google Shape;2787;p43"/>
              <p:cNvSpPr/>
              <p:nvPr/>
            </p:nvSpPr>
            <p:spPr>
              <a:xfrm>
                <a:off x="2627275" y="733300"/>
                <a:ext cx="2490025" cy="1734650"/>
              </a:xfrm>
              <a:custGeom>
                <a:avLst/>
                <a:gdLst/>
                <a:ahLst/>
                <a:cxnLst/>
                <a:rect l="l" t="t" r="r" b="b"/>
                <a:pathLst>
                  <a:path w="99601" h="69386" extrusionOk="0">
                    <a:moveTo>
                      <a:pt x="89980" y="2190"/>
                    </a:moveTo>
                    <a:lnTo>
                      <a:pt x="89980" y="67197"/>
                    </a:lnTo>
                    <a:lnTo>
                      <a:pt x="6827" y="67197"/>
                    </a:lnTo>
                    <a:lnTo>
                      <a:pt x="6827" y="2190"/>
                    </a:lnTo>
                    <a:close/>
                    <a:moveTo>
                      <a:pt x="4177" y="1"/>
                    </a:moveTo>
                    <a:cubicBezTo>
                      <a:pt x="1873" y="1"/>
                      <a:pt x="1" y="1844"/>
                      <a:pt x="1" y="4148"/>
                    </a:cubicBezTo>
                    <a:lnTo>
                      <a:pt x="1" y="65238"/>
                    </a:lnTo>
                    <a:cubicBezTo>
                      <a:pt x="1" y="67514"/>
                      <a:pt x="1873" y="69386"/>
                      <a:pt x="4177" y="69386"/>
                    </a:cubicBezTo>
                    <a:lnTo>
                      <a:pt x="95452" y="69386"/>
                    </a:lnTo>
                    <a:cubicBezTo>
                      <a:pt x="97728" y="69386"/>
                      <a:pt x="99600" y="67514"/>
                      <a:pt x="99600" y="65238"/>
                    </a:cubicBezTo>
                    <a:lnTo>
                      <a:pt x="99600" y="4148"/>
                    </a:lnTo>
                    <a:cubicBezTo>
                      <a:pt x="99600" y="1844"/>
                      <a:pt x="97728" y="1"/>
                      <a:pt x="95452"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3"/>
              <p:cNvSpPr/>
              <p:nvPr/>
            </p:nvSpPr>
            <p:spPr>
              <a:xfrm>
                <a:off x="4925725" y="1534000"/>
                <a:ext cx="133225" cy="133250"/>
              </a:xfrm>
              <a:custGeom>
                <a:avLst/>
                <a:gdLst/>
                <a:ahLst/>
                <a:cxnLst/>
                <a:rect l="l" t="t" r="r" b="b"/>
                <a:pathLst>
                  <a:path w="5329" h="5330" extrusionOk="0">
                    <a:moveTo>
                      <a:pt x="2650" y="1"/>
                    </a:moveTo>
                    <a:cubicBezTo>
                      <a:pt x="1181" y="1"/>
                      <a:pt x="1" y="1182"/>
                      <a:pt x="1" y="2651"/>
                    </a:cubicBezTo>
                    <a:cubicBezTo>
                      <a:pt x="1" y="4120"/>
                      <a:pt x="1181" y="5329"/>
                      <a:pt x="2650" y="5329"/>
                    </a:cubicBezTo>
                    <a:cubicBezTo>
                      <a:pt x="4119" y="5329"/>
                      <a:pt x="5329" y="4120"/>
                      <a:pt x="5329" y="2651"/>
                    </a:cubicBezTo>
                    <a:cubicBezTo>
                      <a:pt x="5329" y="1182"/>
                      <a:pt x="4119" y="1"/>
                      <a:pt x="26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3"/>
              <p:cNvSpPr/>
              <p:nvPr/>
            </p:nvSpPr>
            <p:spPr>
              <a:xfrm>
                <a:off x="2699300" y="1339600"/>
                <a:ext cx="27375" cy="522075"/>
              </a:xfrm>
              <a:custGeom>
                <a:avLst/>
                <a:gdLst/>
                <a:ahLst/>
                <a:cxnLst/>
                <a:rect l="l" t="t" r="r" b="b"/>
                <a:pathLst>
                  <a:path w="1095" h="20883" extrusionOk="0">
                    <a:moveTo>
                      <a:pt x="432" y="0"/>
                    </a:moveTo>
                    <a:cubicBezTo>
                      <a:pt x="202" y="0"/>
                      <a:pt x="0" y="173"/>
                      <a:pt x="0" y="432"/>
                    </a:cubicBezTo>
                    <a:lnTo>
                      <a:pt x="0" y="20450"/>
                    </a:lnTo>
                    <a:cubicBezTo>
                      <a:pt x="0" y="20681"/>
                      <a:pt x="202" y="20882"/>
                      <a:pt x="432" y="20882"/>
                    </a:cubicBezTo>
                    <a:lnTo>
                      <a:pt x="663" y="20882"/>
                    </a:lnTo>
                    <a:cubicBezTo>
                      <a:pt x="893" y="20882"/>
                      <a:pt x="1095" y="20681"/>
                      <a:pt x="1095" y="20450"/>
                    </a:cubicBezTo>
                    <a:lnTo>
                      <a:pt x="1095" y="432"/>
                    </a:lnTo>
                    <a:cubicBezTo>
                      <a:pt x="1095" y="173"/>
                      <a:pt x="893" y="0"/>
                      <a:pt x="66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90" name="Google Shape;2790;p43"/>
          <p:cNvGrpSpPr/>
          <p:nvPr/>
        </p:nvGrpSpPr>
        <p:grpSpPr>
          <a:xfrm>
            <a:off x="655831" y="2999074"/>
            <a:ext cx="3099385" cy="1916917"/>
            <a:chOff x="1462225" y="2643625"/>
            <a:chExt cx="3771000" cy="2332300"/>
          </a:xfrm>
        </p:grpSpPr>
        <p:sp>
          <p:nvSpPr>
            <p:cNvPr id="2791" name="Google Shape;2791;p43"/>
            <p:cNvSpPr/>
            <p:nvPr/>
          </p:nvSpPr>
          <p:spPr>
            <a:xfrm>
              <a:off x="1462225" y="4774300"/>
              <a:ext cx="3771000" cy="201625"/>
            </a:xfrm>
            <a:custGeom>
              <a:avLst/>
              <a:gdLst/>
              <a:ahLst/>
              <a:cxnLst/>
              <a:rect l="l" t="t" r="r" b="b"/>
              <a:pathLst>
                <a:path w="150840" h="8065" extrusionOk="0">
                  <a:moveTo>
                    <a:pt x="0" y="0"/>
                  </a:moveTo>
                  <a:lnTo>
                    <a:pt x="0" y="1671"/>
                  </a:lnTo>
                  <a:cubicBezTo>
                    <a:pt x="0" y="5214"/>
                    <a:pt x="2881" y="8065"/>
                    <a:pt x="6423" y="8065"/>
                  </a:cubicBezTo>
                  <a:lnTo>
                    <a:pt x="144416" y="8065"/>
                  </a:lnTo>
                  <a:cubicBezTo>
                    <a:pt x="147959" y="8065"/>
                    <a:pt x="150839" y="5185"/>
                    <a:pt x="150839" y="1671"/>
                  </a:cubicBezTo>
                  <a:lnTo>
                    <a:pt x="15083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3"/>
            <p:cNvSpPr/>
            <p:nvPr/>
          </p:nvSpPr>
          <p:spPr>
            <a:xfrm>
              <a:off x="1607675" y="2643625"/>
              <a:ext cx="3480800" cy="2301350"/>
            </a:xfrm>
            <a:custGeom>
              <a:avLst/>
              <a:gdLst/>
              <a:ahLst/>
              <a:cxnLst/>
              <a:rect l="l" t="t" r="r" b="b"/>
              <a:pathLst>
                <a:path w="139232" h="92054" extrusionOk="0">
                  <a:moveTo>
                    <a:pt x="135084" y="3659"/>
                  </a:moveTo>
                  <a:lnTo>
                    <a:pt x="135084" y="81397"/>
                  </a:lnTo>
                  <a:lnTo>
                    <a:pt x="3745" y="81397"/>
                  </a:lnTo>
                  <a:lnTo>
                    <a:pt x="3745" y="3659"/>
                  </a:lnTo>
                  <a:close/>
                  <a:moveTo>
                    <a:pt x="5271" y="1"/>
                  </a:moveTo>
                  <a:cubicBezTo>
                    <a:pt x="2362" y="1"/>
                    <a:pt x="29" y="2334"/>
                    <a:pt x="29" y="5243"/>
                  </a:cubicBezTo>
                  <a:lnTo>
                    <a:pt x="29" y="86811"/>
                  </a:lnTo>
                  <a:cubicBezTo>
                    <a:pt x="0" y="89692"/>
                    <a:pt x="2362" y="92053"/>
                    <a:pt x="5271" y="92053"/>
                  </a:cubicBezTo>
                  <a:lnTo>
                    <a:pt x="133990" y="92053"/>
                  </a:lnTo>
                  <a:cubicBezTo>
                    <a:pt x="136870" y="92053"/>
                    <a:pt x="139232" y="89692"/>
                    <a:pt x="139232" y="86811"/>
                  </a:cubicBezTo>
                  <a:lnTo>
                    <a:pt x="139232" y="5243"/>
                  </a:lnTo>
                  <a:cubicBezTo>
                    <a:pt x="139232" y="2334"/>
                    <a:pt x="136870" y="1"/>
                    <a:pt x="1339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3"/>
            <p:cNvSpPr/>
            <p:nvPr/>
          </p:nvSpPr>
          <p:spPr>
            <a:xfrm>
              <a:off x="3005325" y="4774300"/>
              <a:ext cx="748150" cy="74900"/>
            </a:xfrm>
            <a:custGeom>
              <a:avLst/>
              <a:gdLst/>
              <a:ahLst/>
              <a:cxnLst/>
              <a:rect l="l" t="t" r="r" b="b"/>
              <a:pathLst>
                <a:path w="29926" h="2996" extrusionOk="0">
                  <a:moveTo>
                    <a:pt x="0" y="0"/>
                  </a:moveTo>
                  <a:lnTo>
                    <a:pt x="1872" y="2996"/>
                  </a:lnTo>
                  <a:lnTo>
                    <a:pt x="28198" y="2996"/>
                  </a:lnTo>
                  <a:lnTo>
                    <a:pt x="29926"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3"/>
            <p:cNvSpPr/>
            <p:nvPr/>
          </p:nvSpPr>
          <p:spPr>
            <a:xfrm>
              <a:off x="1607675" y="4776450"/>
              <a:ext cx="3480800" cy="10825"/>
            </a:xfrm>
            <a:custGeom>
              <a:avLst/>
              <a:gdLst/>
              <a:ahLst/>
              <a:cxnLst/>
              <a:rect l="l" t="t" r="r" b="b"/>
              <a:pathLst>
                <a:path w="139232" h="433" extrusionOk="0">
                  <a:moveTo>
                    <a:pt x="0" y="1"/>
                  </a:moveTo>
                  <a:lnTo>
                    <a:pt x="0" y="433"/>
                  </a:lnTo>
                  <a:lnTo>
                    <a:pt x="139232" y="433"/>
                  </a:lnTo>
                  <a:lnTo>
                    <a:pt x="139232"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5" name="Google Shape;2795;p43"/>
          <p:cNvGrpSpPr/>
          <p:nvPr/>
        </p:nvGrpSpPr>
        <p:grpSpPr>
          <a:xfrm>
            <a:off x="3659934" y="3163489"/>
            <a:ext cx="2169902" cy="1793476"/>
            <a:chOff x="5061100" y="3101875"/>
            <a:chExt cx="2313575" cy="1912225"/>
          </a:xfrm>
        </p:grpSpPr>
        <p:sp>
          <p:nvSpPr>
            <p:cNvPr id="2796" name="Google Shape;2796;p43"/>
            <p:cNvSpPr/>
            <p:nvPr/>
          </p:nvSpPr>
          <p:spPr>
            <a:xfrm>
              <a:off x="7161525" y="4644500"/>
              <a:ext cx="213150" cy="350875"/>
            </a:xfrm>
            <a:custGeom>
              <a:avLst/>
              <a:gdLst/>
              <a:ahLst/>
              <a:cxnLst/>
              <a:rect l="l" t="t" r="r" b="b"/>
              <a:pathLst>
                <a:path w="8526" h="14035" extrusionOk="0">
                  <a:moveTo>
                    <a:pt x="8088" y="0"/>
                  </a:moveTo>
                  <a:cubicBezTo>
                    <a:pt x="7443" y="0"/>
                    <a:pt x="5502" y="5394"/>
                    <a:pt x="5502" y="5394"/>
                  </a:cubicBezTo>
                  <a:lnTo>
                    <a:pt x="1037" y="4847"/>
                  </a:lnTo>
                  <a:lnTo>
                    <a:pt x="0" y="13199"/>
                  </a:lnTo>
                  <a:lnTo>
                    <a:pt x="6481" y="14035"/>
                  </a:lnTo>
                  <a:lnTo>
                    <a:pt x="6596" y="13516"/>
                  </a:lnTo>
                  <a:cubicBezTo>
                    <a:pt x="6999" y="11241"/>
                    <a:pt x="8526" y="1880"/>
                    <a:pt x="8267" y="296"/>
                  </a:cubicBezTo>
                  <a:cubicBezTo>
                    <a:pt x="8234" y="91"/>
                    <a:pt x="8172" y="0"/>
                    <a:pt x="808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3"/>
            <p:cNvSpPr/>
            <p:nvPr/>
          </p:nvSpPr>
          <p:spPr>
            <a:xfrm>
              <a:off x="7315625" y="4636775"/>
              <a:ext cx="45375" cy="347800"/>
            </a:xfrm>
            <a:custGeom>
              <a:avLst/>
              <a:gdLst/>
              <a:ahLst/>
              <a:cxnLst/>
              <a:rect l="l" t="t" r="r" b="b"/>
              <a:pathLst>
                <a:path w="1815" h="13912" extrusionOk="0">
                  <a:moveTo>
                    <a:pt x="1728" y="0"/>
                  </a:moveTo>
                  <a:cubicBezTo>
                    <a:pt x="1642" y="0"/>
                    <a:pt x="1210" y="3111"/>
                    <a:pt x="749" y="6941"/>
                  </a:cubicBezTo>
                  <a:cubicBezTo>
                    <a:pt x="288" y="10772"/>
                    <a:pt x="0" y="13912"/>
                    <a:pt x="87" y="13912"/>
                  </a:cubicBezTo>
                  <a:cubicBezTo>
                    <a:pt x="87" y="13912"/>
                    <a:pt x="87" y="13912"/>
                    <a:pt x="87" y="13912"/>
                  </a:cubicBezTo>
                  <a:cubicBezTo>
                    <a:pt x="148" y="13912"/>
                    <a:pt x="578" y="10812"/>
                    <a:pt x="1037" y="6970"/>
                  </a:cubicBezTo>
                  <a:cubicBezTo>
                    <a:pt x="1498" y="3139"/>
                    <a:pt x="1815" y="0"/>
                    <a:pt x="172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3"/>
            <p:cNvSpPr/>
            <p:nvPr/>
          </p:nvSpPr>
          <p:spPr>
            <a:xfrm>
              <a:off x="7301925" y="4751150"/>
              <a:ext cx="20925" cy="18575"/>
            </a:xfrm>
            <a:custGeom>
              <a:avLst/>
              <a:gdLst/>
              <a:ahLst/>
              <a:cxnLst/>
              <a:rect l="l" t="t" r="r" b="b"/>
              <a:pathLst>
                <a:path w="837" h="743" extrusionOk="0">
                  <a:moveTo>
                    <a:pt x="81" y="0"/>
                  </a:moveTo>
                  <a:cubicBezTo>
                    <a:pt x="72" y="0"/>
                    <a:pt x="64" y="2"/>
                    <a:pt x="59" y="5"/>
                  </a:cubicBezTo>
                  <a:cubicBezTo>
                    <a:pt x="1" y="62"/>
                    <a:pt x="87" y="293"/>
                    <a:pt x="318" y="494"/>
                  </a:cubicBezTo>
                  <a:cubicBezTo>
                    <a:pt x="478" y="655"/>
                    <a:pt x="657" y="742"/>
                    <a:pt x="752" y="742"/>
                  </a:cubicBezTo>
                  <a:cubicBezTo>
                    <a:pt x="777" y="742"/>
                    <a:pt x="796" y="736"/>
                    <a:pt x="807" y="725"/>
                  </a:cubicBezTo>
                  <a:cubicBezTo>
                    <a:pt x="836" y="667"/>
                    <a:pt x="692" y="494"/>
                    <a:pt x="519" y="293"/>
                  </a:cubicBezTo>
                  <a:cubicBezTo>
                    <a:pt x="338" y="112"/>
                    <a:pt x="157" y="0"/>
                    <a:pt x="8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3"/>
            <p:cNvSpPr/>
            <p:nvPr/>
          </p:nvSpPr>
          <p:spPr>
            <a:xfrm>
              <a:off x="7306975" y="4739400"/>
              <a:ext cx="24500" cy="18175"/>
            </a:xfrm>
            <a:custGeom>
              <a:avLst/>
              <a:gdLst/>
              <a:ahLst/>
              <a:cxnLst/>
              <a:rect l="l" t="t" r="r" b="b"/>
              <a:pathLst>
                <a:path w="980" h="727" extrusionOk="0">
                  <a:moveTo>
                    <a:pt x="67" y="1"/>
                  </a:moveTo>
                  <a:cubicBezTo>
                    <a:pt x="51" y="1"/>
                    <a:pt x="38" y="5"/>
                    <a:pt x="29" y="14"/>
                  </a:cubicBezTo>
                  <a:cubicBezTo>
                    <a:pt x="1" y="71"/>
                    <a:pt x="145" y="302"/>
                    <a:pt x="404" y="503"/>
                  </a:cubicBezTo>
                  <a:cubicBezTo>
                    <a:pt x="600" y="656"/>
                    <a:pt x="796" y="726"/>
                    <a:pt x="893" y="726"/>
                  </a:cubicBezTo>
                  <a:cubicBezTo>
                    <a:pt x="923" y="726"/>
                    <a:pt x="944" y="719"/>
                    <a:pt x="951" y="705"/>
                  </a:cubicBezTo>
                  <a:cubicBezTo>
                    <a:pt x="980" y="647"/>
                    <a:pt x="807" y="446"/>
                    <a:pt x="548" y="273"/>
                  </a:cubicBezTo>
                  <a:cubicBezTo>
                    <a:pt x="353" y="127"/>
                    <a:pt x="157" y="1"/>
                    <a:pt x="6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3"/>
            <p:cNvSpPr/>
            <p:nvPr/>
          </p:nvSpPr>
          <p:spPr>
            <a:xfrm>
              <a:off x="7278900" y="4921650"/>
              <a:ext cx="46100" cy="56450"/>
            </a:xfrm>
            <a:custGeom>
              <a:avLst/>
              <a:gdLst/>
              <a:ahLst/>
              <a:cxnLst/>
              <a:rect l="l" t="t" r="r" b="b"/>
              <a:pathLst>
                <a:path w="1844" h="2258" extrusionOk="0">
                  <a:moveTo>
                    <a:pt x="1778" y="1"/>
                  </a:moveTo>
                  <a:cubicBezTo>
                    <a:pt x="1715" y="1"/>
                    <a:pt x="1584" y="43"/>
                    <a:pt x="1383" y="155"/>
                  </a:cubicBezTo>
                  <a:cubicBezTo>
                    <a:pt x="1037" y="299"/>
                    <a:pt x="749" y="500"/>
                    <a:pt x="490" y="788"/>
                  </a:cubicBezTo>
                  <a:cubicBezTo>
                    <a:pt x="202" y="1048"/>
                    <a:pt x="58" y="1393"/>
                    <a:pt x="29" y="1797"/>
                  </a:cubicBezTo>
                  <a:cubicBezTo>
                    <a:pt x="0" y="2085"/>
                    <a:pt x="87" y="2257"/>
                    <a:pt x="115" y="2257"/>
                  </a:cubicBezTo>
                  <a:cubicBezTo>
                    <a:pt x="173" y="2229"/>
                    <a:pt x="144" y="2056"/>
                    <a:pt x="202" y="1825"/>
                  </a:cubicBezTo>
                  <a:cubicBezTo>
                    <a:pt x="288" y="1509"/>
                    <a:pt x="461" y="1221"/>
                    <a:pt x="692" y="961"/>
                  </a:cubicBezTo>
                  <a:cubicBezTo>
                    <a:pt x="922" y="731"/>
                    <a:pt x="1210" y="500"/>
                    <a:pt x="1469" y="328"/>
                  </a:cubicBezTo>
                  <a:cubicBezTo>
                    <a:pt x="1700" y="155"/>
                    <a:pt x="1844" y="40"/>
                    <a:pt x="1815" y="11"/>
                  </a:cubicBezTo>
                  <a:cubicBezTo>
                    <a:pt x="1808" y="4"/>
                    <a:pt x="1796" y="1"/>
                    <a:pt x="177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3"/>
            <p:cNvSpPr/>
            <p:nvPr/>
          </p:nvSpPr>
          <p:spPr>
            <a:xfrm>
              <a:off x="7299050" y="4766275"/>
              <a:ext cx="10100" cy="20275"/>
            </a:xfrm>
            <a:custGeom>
              <a:avLst/>
              <a:gdLst/>
              <a:ahLst/>
              <a:cxnLst/>
              <a:rect l="l" t="t" r="r" b="b"/>
              <a:pathLst>
                <a:path w="404" h="811" extrusionOk="0">
                  <a:moveTo>
                    <a:pt x="104" y="1"/>
                  </a:moveTo>
                  <a:cubicBezTo>
                    <a:pt x="98" y="1"/>
                    <a:pt x="92" y="2"/>
                    <a:pt x="87" y="4"/>
                  </a:cubicBezTo>
                  <a:cubicBezTo>
                    <a:pt x="1" y="33"/>
                    <a:pt x="30" y="206"/>
                    <a:pt x="58" y="437"/>
                  </a:cubicBezTo>
                  <a:cubicBezTo>
                    <a:pt x="116" y="638"/>
                    <a:pt x="174" y="811"/>
                    <a:pt x="260" y="811"/>
                  </a:cubicBezTo>
                  <a:cubicBezTo>
                    <a:pt x="346" y="811"/>
                    <a:pt x="404" y="581"/>
                    <a:pt x="346" y="350"/>
                  </a:cubicBezTo>
                  <a:cubicBezTo>
                    <a:pt x="294" y="139"/>
                    <a:pt x="169" y="1"/>
                    <a:pt x="1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3"/>
            <p:cNvSpPr/>
            <p:nvPr/>
          </p:nvSpPr>
          <p:spPr>
            <a:xfrm>
              <a:off x="7284650" y="4768525"/>
              <a:ext cx="8675" cy="24575"/>
            </a:xfrm>
            <a:custGeom>
              <a:avLst/>
              <a:gdLst/>
              <a:ahLst/>
              <a:cxnLst/>
              <a:rect l="l" t="t" r="r" b="b"/>
              <a:pathLst>
                <a:path w="347" h="983" extrusionOk="0">
                  <a:moveTo>
                    <a:pt x="202" y="1"/>
                  </a:moveTo>
                  <a:cubicBezTo>
                    <a:pt x="145" y="1"/>
                    <a:pt x="58" y="202"/>
                    <a:pt x="29" y="462"/>
                  </a:cubicBezTo>
                  <a:cubicBezTo>
                    <a:pt x="1" y="750"/>
                    <a:pt x="29" y="980"/>
                    <a:pt x="116" y="980"/>
                  </a:cubicBezTo>
                  <a:cubicBezTo>
                    <a:pt x="119" y="982"/>
                    <a:pt x="123" y="983"/>
                    <a:pt x="126" y="983"/>
                  </a:cubicBezTo>
                  <a:cubicBezTo>
                    <a:pt x="186" y="983"/>
                    <a:pt x="290" y="762"/>
                    <a:pt x="318" y="491"/>
                  </a:cubicBezTo>
                  <a:cubicBezTo>
                    <a:pt x="346" y="231"/>
                    <a:pt x="289" y="1"/>
                    <a:pt x="20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3"/>
            <p:cNvSpPr/>
            <p:nvPr/>
          </p:nvSpPr>
          <p:spPr>
            <a:xfrm>
              <a:off x="5340475" y="4642525"/>
              <a:ext cx="1934850" cy="347825"/>
            </a:xfrm>
            <a:custGeom>
              <a:avLst/>
              <a:gdLst/>
              <a:ahLst/>
              <a:cxnLst/>
              <a:rect l="l" t="t" r="r" b="b"/>
              <a:pathLst>
                <a:path w="77394" h="13913" extrusionOk="0">
                  <a:moveTo>
                    <a:pt x="47611" y="0"/>
                  </a:moveTo>
                  <a:lnTo>
                    <a:pt x="13567" y="1613"/>
                  </a:lnTo>
                  <a:lnTo>
                    <a:pt x="1" y="12558"/>
                  </a:lnTo>
                  <a:lnTo>
                    <a:pt x="51010" y="11435"/>
                  </a:lnTo>
                  <a:lnTo>
                    <a:pt x="75636" y="13912"/>
                  </a:lnTo>
                  <a:lnTo>
                    <a:pt x="77393" y="4090"/>
                  </a:lnTo>
                  <a:lnTo>
                    <a:pt x="47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3"/>
            <p:cNvSpPr/>
            <p:nvPr/>
          </p:nvSpPr>
          <p:spPr>
            <a:xfrm>
              <a:off x="5656600" y="4816775"/>
              <a:ext cx="535025" cy="5800"/>
            </a:xfrm>
            <a:custGeom>
              <a:avLst/>
              <a:gdLst/>
              <a:ahLst/>
              <a:cxnLst/>
              <a:rect l="l" t="t" r="r" b="b"/>
              <a:pathLst>
                <a:path w="21401" h="232" extrusionOk="0">
                  <a:moveTo>
                    <a:pt x="10686" y="1"/>
                  </a:moveTo>
                  <a:cubicBezTo>
                    <a:pt x="4781" y="1"/>
                    <a:pt x="0" y="58"/>
                    <a:pt x="0" y="116"/>
                  </a:cubicBezTo>
                  <a:cubicBezTo>
                    <a:pt x="0" y="173"/>
                    <a:pt x="4781" y="231"/>
                    <a:pt x="10686" y="231"/>
                  </a:cubicBezTo>
                  <a:cubicBezTo>
                    <a:pt x="16590" y="231"/>
                    <a:pt x="21400" y="173"/>
                    <a:pt x="21400" y="116"/>
                  </a:cubicBezTo>
                  <a:cubicBezTo>
                    <a:pt x="21400" y="58"/>
                    <a:pt x="16619" y="1"/>
                    <a:pt x="106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3"/>
            <p:cNvSpPr/>
            <p:nvPr/>
          </p:nvSpPr>
          <p:spPr>
            <a:xfrm>
              <a:off x="6131825" y="4658375"/>
              <a:ext cx="127475" cy="277950"/>
            </a:xfrm>
            <a:custGeom>
              <a:avLst/>
              <a:gdLst/>
              <a:ahLst/>
              <a:cxnLst/>
              <a:rect l="l" t="t" r="r" b="b"/>
              <a:pathLst>
                <a:path w="5099" h="11118" extrusionOk="0">
                  <a:moveTo>
                    <a:pt x="2564" y="0"/>
                  </a:moveTo>
                  <a:lnTo>
                    <a:pt x="1" y="115"/>
                  </a:lnTo>
                  <a:lnTo>
                    <a:pt x="1758" y="11118"/>
                  </a:lnTo>
                  <a:lnTo>
                    <a:pt x="5099" y="11118"/>
                  </a:lnTo>
                  <a:lnTo>
                    <a:pt x="25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3"/>
            <p:cNvSpPr/>
            <p:nvPr/>
          </p:nvSpPr>
          <p:spPr>
            <a:xfrm>
              <a:off x="6235525" y="4829025"/>
              <a:ext cx="402525" cy="185075"/>
            </a:xfrm>
            <a:custGeom>
              <a:avLst/>
              <a:gdLst/>
              <a:ahLst/>
              <a:cxnLst/>
              <a:rect l="l" t="t" r="r" b="b"/>
              <a:pathLst>
                <a:path w="16101" h="7403" extrusionOk="0">
                  <a:moveTo>
                    <a:pt x="8353" y="0"/>
                  </a:moveTo>
                  <a:lnTo>
                    <a:pt x="0" y="893"/>
                  </a:lnTo>
                  <a:lnTo>
                    <a:pt x="663" y="7403"/>
                  </a:lnTo>
                  <a:lnTo>
                    <a:pt x="1181" y="7374"/>
                  </a:lnTo>
                  <a:cubicBezTo>
                    <a:pt x="3514" y="7259"/>
                    <a:pt x="12933" y="6625"/>
                    <a:pt x="14430" y="5991"/>
                  </a:cubicBezTo>
                  <a:cubicBezTo>
                    <a:pt x="16101" y="5300"/>
                    <a:pt x="8843" y="4436"/>
                    <a:pt x="8843" y="4436"/>
                  </a:cubicBezTo>
                  <a:lnTo>
                    <a:pt x="835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3"/>
            <p:cNvSpPr/>
            <p:nvPr/>
          </p:nvSpPr>
          <p:spPr>
            <a:xfrm>
              <a:off x="6252075" y="4967800"/>
              <a:ext cx="347825" cy="39475"/>
            </a:xfrm>
            <a:custGeom>
              <a:avLst/>
              <a:gdLst/>
              <a:ahLst/>
              <a:cxnLst/>
              <a:rect l="l" t="t" r="r" b="b"/>
              <a:pathLst>
                <a:path w="13913" h="1579" extrusionOk="0">
                  <a:moveTo>
                    <a:pt x="13834" y="0"/>
                  </a:moveTo>
                  <a:cubicBezTo>
                    <a:pt x="13328" y="0"/>
                    <a:pt x="10443" y="250"/>
                    <a:pt x="6942" y="642"/>
                  </a:cubicBezTo>
                  <a:cubicBezTo>
                    <a:pt x="3111" y="1074"/>
                    <a:pt x="1" y="1477"/>
                    <a:pt x="1" y="1564"/>
                  </a:cubicBezTo>
                  <a:cubicBezTo>
                    <a:pt x="1" y="1574"/>
                    <a:pt x="46" y="1579"/>
                    <a:pt x="132" y="1579"/>
                  </a:cubicBezTo>
                  <a:cubicBezTo>
                    <a:pt x="763" y="1579"/>
                    <a:pt x="3599" y="1310"/>
                    <a:pt x="6971" y="930"/>
                  </a:cubicBezTo>
                  <a:cubicBezTo>
                    <a:pt x="10831" y="498"/>
                    <a:pt x="13912" y="95"/>
                    <a:pt x="13912" y="8"/>
                  </a:cubicBezTo>
                  <a:cubicBezTo>
                    <a:pt x="13912" y="3"/>
                    <a:pt x="13886" y="0"/>
                    <a:pt x="138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3"/>
            <p:cNvSpPr/>
            <p:nvPr/>
          </p:nvSpPr>
          <p:spPr>
            <a:xfrm>
              <a:off x="6460900" y="4940325"/>
              <a:ext cx="16600" cy="22000"/>
            </a:xfrm>
            <a:custGeom>
              <a:avLst/>
              <a:gdLst/>
              <a:ahLst/>
              <a:cxnLst/>
              <a:rect l="l" t="t" r="r" b="b"/>
              <a:pathLst>
                <a:path w="664" h="880" extrusionOk="0">
                  <a:moveTo>
                    <a:pt x="571" y="0"/>
                  </a:moveTo>
                  <a:cubicBezTo>
                    <a:pt x="490" y="0"/>
                    <a:pt x="325" y="137"/>
                    <a:pt x="202" y="358"/>
                  </a:cubicBezTo>
                  <a:cubicBezTo>
                    <a:pt x="29" y="618"/>
                    <a:pt x="1" y="848"/>
                    <a:pt x="87" y="877"/>
                  </a:cubicBezTo>
                  <a:cubicBezTo>
                    <a:pt x="91" y="879"/>
                    <a:pt x="96" y="880"/>
                    <a:pt x="101" y="880"/>
                  </a:cubicBezTo>
                  <a:cubicBezTo>
                    <a:pt x="166" y="880"/>
                    <a:pt x="299" y="716"/>
                    <a:pt x="433" y="502"/>
                  </a:cubicBezTo>
                  <a:cubicBezTo>
                    <a:pt x="577" y="272"/>
                    <a:pt x="663" y="41"/>
                    <a:pt x="605" y="13"/>
                  </a:cubicBezTo>
                  <a:cubicBezTo>
                    <a:pt x="597" y="4"/>
                    <a:pt x="585" y="0"/>
                    <a:pt x="57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3"/>
            <p:cNvSpPr/>
            <p:nvPr/>
          </p:nvSpPr>
          <p:spPr>
            <a:xfrm>
              <a:off x="6475300" y="4942550"/>
              <a:ext cx="14425" cy="25525"/>
            </a:xfrm>
            <a:custGeom>
              <a:avLst/>
              <a:gdLst/>
              <a:ahLst/>
              <a:cxnLst/>
              <a:rect l="l" t="t" r="r" b="b"/>
              <a:pathLst>
                <a:path w="577" h="1021" extrusionOk="0">
                  <a:moveTo>
                    <a:pt x="494" y="0"/>
                  </a:moveTo>
                  <a:cubicBezTo>
                    <a:pt x="416" y="0"/>
                    <a:pt x="243" y="187"/>
                    <a:pt x="116" y="442"/>
                  </a:cubicBezTo>
                  <a:cubicBezTo>
                    <a:pt x="1" y="730"/>
                    <a:pt x="1" y="1018"/>
                    <a:pt x="58" y="1018"/>
                  </a:cubicBezTo>
                  <a:cubicBezTo>
                    <a:pt x="64" y="1020"/>
                    <a:pt x="69" y="1021"/>
                    <a:pt x="75" y="1021"/>
                  </a:cubicBezTo>
                  <a:cubicBezTo>
                    <a:pt x="159" y="1021"/>
                    <a:pt x="269" y="827"/>
                    <a:pt x="404" y="557"/>
                  </a:cubicBezTo>
                  <a:cubicBezTo>
                    <a:pt x="519" y="298"/>
                    <a:pt x="577" y="39"/>
                    <a:pt x="519" y="10"/>
                  </a:cubicBezTo>
                  <a:cubicBezTo>
                    <a:pt x="512" y="3"/>
                    <a:pt x="504" y="0"/>
                    <a:pt x="49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3"/>
            <p:cNvSpPr/>
            <p:nvPr/>
          </p:nvSpPr>
          <p:spPr>
            <a:xfrm>
              <a:off x="6250650" y="4965300"/>
              <a:ext cx="64825" cy="34500"/>
            </a:xfrm>
            <a:custGeom>
              <a:avLst/>
              <a:gdLst/>
              <a:ahLst/>
              <a:cxnLst/>
              <a:rect l="l" t="t" r="r" b="b"/>
              <a:pathLst>
                <a:path w="2593" h="1380" extrusionOk="0">
                  <a:moveTo>
                    <a:pt x="708" y="1"/>
                  </a:moveTo>
                  <a:cubicBezTo>
                    <a:pt x="616" y="1"/>
                    <a:pt x="523" y="8"/>
                    <a:pt x="432" y="22"/>
                  </a:cubicBezTo>
                  <a:cubicBezTo>
                    <a:pt x="144" y="51"/>
                    <a:pt x="0" y="166"/>
                    <a:pt x="29" y="223"/>
                  </a:cubicBezTo>
                  <a:cubicBezTo>
                    <a:pt x="29" y="243"/>
                    <a:pt x="48" y="249"/>
                    <a:pt x="83" y="249"/>
                  </a:cubicBezTo>
                  <a:cubicBezTo>
                    <a:pt x="154" y="249"/>
                    <a:pt x="288" y="223"/>
                    <a:pt x="461" y="223"/>
                  </a:cubicBezTo>
                  <a:cubicBezTo>
                    <a:pt x="778" y="223"/>
                    <a:pt x="1095" y="339"/>
                    <a:pt x="1383" y="483"/>
                  </a:cubicBezTo>
                  <a:cubicBezTo>
                    <a:pt x="1671" y="684"/>
                    <a:pt x="1959" y="886"/>
                    <a:pt x="2218" y="1116"/>
                  </a:cubicBezTo>
                  <a:cubicBezTo>
                    <a:pt x="2373" y="1271"/>
                    <a:pt x="2505" y="1380"/>
                    <a:pt x="2551" y="1380"/>
                  </a:cubicBezTo>
                  <a:cubicBezTo>
                    <a:pt x="2556" y="1380"/>
                    <a:pt x="2561" y="1378"/>
                    <a:pt x="2564" y="1375"/>
                  </a:cubicBezTo>
                  <a:cubicBezTo>
                    <a:pt x="2592" y="1347"/>
                    <a:pt x="2535" y="1174"/>
                    <a:pt x="2362" y="943"/>
                  </a:cubicBezTo>
                  <a:cubicBezTo>
                    <a:pt x="2132" y="655"/>
                    <a:pt x="1844" y="425"/>
                    <a:pt x="1527" y="223"/>
                  </a:cubicBezTo>
                  <a:cubicBezTo>
                    <a:pt x="1287" y="71"/>
                    <a:pt x="997" y="1"/>
                    <a:pt x="70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3"/>
            <p:cNvSpPr/>
            <p:nvPr/>
          </p:nvSpPr>
          <p:spPr>
            <a:xfrm>
              <a:off x="6441450" y="4940775"/>
              <a:ext cx="20925" cy="11950"/>
            </a:xfrm>
            <a:custGeom>
              <a:avLst/>
              <a:gdLst/>
              <a:ahLst/>
              <a:cxnLst/>
              <a:rect l="l" t="t" r="r" b="b"/>
              <a:pathLst>
                <a:path w="837" h="478" extrusionOk="0">
                  <a:moveTo>
                    <a:pt x="722" y="1"/>
                  </a:moveTo>
                  <a:cubicBezTo>
                    <a:pt x="642" y="1"/>
                    <a:pt x="494" y="54"/>
                    <a:pt x="347" y="139"/>
                  </a:cubicBezTo>
                  <a:cubicBezTo>
                    <a:pt x="145" y="225"/>
                    <a:pt x="1" y="340"/>
                    <a:pt x="1" y="427"/>
                  </a:cubicBezTo>
                  <a:cubicBezTo>
                    <a:pt x="15" y="456"/>
                    <a:pt x="80" y="477"/>
                    <a:pt x="170" y="477"/>
                  </a:cubicBezTo>
                  <a:cubicBezTo>
                    <a:pt x="260" y="477"/>
                    <a:pt x="375" y="456"/>
                    <a:pt x="491" y="398"/>
                  </a:cubicBezTo>
                  <a:cubicBezTo>
                    <a:pt x="692" y="254"/>
                    <a:pt x="836" y="81"/>
                    <a:pt x="779" y="23"/>
                  </a:cubicBezTo>
                  <a:cubicBezTo>
                    <a:pt x="771" y="8"/>
                    <a:pt x="751" y="1"/>
                    <a:pt x="7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3"/>
            <p:cNvSpPr/>
            <p:nvPr/>
          </p:nvSpPr>
          <p:spPr>
            <a:xfrm>
              <a:off x="6431375" y="4928850"/>
              <a:ext cx="25225" cy="7750"/>
            </a:xfrm>
            <a:custGeom>
              <a:avLst/>
              <a:gdLst/>
              <a:ahLst/>
              <a:cxnLst/>
              <a:rect l="l" t="t" r="r" b="b"/>
              <a:pathLst>
                <a:path w="1009" h="310" extrusionOk="0">
                  <a:moveTo>
                    <a:pt x="689" y="0"/>
                  </a:moveTo>
                  <a:cubicBezTo>
                    <a:pt x="629" y="0"/>
                    <a:pt x="562" y="4"/>
                    <a:pt x="490" y="11"/>
                  </a:cubicBezTo>
                  <a:cubicBezTo>
                    <a:pt x="231" y="40"/>
                    <a:pt x="1" y="126"/>
                    <a:pt x="29" y="212"/>
                  </a:cubicBezTo>
                  <a:cubicBezTo>
                    <a:pt x="29" y="277"/>
                    <a:pt x="159" y="310"/>
                    <a:pt x="333" y="310"/>
                  </a:cubicBezTo>
                  <a:cubicBezTo>
                    <a:pt x="391" y="310"/>
                    <a:pt x="454" y="306"/>
                    <a:pt x="519" y="299"/>
                  </a:cubicBezTo>
                  <a:cubicBezTo>
                    <a:pt x="807" y="270"/>
                    <a:pt x="1009" y="184"/>
                    <a:pt x="1009" y="97"/>
                  </a:cubicBezTo>
                  <a:cubicBezTo>
                    <a:pt x="987" y="32"/>
                    <a:pt x="868" y="0"/>
                    <a:pt x="68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3"/>
            <p:cNvSpPr/>
            <p:nvPr/>
          </p:nvSpPr>
          <p:spPr>
            <a:xfrm>
              <a:off x="5232475" y="3215850"/>
              <a:ext cx="272925" cy="454625"/>
            </a:xfrm>
            <a:custGeom>
              <a:avLst/>
              <a:gdLst/>
              <a:ahLst/>
              <a:cxnLst/>
              <a:rect l="l" t="t" r="r" b="b"/>
              <a:pathLst>
                <a:path w="10917" h="18185" extrusionOk="0">
                  <a:moveTo>
                    <a:pt x="6196" y="1"/>
                  </a:moveTo>
                  <a:cubicBezTo>
                    <a:pt x="4187" y="1"/>
                    <a:pt x="2184" y="591"/>
                    <a:pt x="461" y="1767"/>
                  </a:cubicBezTo>
                  <a:lnTo>
                    <a:pt x="0" y="2055"/>
                  </a:lnTo>
                  <a:lnTo>
                    <a:pt x="173" y="18184"/>
                  </a:lnTo>
                  <a:lnTo>
                    <a:pt x="7287" y="18069"/>
                  </a:lnTo>
                  <a:cubicBezTo>
                    <a:pt x="7374" y="17234"/>
                    <a:pt x="7518" y="14036"/>
                    <a:pt x="7518" y="14036"/>
                  </a:cubicBezTo>
                  <a:cubicBezTo>
                    <a:pt x="7518" y="14036"/>
                    <a:pt x="10485" y="13777"/>
                    <a:pt x="10686" y="10811"/>
                  </a:cubicBezTo>
                  <a:cubicBezTo>
                    <a:pt x="10917" y="7873"/>
                    <a:pt x="10830" y="1104"/>
                    <a:pt x="10830" y="1104"/>
                  </a:cubicBezTo>
                  <a:cubicBezTo>
                    <a:pt x="9370" y="368"/>
                    <a:pt x="7781" y="1"/>
                    <a:pt x="6196"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3"/>
            <p:cNvSpPr/>
            <p:nvPr/>
          </p:nvSpPr>
          <p:spPr>
            <a:xfrm>
              <a:off x="5474425" y="3349700"/>
              <a:ext cx="27475" cy="21750"/>
            </a:xfrm>
            <a:custGeom>
              <a:avLst/>
              <a:gdLst/>
              <a:ahLst/>
              <a:cxnLst/>
              <a:rect l="l" t="t" r="r" b="b"/>
              <a:pathLst>
                <a:path w="1099" h="870" extrusionOk="0">
                  <a:moveTo>
                    <a:pt x="473" y="0"/>
                  </a:moveTo>
                  <a:cubicBezTo>
                    <a:pt x="364" y="0"/>
                    <a:pt x="248" y="46"/>
                    <a:pt x="144" y="157"/>
                  </a:cubicBezTo>
                  <a:cubicBezTo>
                    <a:pt x="0" y="301"/>
                    <a:pt x="0" y="589"/>
                    <a:pt x="144" y="762"/>
                  </a:cubicBezTo>
                  <a:cubicBezTo>
                    <a:pt x="230" y="834"/>
                    <a:pt x="339" y="870"/>
                    <a:pt x="447" y="870"/>
                  </a:cubicBezTo>
                  <a:cubicBezTo>
                    <a:pt x="555" y="870"/>
                    <a:pt x="663" y="834"/>
                    <a:pt x="749" y="762"/>
                  </a:cubicBezTo>
                  <a:cubicBezTo>
                    <a:pt x="1099" y="456"/>
                    <a:pt x="818" y="0"/>
                    <a:pt x="47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3"/>
            <p:cNvSpPr/>
            <p:nvPr/>
          </p:nvSpPr>
          <p:spPr>
            <a:xfrm>
              <a:off x="5459300" y="3341125"/>
              <a:ext cx="38175" cy="12000"/>
            </a:xfrm>
            <a:custGeom>
              <a:avLst/>
              <a:gdLst/>
              <a:ahLst/>
              <a:cxnLst/>
              <a:rect l="l" t="t" r="r" b="b"/>
              <a:pathLst>
                <a:path w="1527" h="480" extrusionOk="0">
                  <a:moveTo>
                    <a:pt x="744" y="1"/>
                  </a:moveTo>
                  <a:cubicBezTo>
                    <a:pt x="557" y="1"/>
                    <a:pt x="368" y="52"/>
                    <a:pt x="202" y="154"/>
                  </a:cubicBezTo>
                  <a:cubicBezTo>
                    <a:pt x="87" y="241"/>
                    <a:pt x="0" y="298"/>
                    <a:pt x="29" y="356"/>
                  </a:cubicBezTo>
                  <a:cubicBezTo>
                    <a:pt x="36" y="363"/>
                    <a:pt x="48" y="366"/>
                    <a:pt x="63" y="366"/>
                  </a:cubicBezTo>
                  <a:cubicBezTo>
                    <a:pt x="160" y="366"/>
                    <a:pt x="411" y="238"/>
                    <a:pt x="726" y="238"/>
                  </a:cubicBezTo>
                  <a:cubicBezTo>
                    <a:pt x="753" y="238"/>
                    <a:pt x="780" y="239"/>
                    <a:pt x="807" y="241"/>
                  </a:cubicBezTo>
                  <a:cubicBezTo>
                    <a:pt x="1144" y="267"/>
                    <a:pt x="1411" y="479"/>
                    <a:pt x="1503" y="479"/>
                  </a:cubicBezTo>
                  <a:cubicBezTo>
                    <a:pt x="1513" y="479"/>
                    <a:pt x="1521" y="477"/>
                    <a:pt x="1527" y="471"/>
                  </a:cubicBezTo>
                  <a:cubicBezTo>
                    <a:pt x="1527" y="442"/>
                    <a:pt x="1498" y="356"/>
                    <a:pt x="1383" y="241"/>
                  </a:cubicBezTo>
                  <a:cubicBezTo>
                    <a:pt x="1207" y="81"/>
                    <a:pt x="977"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3"/>
            <p:cNvSpPr/>
            <p:nvPr/>
          </p:nvSpPr>
          <p:spPr>
            <a:xfrm>
              <a:off x="5359550" y="3352325"/>
              <a:ext cx="27750" cy="21600"/>
            </a:xfrm>
            <a:custGeom>
              <a:avLst/>
              <a:gdLst/>
              <a:ahLst/>
              <a:cxnLst/>
              <a:rect l="l" t="t" r="r" b="b"/>
              <a:pathLst>
                <a:path w="1110" h="864" extrusionOk="0">
                  <a:moveTo>
                    <a:pt x="578" y="1"/>
                  </a:moveTo>
                  <a:cubicBezTo>
                    <a:pt x="441" y="1"/>
                    <a:pt x="307" y="70"/>
                    <a:pt x="217" y="196"/>
                  </a:cubicBezTo>
                  <a:cubicBezTo>
                    <a:pt x="1" y="466"/>
                    <a:pt x="216" y="864"/>
                    <a:pt x="553" y="864"/>
                  </a:cubicBezTo>
                  <a:cubicBezTo>
                    <a:pt x="575" y="864"/>
                    <a:pt x="597" y="862"/>
                    <a:pt x="620" y="858"/>
                  </a:cubicBezTo>
                  <a:cubicBezTo>
                    <a:pt x="1024" y="801"/>
                    <a:pt x="1110" y="311"/>
                    <a:pt x="822" y="81"/>
                  </a:cubicBezTo>
                  <a:cubicBezTo>
                    <a:pt x="746" y="26"/>
                    <a:pt x="662" y="1"/>
                    <a:pt x="57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3"/>
            <p:cNvSpPr/>
            <p:nvPr/>
          </p:nvSpPr>
          <p:spPr>
            <a:xfrm>
              <a:off x="5348400" y="3343300"/>
              <a:ext cx="38900" cy="11850"/>
            </a:xfrm>
            <a:custGeom>
              <a:avLst/>
              <a:gdLst/>
              <a:ahLst/>
              <a:cxnLst/>
              <a:rect l="l" t="t" r="r" b="b"/>
              <a:pathLst>
                <a:path w="1556" h="474" extrusionOk="0">
                  <a:moveTo>
                    <a:pt x="752" y="0"/>
                  </a:moveTo>
                  <a:cubicBezTo>
                    <a:pt x="567" y="0"/>
                    <a:pt x="385" y="51"/>
                    <a:pt x="231" y="154"/>
                  </a:cubicBezTo>
                  <a:cubicBezTo>
                    <a:pt x="87" y="240"/>
                    <a:pt x="1" y="298"/>
                    <a:pt x="58" y="355"/>
                  </a:cubicBezTo>
                  <a:cubicBezTo>
                    <a:pt x="62" y="363"/>
                    <a:pt x="70" y="366"/>
                    <a:pt x="82" y="366"/>
                  </a:cubicBezTo>
                  <a:cubicBezTo>
                    <a:pt x="162" y="366"/>
                    <a:pt x="412" y="237"/>
                    <a:pt x="727" y="237"/>
                  </a:cubicBezTo>
                  <a:cubicBezTo>
                    <a:pt x="753" y="237"/>
                    <a:pt x="780" y="238"/>
                    <a:pt x="807" y="240"/>
                  </a:cubicBezTo>
                  <a:cubicBezTo>
                    <a:pt x="1187" y="267"/>
                    <a:pt x="1439" y="473"/>
                    <a:pt x="1515" y="473"/>
                  </a:cubicBezTo>
                  <a:cubicBezTo>
                    <a:pt x="1520" y="473"/>
                    <a:pt x="1524" y="472"/>
                    <a:pt x="1527" y="471"/>
                  </a:cubicBezTo>
                  <a:cubicBezTo>
                    <a:pt x="1556" y="442"/>
                    <a:pt x="1527" y="355"/>
                    <a:pt x="1412" y="240"/>
                  </a:cubicBezTo>
                  <a:cubicBezTo>
                    <a:pt x="1220" y="80"/>
                    <a:pt x="983" y="0"/>
                    <a:pt x="75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3"/>
            <p:cNvSpPr/>
            <p:nvPr/>
          </p:nvSpPr>
          <p:spPr>
            <a:xfrm>
              <a:off x="5419700" y="3352875"/>
              <a:ext cx="29525" cy="90050"/>
            </a:xfrm>
            <a:custGeom>
              <a:avLst/>
              <a:gdLst/>
              <a:ahLst/>
              <a:cxnLst/>
              <a:rect l="l" t="t" r="r" b="b"/>
              <a:pathLst>
                <a:path w="1181" h="3602" extrusionOk="0">
                  <a:moveTo>
                    <a:pt x="89" y="0"/>
                  </a:moveTo>
                  <a:cubicBezTo>
                    <a:pt x="88" y="0"/>
                    <a:pt x="87" y="1"/>
                    <a:pt x="86" y="1"/>
                  </a:cubicBezTo>
                  <a:cubicBezTo>
                    <a:pt x="0" y="1"/>
                    <a:pt x="259" y="1009"/>
                    <a:pt x="634" y="2190"/>
                  </a:cubicBezTo>
                  <a:cubicBezTo>
                    <a:pt x="720" y="2478"/>
                    <a:pt x="807" y="2766"/>
                    <a:pt x="893" y="3054"/>
                  </a:cubicBezTo>
                  <a:cubicBezTo>
                    <a:pt x="951" y="3141"/>
                    <a:pt x="979" y="3256"/>
                    <a:pt x="951" y="3342"/>
                  </a:cubicBezTo>
                  <a:cubicBezTo>
                    <a:pt x="951" y="3400"/>
                    <a:pt x="864" y="3429"/>
                    <a:pt x="749" y="3429"/>
                  </a:cubicBezTo>
                  <a:cubicBezTo>
                    <a:pt x="519" y="3429"/>
                    <a:pt x="317" y="3457"/>
                    <a:pt x="86" y="3515"/>
                  </a:cubicBezTo>
                  <a:cubicBezTo>
                    <a:pt x="317" y="3601"/>
                    <a:pt x="547" y="3601"/>
                    <a:pt x="749" y="3601"/>
                  </a:cubicBezTo>
                  <a:lnTo>
                    <a:pt x="951" y="3601"/>
                  </a:lnTo>
                  <a:cubicBezTo>
                    <a:pt x="1037" y="3573"/>
                    <a:pt x="1095" y="3515"/>
                    <a:pt x="1123" y="3429"/>
                  </a:cubicBezTo>
                  <a:cubicBezTo>
                    <a:pt x="1181" y="3285"/>
                    <a:pt x="1181" y="3141"/>
                    <a:pt x="1095" y="2997"/>
                  </a:cubicBezTo>
                  <a:lnTo>
                    <a:pt x="864" y="2161"/>
                  </a:lnTo>
                  <a:cubicBezTo>
                    <a:pt x="495" y="941"/>
                    <a:pt x="154" y="0"/>
                    <a:pt x="8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3"/>
            <p:cNvSpPr/>
            <p:nvPr/>
          </p:nvSpPr>
          <p:spPr>
            <a:xfrm>
              <a:off x="5382250" y="3448975"/>
              <a:ext cx="54750" cy="30050"/>
            </a:xfrm>
            <a:custGeom>
              <a:avLst/>
              <a:gdLst/>
              <a:ahLst/>
              <a:cxnLst/>
              <a:rect l="l" t="t" r="r" b="b"/>
              <a:pathLst>
                <a:path w="2190" h="1202" extrusionOk="0">
                  <a:moveTo>
                    <a:pt x="185" y="1"/>
                  </a:moveTo>
                  <a:cubicBezTo>
                    <a:pt x="185" y="1"/>
                    <a:pt x="208" y="14"/>
                    <a:pt x="260" y="45"/>
                  </a:cubicBezTo>
                  <a:cubicBezTo>
                    <a:pt x="260" y="45"/>
                    <a:pt x="0" y="737"/>
                    <a:pt x="836" y="1111"/>
                  </a:cubicBezTo>
                  <a:cubicBezTo>
                    <a:pt x="984" y="1172"/>
                    <a:pt x="1138" y="1202"/>
                    <a:pt x="1289" y="1202"/>
                  </a:cubicBezTo>
                  <a:cubicBezTo>
                    <a:pt x="1636" y="1202"/>
                    <a:pt x="1969" y="1047"/>
                    <a:pt x="2189" y="766"/>
                  </a:cubicBezTo>
                  <a:cubicBezTo>
                    <a:pt x="1479" y="740"/>
                    <a:pt x="189" y="1"/>
                    <a:pt x="1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3"/>
            <p:cNvSpPr/>
            <p:nvPr/>
          </p:nvSpPr>
          <p:spPr>
            <a:xfrm>
              <a:off x="5326075" y="3532900"/>
              <a:ext cx="94350" cy="51950"/>
            </a:xfrm>
            <a:custGeom>
              <a:avLst/>
              <a:gdLst/>
              <a:ahLst/>
              <a:cxnLst/>
              <a:rect l="l" t="t" r="r" b="b"/>
              <a:pathLst>
                <a:path w="3774" h="2078" extrusionOk="0">
                  <a:moveTo>
                    <a:pt x="1" y="1"/>
                  </a:moveTo>
                  <a:cubicBezTo>
                    <a:pt x="1" y="1"/>
                    <a:pt x="748" y="2077"/>
                    <a:pt x="3573" y="2077"/>
                  </a:cubicBezTo>
                  <a:cubicBezTo>
                    <a:pt x="3630" y="2077"/>
                    <a:pt x="3687" y="2076"/>
                    <a:pt x="3745" y="2075"/>
                  </a:cubicBezTo>
                  <a:lnTo>
                    <a:pt x="3774" y="1326"/>
                  </a:lnTo>
                  <a:cubicBezTo>
                    <a:pt x="2420" y="1268"/>
                    <a:pt x="1095" y="807"/>
                    <a:pt x="1"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3"/>
            <p:cNvSpPr/>
            <p:nvPr/>
          </p:nvSpPr>
          <p:spPr>
            <a:xfrm>
              <a:off x="5211600" y="3101875"/>
              <a:ext cx="327475" cy="293525"/>
            </a:xfrm>
            <a:custGeom>
              <a:avLst/>
              <a:gdLst/>
              <a:ahLst/>
              <a:cxnLst/>
              <a:rect l="l" t="t" r="r" b="b"/>
              <a:pathLst>
                <a:path w="13099" h="11741" extrusionOk="0">
                  <a:moveTo>
                    <a:pt x="11190" y="1"/>
                  </a:moveTo>
                  <a:cubicBezTo>
                    <a:pt x="10998" y="1"/>
                    <a:pt x="10805" y="45"/>
                    <a:pt x="10628" y="133"/>
                  </a:cubicBezTo>
                  <a:cubicBezTo>
                    <a:pt x="9995" y="392"/>
                    <a:pt x="9505" y="940"/>
                    <a:pt x="8871" y="1170"/>
                  </a:cubicBezTo>
                  <a:cubicBezTo>
                    <a:pt x="8498" y="1284"/>
                    <a:pt x="8106" y="1297"/>
                    <a:pt x="7711" y="1297"/>
                  </a:cubicBezTo>
                  <a:cubicBezTo>
                    <a:pt x="7595" y="1297"/>
                    <a:pt x="7478" y="1295"/>
                    <a:pt x="7362" y="1295"/>
                  </a:cubicBezTo>
                  <a:cubicBezTo>
                    <a:pt x="7173" y="1295"/>
                    <a:pt x="6984" y="1298"/>
                    <a:pt x="6798" y="1314"/>
                  </a:cubicBezTo>
                  <a:cubicBezTo>
                    <a:pt x="6049" y="1314"/>
                    <a:pt x="5300" y="1573"/>
                    <a:pt x="4695" y="2034"/>
                  </a:cubicBezTo>
                  <a:cubicBezTo>
                    <a:pt x="4090" y="2495"/>
                    <a:pt x="3716" y="3215"/>
                    <a:pt x="3744" y="3993"/>
                  </a:cubicBezTo>
                  <a:cubicBezTo>
                    <a:pt x="3456" y="3958"/>
                    <a:pt x="3156" y="3933"/>
                    <a:pt x="2858" y="3933"/>
                  </a:cubicBezTo>
                  <a:cubicBezTo>
                    <a:pt x="2173" y="3933"/>
                    <a:pt x="1492" y="4061"/>
                    <a:pt x="951" y="4482"/>
                  </a:cubicBezTo>
                  <a:cubicBezTo>
                    <a:pt x="346" y="5029"/>
                    <a:pt x="0" y="5807"/>
                    <a:pt x="29" y="6642"/>
                  </a:cubicBezTo>
                  <a:cubicBezTo>
                    <a:pt x="29" y="7478"/>
                    <a:pt x="375" y="8227"/>
                    <a:pt x="605" y="9033"/>
                  </a:cubicBezTo>
                  <a:cubicBezTo>
                    <a:pt x="663" y="9235"/>
                    <a:pt x="749" y="9436"/>
                    <a:pt x="893" y="9638"/>
                  </a:cubicBezTo>
                  <a:lnTo>
                    <a:pt x="1267" y="11740"/>
                  </a:lnTo>
                  <a:lnTo>
                    <a:pt x="2564" y="11712"/>
                  </a:lnTo>
                  <a:lnTo>
                    <a:pt x="2477" y="7334"/>
                  </a:lnTo>
                  <a:cubicBezTo>
                    <a:pt x="2477" y="7334"/>
                    <a:pt x="2372" y="5623"/>
                    <a:pt x="3746" y="5623"/>
                  </a:cubicBezTo>
                  <a:cubicBezTo>
                    <a:pt x="3810" y="5623"/>
                    <a:pt x="3876" y="5627"/>
                    <a:pt x="3946" y="5634"/>
                  </a:cubicBezTo>
                  <a:cubicBezTo>
                    <a:pt x="5350" y="5788"/>
                    <a:pt x="7229" y="7208"/>
                    <a:pt x="9784" y="7208"/>
                  </a:cubicBezTo>
                  <a:cubicBezTo>
                    <a:pt x="10112" y="7208"/>
                    <a:pt x="10451" y="7184"/>
                    <a:pt x="10801" y="7132"/>
                  </a:cubicBezTo>
                  <a:cubicBezTo>
                    <a:pt x="11320" y="7103"/>
                    <a:pt x="11809" y="6959"/>
                    <a:pt x="12241" y="6729"/>
                  </a:cubicBezTo>
                  <a:cubicBezTo>
                    <a:pt x="12702" y="6441"/>
                    <a:pt x="12961" y="5951"/>
                    <a:pt x="12932" y="5433"/>
                  </a:cubicBezTo>
                  <a:cubicBezTo>
                    <a:pt x="12852" y="4950"/>
                    <a:pt x="12446" y="4592"/>
                    <a:pt x="11972" y="4592"/>
                  </a:cubicBezTo>
                  <a:cubicBezTo>
                    <a:pt x="11961" y="4592"/>
                    <a:pt x="11950" y="4592"/>
                    <a:pt x="11939" y="4592"/>
                  </a:cubicBezTo>
                  <a:lnTo>
                    <a:pt x="11939" y="4592"/>
                  </a:lnTo>
                  <a:cubicBezTo>
                    <a:pt x="12621" y="4520"/>
                    <a:pt x="13098" y="3825"/>
                    <a:pt x="12904" y="3157"/>
                  </a:cubicBezTo>
                  <a:cubicBezTo>
                    <a:pt x="12761" y="2667"/>
                    <a:pt x="12313" y="2365"/>
                    <a:pt x="11838" y="2365"/>
                  </a:cubicBezTo>
                  <a:cubicBezTo>
                    <a:pt x="11644" y="2365"/>
                    <a:pt x="11446" y="2415"/>
                    <a:pt x="11262" y="2524"/>
                  </a:cubicBezTo>
                  <a:cubicBezTo>
                    <a:pt x="11608" y="2236"/>
                    <a:pt x="11896" y="1890"/>
                    <a:pt x="12097" y="1487"/>
                  </a:cubicBezTo>
                  <a:cubicBezTo>
                    <a:pt x="12299" y="1055"/>
                    <a:pt x="12212" y="536"/>
                    <a:pt x="11896" y="219"/>
                  </a:cubicBezTo>
                  <a:cubicBezTo>
                    <a:pt x="11685" y="74"/>
                    <a:pt x="11438" y="1"/>
                    <a:pt x="111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3"/>
            <p:cNvSpPr/>
            <p:nvPr/>
          </p:nvSpPr>
          <p:spPr>
            <a:xfrm>
              <a:off x="5193225" y="3332125"/>
              <a:ext cx="70225" cy="97150"/>
            </a:xfrm>
            <a:custGeom>
              <a:avLst/>
              <a:gdLst/>
              <a:ahLst/>
              <a:cxnLst/>
              <a:rect l="l" t="t" r="r" b="b"/>
              <a:pathLst>
                <a:path w="2809" h="3886" extrusionOk="0">
                  <a:moveTo>
                    <a:pt x="1857" y="0"/>
                  </a:moveTo>
                  <a:cubicBezTo>
                    <a:pt x="1266" y="0"/>
                    <a:pt x="1" y="244"/>
                    <a:pt x="159" y="2214"/>
                  </a:cubicBezTo>
                  <a:cubicBezTo>
                    <a:pt x="268" y="3565"/>
                    <a:pt x="1030" y="3886"/>
                    <a:pt x="1709" y="3886"/>
                  </a:cubicBezTo>
                  <a:cubicBezTo>
                    <a:pt x="2289" y="3886"/>
                    <a:pt x="2809" y="3652"/>
                    <a:pt x="2809" y="3625"/>
                  </a:cubicBezTo>
                  <a:cubicBezTo>
                    <a:pt x="2809" y="3539"/>
                    <a:pt x="2146" y="25"/>
                    <a:pt x="2146" y="25"/>
                  </a:cubicBezTo>
                  <a:cubicBezTo>
                    <a:pt x="2128" y="19"/>
                    <a:pt x="2017" y="0"/>
                    <a:pt x="1857"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3"/>
            <p:cNvSpPr/>
            <p:nvPr/>
          </p:nvSpPr>
          <p:spPr>
            <a:xfrm>
              <a:off x="5212300" y="3353325"/>
              <a:ext cx="30275" cy="55225"/>
            </a:xfrm>
            <a:custGeom>
              <a:avLst/>
              <a:gdLst/>
              <a:ahLst/>
              <a:cxnLst/>
              <a:rect l="l" t="t" r="r" b="b"/>
              <a:pathLst>
                <a:path w="1211" h="2209" extrusionOk="0">
                  <a:moveTo>
                    <a:pt x="617" y="1"/>
                  </a:moveTo>
                  <a:cubicBezTo>
                    <a:pt x="595" y="1"/>
                    <a:pt x="571" y="4"/>
                    <a:pt x="548" y="12"/>
                  </a:cubicBezTo>
                  <a:cubicBezTo>
                    <a:pt x="347" y="70"/>
                    <a:pt x="174" y="242"/>
                    <a:pt x="116" y="444"/>
                  </a:cubicBezTo>
                  <a:cubicBezTo>
                    <a:pt x="30" y="674"/>
                    <a:pt x="1" y="905"/>
                    <a:pt x="30" y="1164"/>
                  </a:cubicBezTo>
                  <a:cubicBezTo>
                    <a:pt x="87" y="1654"/>
                    <a:pt x="375" y="2115"/>
                    <a:pt x="750" y="2201"/>
                  </a:cubicBezTo>
                  <a:cubicBezTo>
                    <a:pt x="770" y="2206"/>
                    <a:pt x="792" y="2208"/>
                    <a:pt x="816" y="2208"/>
                  </a:cubicBezTo>
                  <a:cubicBezTo>
                    <a:pt x="924" y="2208"/>
                    <a:pt x="1053" y="2157"/>
                    <a:pt x="1124" y="2086"/>
                  </a:cubicBezTo>
                  <a:cubicBezTo>
                    <a:pt x="1211" y="2028"/>
                    <a:pt x="1211" y="1971"/>
                    <a:pt x="1211" y="1971"/>
                  </a:cubicBezTo>
                  <a:lnTo>
                    <a:pt x="1211" y="1971"/>
                  </a:lnTo>
                  <a:cubicBezTo>
                    <a:pt x="1211" y="1971"/>
                    <a:pt x="1182" y="1999"/>
                    <a:pt x="1095" y="2028"/>
                  </a:cubicBezTo>
                  <a:cubicBezTo>
                    <a:pt x="1045" y="2062"/>
                    <a:pt x="984" y="2076"/>
                    <a:pt x="920" y="2076"/>
                  </a:cubicBezTo>
                  <a:cubicBezTo>
                    <a:pt x="874" y="2076"/>
                    <a:pt x="826" y="2069"/>
                    <a:pt x="779" y="2057"/>
                  </a:cubicBezTo>
                  <a:cubicBezTo>
                    <a:pt x="433" y="1884"/>
                    <a:pt x="203" y="1510"/>
                    <a:pt x="203" y="1135"/>
                  </a:cubicBezTo>
                  <a:cubicBezTo>
                    <a:pt x="174" y="905"/>
                    <a:pt x="203" y="703"/>
                    <a:pt x="260" y="502"/>
                  </a:cubicBezTo>
                  <a:cubicBezTo>
                    <a:pt x="289" y="329"/>
                    <a:pt x="404" y="214"/>
                    <a:pt x="577" y="127"/>
                  </a:cubicBezTo>
                  <a:cubicBezTo>
                    <a:pt x="597" y="120"/>
                    <a:pt x="619" y="117"/>
                    <a:pt x="642" y="117"/>
                  </a:cubicBezTo>
                  <a:cubicBezTo>
                    <a:pt x="715" y="117"/>
                    <a:pt x="792" y="154"/>
                    <a:pt x="836" y="242"/>
                  </a:cubicBezTo>
                  <a:cubicBezTo>
                    <a:pt x="865" y="300"/>
                    <a:pt x="865" y="358"/>
                    <a:pt x="865" y="358"/>
                  </a:cubicBezTo>
                  <a:cubicBezTo>
                    <a:pt x="894" y="358"/>
                    <a:pt x="923" y="300"/>
                    <a:pt x="894" y="214"/>
                  </a:cubicBezTo>
                  <a:cubicBezTo>
                    <a:pt x="865" y="156"/>
                    <a:pt x="836" y="98"/>
                    <a:pt x="779" y="70"/>
                  </a:cubicBezTo>
                  <a:cubicBezTo>
                    <a:pt x="736" y="27"/>
                    <a:pt x="679" y="1"/>
                    <a:pt x="617"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3"/>
            <p:cNvSpPr/>
            <p:nvPr/>
          </p:nvSpPr>
          <p:spPr>
            <a:xfrm>
              <a:off x="5092775" y="3968850"/>
              <a:ext cx="1403425" cy="1011875"/>
            </a:xfrm>
            <a:custGeom>
              <a:avLst/>
              <a:gdLst/>
              <a:ahLst/>
              <a:cxnLst/>
              <a:rect l="l" t="t" r="r" b="b"/>
              <a:pathLst>
                <a:path w="56137" h="40475" extrusionOk="0">
                  <a:moveTo>
                    <a:pt x="45698" y="0"/>
                  </a:moveTo>
                  <a:cubicBezTo>
                    <a:pt x="42269" y="0"/>
                    <a:pt x="35746" y="4131"/>
                    <a:pt x="18089" y="18047"/>
                  </a:cubicBezTo>
                  <a:lnTo>
                    <a:pt x="1" y="31988"/>
                  </a:lnTo>
                  <a:cubicBezTo>
                    <a:pt x="980" y="33456"/>
                    <a:pt x="5637" y="40474"/>
                    <a:pt x="11895" y="40474"/>
                  </a:cubicBezTo>
                  <a:cubicBezTo>
                    <a:pt x="14107" y="40474"/>
                    <a:pt x="16519" y="39597"/>
                    <a:pt x="19039" y="37288"/>
                  </a:cubicBezTo>
                  <a:cubicBezTo>
                    <a:pt x="31309" y="26026"/>
                    <a:pt x="41044" y="16175"/>
                    <a:pt x="41044" y="16175"/>
                  </a:cubicBezTo>
                  <a:lnTo>
                    <a:pt x="44702" y="38411"/>
                  </a:lnTo>
                  <a:lnTo>
                    <a:pt x="56137" y="37806"/>
                  </a:lnTo>
                  <a:cubicBezTo>
                    <a:pt x="56137" y="37806"/>
                    <a:pt x="51672" y="4654"/>
                    <a:pt x="48850" y="1630"/>
                  </a:cubicBezTo>
                  <a:cubicBezTo>
                    <a:pt x="47951" y="665"/>
                    <a:pt x="47073" y="0"/>
                    <a:pt x="45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3"/>
            <p:cNvSpPr/>
            <p:nvPr/>
          </p:nvSpPr>
          <p:spPr>
            <a:xfrm>
              <a:off x="6115275" y="3629400"/>
              <a:ext cx="280125" cy="218200"/>
            </a:xfrm>
            <a:custGeom>
              <a:avLst/>
              <a:gdLst/>
              <a:ahLst/>
              <a:cxnLst/>
              <a:rect l="l" t="t" r="r" b="b"/>
              <a:pathLst>
                <a:path w="11205" h="8728" extrusionOk="0">
                  <a:moveTo>
                    <a:pt x="10657" y="0"/>
                  </a:moveTo>
                  <a:lnTo>
                    <a:pt x="0" y="7806"/>
                  </a:lnTo>
                  <a:lnTo>
                    <a:pt x="576" y="8727"/>
                  </a:lnTo>
                  <a:lnTo>
                    <a:pt x="11205" y="836"/>
                  </a:lnTo>
                  <a:lnTo>
                    <a:pt x="1065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3"/>
            <p:cNvSpPr/>
            <p:nvPr/>
          </p:nvSpPr>
          <p:spPr>
            <a:xfrm>
              <a:off x="6180800" y="3650050"/>
              <a:ext cx="191550" cy="283225"/>
            </a:xfrm>
            <a:custGeom>
              <a:avLst/>
              <a:gdLst/>
              <a:ahLst/>
              <a:cxnLst/>
              <a:rect l="l" t="t" r="r" b="b"/>
              <a:pathLst>
                <a:path w="7662" h="11329" extrusionOk="0">
                  <a:moveTo>
                    <a:pt x="2923" y="0"/>
                  </a:moveTo>
                  <a:cubicBezTo>
                    <a:pt x="2896" y="0"/>
                    <a:pt x="2871" y="4"/>
                    <a:pt x="2852" y="10"/>
                  </a:cubicBezTo>
                  <a:cubicBezTo>
                    <a:pt x="2621" y="38"/>
                    <a:pt x="2074" y="1421"/>
                    <a:pt x="1757" y="2199"/>
                  </a:cubicBezTo>
                  <a:cubicBezTo>
                    <a:pt x="1440" y="3005"/>
                    <a:pt x="0" y="6721"/>
                    <a:pt x="0" y="6721"/>
                  </a:cubicBezTo>
                  <a:lnTo>
                    <a:pt x="4292" y="11329"/>
                  </a:lnTo>
                  <a:cubicBezTo>
                    <a:pt x="5185" y="10350"/>
                    <a:pt x="6020" y="9313"/>
                    <a:pt x="6740" y="8218"/>
                  </a:cubicBezTo>
                  <a:cubicBezTo>
                    <a:pt x="7662" y="6778"/>
                    <a:pt x="6049" y="1911"/>
                    <a:pt x="6049" y="1911"/>
                  </a:cubicBezTo>
                  <a:lnTo>
                    <a:pt x="3975" y="3379"/>
                  </a:lnTo>
                  <a:cubicBezTo>
                    <a:pt x="3975" y="3379"/>
                    <a:pt x="3332" y="3814"/>
                    <a:pt x="2914" y="3814"/>
                  </a:cubicBezTo>
                  <a:cubicBezTo>
                    <a:pt x="2572" y="3814"/>
                    <a:pt x="2382" y="3522"/>
                    <a:pt x="2823" y="2458"/>
                  </a:cubicBezTo>
                  <a:cubicBezTo>
                    <a:pt x="3708" y="324"/>
                    <a:pt x="3182" y="0"/>
                    <a:pt x="292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3"/>
            <p:cNvSpPr/>
            <p:nvPr/>
          </p:nvSpPr>
          <p:spPr>
            <a:xfrm>
              <a:off x="5061100" y="3624725"/>
              <a:ext cx="1251500" cy="1174825"/>
            </a:xfrm>
            <a:custGeom>
              <a:avLst/>
              <a:gdLst/>
              <a:ahLst/>
              <a:cxnLst/>
              <a:rect l="l" t="t" r="r" b="b"/>
              <a:pathLst>
                <a:path w="50060" h="46993" extrusionOk="0">
                  <a:moveTo>
                    <a:pt x="10872" y="1"/>
                  </a:moveTo>
                  <a:cubicBezTo>
                    <a:pt x="8514" y="1"/>
                    <a:pt x="6053" y="1059"/>
                    <a:pt x="5098" y="3068"/>
                  </a:cubicBezTo>
                  <a:cubicBezTo>
                    <a:pt x="2305" y="9030"/>
                    <a:pt x="2276" y="15683"/>
                    <a:pt x="778" y="28587"/>
                  </a:cubicBezTo>
                  <a:lnTo>
                    <a:pt x="144" y="37285"/>
                  </a:lnTo>
                  <a:cubicBezTo>
                    <a:pt x="0" y="39128"/>
                    <a:pt x="29" y="41000"/>
                    <a:pt x="231" y="42844"/>
                  </a:cubicBezTo>
                  <a:cubicBezTo>
                    <a:pt x="474" y="44867"/>
                    <a:pt x="893" y="46992"/>
                    <a:pt x="1774" y="46992"/>
                  </a:cubicBezTo>
                  <a:cubicBezTo>
                    <a:pt x="1834" y="46992"/>
                    <a:pt x="1895" y="46983"/>
                    <a:pt x="1959" y="46963"/>
                  </a:cubicBezTo>
                  <a:lnTo>
                    <a:pt x="20076" y="32014"/>
                  </a:lnTo>
                  <a:lnTo>
                    <a:pt x="20652" y="25217"/>
                  </a:lnTo>
                  <a:cubicBezTo>
                    <a:pt x="23970" y="28586"/>
                    <a:pt x="25292" y="29628"/>
                    <a:pt x="26896" y="29628"/>
                  </a:cubicBezTo>
                  <a:cubicBezTo>
                    <a:pt x="27130" y="29628"/>
                    <a:pt x="27369" y="29606"/>
                    <a:pt x="27622" y="29566"/>
                  </a:cubicBezTo>
                  <a:cubicBezTo>
                    <a:pt x="32605" y="28817"/>
                    <a:pt x="50059" y="13120"/>
                    <a:pt x="50059" y="13120"/>
                  </a:cubicBezTo>
                  <a:cubicBezTo>
                    <a:pt x="50059" y="13120"/>
                    <a:pt x="45134" y="7791"/>
                    <a:pt x="44904" y="7302"/>
                  </a:cubicBezTo>
                  <a:cubicBezTo>
                    <a:pt x="44900" y="7292"/>
                    <a:pt x="44890" y="7287"/>
                    <a:pt x="44876" y="7287"/>
                  </a:cubicBezTo>
                  <a:cubicBezTo>
                    <a:pt x="44164" y="7287"/>
                    <a:pt x="31082" y="18831"/>
                    <a:pt x="28429" y="19226"/>
                  </a:cubicBezTo>
                  <a:lnTo>
                    <a:pt x="20508" y="8914"/>
                  </a:lnTo>
                  <a:cubicBezTo>
                    <a:pt x="20508" y="8914"/>
                    <a:pt x="18837" y="6293"/>
                    <a:pt x="15323" y="1829"/>
                  </a:cubicBezTo>
                  <a:cubicBezTo>
                    <a:pt x="14349" y="595"/>
                    <a:pt x="12639" y="1"/>
                    <a:pt x="1087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3"/>
            <p:cNvSpPr/>
            <p:nvPr/>
          </p:nvSpPr>
          <p:spPr>
            <a:xfrm>
              <a:off x="6118150" y="3847575"/>
              <a:ext cx="136125" cy="159150"/>
            </a:xfrm>
            <a:custGeom>
              <a:avLst/>
              <a:gdLst/>
              <a:ahLst/>
              <a:cxnLst/>
              <a:rect l="l" t="t" r="r" b="b"/>
              <a:pathLst>
                <a:path w="5445" h="6366" extrusionOk="0">
                  <a:moveTo>
                    <a:pt x="1" y="0"/>
                  </a:moveTo>
                  <a:lnTo>
                    <a:pt x="1" y="0"/>
                  </a:lnTo>
                  <a:cubicBezTo>
                    <a:pt x="145" y="375"/>
                    <a:pt x="346" y="749"/>
                    <a:pt x="605" y="1095"/>
                  </a:cubicBezTo>
                  <a:cubicBezTo>
                    <a:pt x="1124" y="1930"/>
                    <a:pt x="1729" y="2737"/>
                    <a:pt x="2362" y="3486"/>
                  </a:cubicBezTo>
                  <a:cubicBezTo>
                    <a:pt x="3025" y="4234"/>
                    <a:pt x="3716" y="4954"/>
                    <a:pt x="4465" y="5617"/>
                  </a:cubicBezTo>
                  <a:cubicBezTo>
                    <a:pt x="4753" y="5905"/>
                    <a:pt x="5070" y="6164"/>
                    <a:pt x="5444" y="6366"/>
                  </a:cubicBezTo>
                  <a:cubicBezTo>
                    <a:pt x="5156" y="6049"/>
                    <a:pt x="4868" y="5761"/>
                    <a:pt x="4551" y="5502"/>
                  </a:cubicBezTo>
                  <a:cubicBezTo>
                    <a:pt x="4004" y="4954"/>
                    <a:pt x="3226" y="4206"/>
                    <a:pt x="2506" y="3342"/>
                  </a:cubicBezTo>
                  <a:cubicBezTo>
                    <a:pt x="1786" y="2449"/>
                    <a:pt x="1153" y="1613"/>
                    <a:pt x="721" y="980"/>
                  </a:cubicBezTo>
                  <a:cubicBezTo>
                    <a:pt x="490" y="634"/>
                    <a:pt x="260" y="317"/>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3"/>
            <p:cNvSpPr/>
            <p:nvPr/>
          </p:nvSpPr>
          <p:spPr>
            <a:xfrm>
              <a:off x="5750925" y="4105350"/>
              <a:ext cx="20900" cy="102275"/>
            </a:xfrm>
            <a:custGeom>
              <a:avLst/>
              <a:gdLst/>
              <a:ahLst/>
              <a:cxnLst/>
              <a:rect l="l" t="t" r="r" b="b"/>
              <a:pathLst>
                <a:path w="836" h="4091" extrusionOk="0">
                  <a:moveTo>
                    <a:pt x="778" y="1"/>
                  </a:moveTo>
                  <a:lnTo>
                    <a:pt x="778" y="1"/>
                  </a:lnTo>
                  <a:cubicBezTo>
                    <a:pt x="720" y="1"/>
                    <a:pt x="519" y="894"/>
                    <a:pt x="317" y="2017"/>
                  </a:cubicBezTo>
                  <a:cubicBezTo>
                    <a:pt x="115" y="3140"/>
                    <a:pt x="0" y="4091"/>
                    <a:pt x="58" y="4091"/>
                  </a:cubicBezTo>
                  <a:cubicBezTo>
                    <a:pt x="115" y="4091"/>
                    <a:pt x="346" y="3198"/>
                    <a:pt x="548" y="2075"/>
                  </a:cubicBezTo>
                  <a:cubicBezTo>
                    <a:pt x="720" y="922"/>
                    <a:pt x="836" y="30"/>
                    <a:pt x="77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3"/>
            <p:cNvSpPr/>
            <p:nvPr/>
          </p:nvSpPr>
          <p:spPr>
            <a:xfrm>
              <a:off x="5769650" y="4106775"/>
              <a:ext cx="27375" cy="90050"/>
            </a:xfrm>
            <a:custGeom>
              <a:avLst/>
              <a:gdLst/>
              <a:ahLst/>
              <a:cxnLst/>
              <a:rect l="l" t="t" r="r" b="b"/>
              <a:pathLst>
                <a:path w="1095" h="3602" extrusionOk="0">
                  <a:moveTo>
                    <a:pt x="90" y="1"/>
                  </a:moveTo>
                  <a:cubicBezTo>
                    <a:pt x="89" y="1"/>
                    <a:pt x="88" y="1"/>
                    <a:pt x="87" y="1"/>
                  </a:cubicBezTo>
                  <a:cubicBezTo>
                    <a:pt x="0" y="30"/>
                    <a:pt x="173" y="837"/>
                    <a:pt x="432" y="1845"/>
                  </a:cubicBezTo>
                  <a:cubicBezTo>
                    <a:pt x="720" y="2824"/>
                    <a:pt x="979" y="3602"/>
                    <a:pt x="1037" y="3602"/>
                  </a:cubicBezTo>
                  <a:cubicBezTo>
                    <a:pt x="1095" y="3602"/>
                    <a:pt x="951" y="2766"/>
                    <a:pt x="663" y="1787"/>
                  </a:cubicBezTo>
                  <a:cubicBezTo>
                    <a:pt x="408" y="797"/>
                    <a:pt x="153" y="1"/>
                    <a:pt x="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3"/>
            <p:cNvSpPr/>
            <p:nvPr/>
          </p:nvSpPr>
          <p:spPr>
            <a:xfrm>
              <a:off x="5305925" y="3892950"/>
              <a:ext cx="280125" cy="370850"/>
            </a:xfrm>
            <a:custGeom>
              <a:avLst/>
              <a:gdLst/>
              <a:ahLst/>
              <a:cxnLst/>
              <a:rect l="l" t="t" r="r" b="b"/>
              <a:pathLst>
                <a:path w="11205" h="14834" extrusionOk="0">
                  <a:moveTo>
                    <a:pt x="0" y="0"/>
                  </a:moveTo>
                  <a:cubicBezTo>
                    <a:pt x="87" y="230"/>
                    <a:pt x="231" y="432"/>
                    <a:pt x="346" y="634"/>
                  </a:cubicBezTo>
                  <a:cubicBezTo>
                    <a:pt x="605" y="1008"/>
                    <a:pt x="1008" y="1584"/>
                    <a:pt x="1469" y="2275"/>
                  </a:cubicBezTo>
                  <a:cubicBezTo>
                    <a:pt x="2449" y="3658"/>
                    <a:pt x="3831" y="5530"/>
                    <a:pt x="5386" y="7575"/>
                  </a:cubicBezTo>
                  <a:cubicBezTo>
                    <a:pt x="6942" y="9620"/>
                    <a:pt x="8382" y="11435"/>
                    <a:pt x="9448" y="12760"/>
                  </a:cubicBezTo>
                  <a:cubicBezTo>
                    <a:pt x="9995" y="13393"/>
                    <a:pt x="10427" y="13912"/>
                    <a:pt x="10715" y="14286"/>
                  </a:cubicBezTo>
                  <a:cubicBezTo>
                    <a:pt x="10859" y="14488"/>
                    <a:pt x="11032" y="14661"/>
                    <a:pt x="11204" y="14833"/>
                  </a:cubicBezTo>
                  <a:cubicBezTo>
                    <a:pt x="11089" y="14603"/>
                    <a:pt x="10945" y="14401"/>
                    <a:pt x="10801" y="14228"/>
                  </a:cubicBezTo>
                  <a:lnTo>
                    <a:pt x="9592" y="12644"/>
                  </a:lnTo>
                  <a:lnTo>
                    <a:pt x="5588" y="7431"/>
                  </a:lnTo>
                  <a:cubicBezTo>
                    <a:pt x="4004" y="5386"/>
                    <a:pt x="2621" y="3514"/>
                    <a:pt x="1613" y="2160"/>
                  </a:cubicBezTo>
                  <a:lnTo>
                    <a:pt x="432" y="576"/>
                  </a:lnTo>
                  <a:cubicBezTo>
                    <a:pt x="317" y="374"/>
                    <a:pt x="144" y="173"/>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3"/>
            <p:cNvSpPr/>
            <p:nvPr/>
          </p:nvSpPr>
          <p:spPr>
            <a:xfrm>
              <a:off x="5186400" y="4058425"/>
              <a:ext cx="61950" cy="53575"/>
            </a:xfrm>
            <a:custGeom>
              <a:avLst/>
              <a:gdLst/>
              <a:ahLst/>
              <a:cxnLst/>
              <a:rect l="l" t="t" r="r" b="b"/>
              <a:pathLst>
                <a:path w="2478" h="2143" extrusionOk="0">
                  <a:moveTo>
                    <a:pt x="69" y="0"/>
                  </a:moveTo>
                  <a:cubicBezTo>
                    <a:pt x="63" y="0"/>
                    <a:pt x="59" y="2"/>
                    <a:pt x="58" y="6"/>
                  </a:cubicBezTo>
                  <a:cubicBezTo>
                    <a:pt x="0" y="63"/>
                    <a:pt x="490" y="582"/>
                    <a:pt x="1152" y="1158"/>
                  </a:cubicBezTo>
                  <a:cubicBezTo>
                    <a:pt x="1775" y="1726"/>
                    <a:pt x="2321" y="2142"/>
                    <a:pt x="2432" y="2142"/>
                  </a:cubicBezTo>
                  <a:cubicBezTo>
                    <a:pt x="2440" y="2142"/>
                    <a:pt x="2445" y="2140"/>
                    <a:pt x="2448" y="2137"/>
                  </a:cubicBezTo>
                  <a:cubicBezTo>
                    <a:pt x="2477" y="2108"/>
                    <a:pt x="1987" y="1590"/>
                    <a:pt x="1325" y="985"/>
                  </a:cubicBezTo>
                  <a:cubicBezTo>
                    <a:pt x="702" y="416"/>
                    <a:pt x="156" y="0"/>
                    <a:pt x="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3"/>
            <p:cNvSpPr/>
            <p:nvPr/>
          </p:nvSpPr>
          <p:spPr>
            <a:xfrm>
              <a:off x="5162625" y="4237100"/>
              <a:ext cx="46825" cy="66325"/>
            </a:xfrm>
            <a:custGeom>
              <a:avLst/>
              <a:gdLst/>
              <a:ahLst/>
              <a:cxnLst/>
              <a:rect l="l" t="t" r="r" b="b"/>
              <a:pathLst>
                <a:path w="1873" h="2653" extrusionOk="0">
                  <a:moveTo>
                    <a:pt x="1839" y="1"/>
                  </a:moveTo>
                  <a:cubicBezTo>
                    <a:pt x="1765" y="1"/>
                    <a:pt x="1341" y="539"/>
                    <a:pt x="836" y="1269"/>
                  </a:cubicBezTo>
                  <a:cubicBezTo>
                    <a:pt x="346" y="1989"/>
                    <a:pt x="1" y="2594"/>
                    <a:pt x="58" y="2651"/>
                  </a:cubicBezTo>
                  <a:cubicBezTo>
                    <a:pt x="60" y="2652"/>
                    <a:pt x="61" y="2652"/>
                    <a:pt x="63" y="2652"/>
                  </a:cubicBezTo>
                  <a:cubicBezTo>
                    <a:pt x="137" y="2652"/>
                    <a:pt x="560" y="2087"/>
                    <a:pt x="1037" y="1384"/>
                  </a:cubicBezTo>
                  <a:cubicBezTo>
                    <a:pt x="1527" y="664"/>
                    <a:pt x="1873" y="30"/>
                    <a:pt x="1844" y="2"/>
                  </a:cubicBezTo>
                  <a:cubicBezTo>
                    <a:pt x="1842" y="1"/>
                    <a:pt x="1841" y="1"/>
                    <a:pt x="183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3"/>
            <p:cNvSpPr/>
            <p:nvPr/>
          </p:nvSpPr>
          <p:spPr>
            <a:xfrm>
              <a:off x="5221675" y="4361550"/>
              <a:ext cx="42500" cy="48450"/>
            </a:xfrm>
            <a:custGeom>
              <a:avLst/>
              <a:gdLst/>
              <a:ahLst/>
              <a:cxnLst/>
              <a:rect l="l" t="t" r="r" b="b"/>
              <a:pathLst>
                <a:path w="1700" h="1938" extrusionOk="0">
                  <a:moveTo>
                    <a:pt x="44" y="1"/>
                  </a:moveTo>
                  <a:cubicBezTo>
                    <a:pt x="38" y="1"/>
                    <a:pt x="33" y="3"/>
                    <a:pt x="29" y="6"/>
                  </a:cubicBezTo>
                  <a:cubicBezTo>
                    <a:pt x="0" y="35"/>
                    <a:pt x="317" y="496"/>
                    <a:pt x="749" y="1043"/>
                  </a:cubicBezTo>
                  <a:cubicBezTo>
                    <a:pt x="1195" y="1544"/>
                    <a:pt x="1586" y="1938"/>
                    <a:pt x="1664" y="1938"/>
                  </a:cubicBezTo>
                  <a:cubicBezTo>
                    <a:pt x="1667" y="1938"/>
                    <a:pt x="1669" y="1937"/>
                    <a:pt x="1671" y="1936"/>
                  </a:cubicBezTo>
                  <a:cubicBezTo>
                    <a:pt x="1700" y="1879"/>
                    <a:pt x="1383" y="1418"/>
                    <a:pt x="922" y="899"/>
                  </a:cubicBezTo>
                  <a:cubicBezTo>
                    <a:pt x="518" y="387"/>
                    <a:pt x="138" y="1"/>
                    <a:pt x="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3"/>
            <p:cNvSpPr/>
            <p:nvPr/>
          </p:nvSpPr>
          <p:spPr>
            <a:xfrm>
              <a:off x="5103575" y="4520625"/>
              <a:ext cx="54750" cy="35700"/>
            </a:xfrm>
            <a:custGeom>
              <a:avLst/>
              <a:gdLst/>
              <a:ahLst/>
              <a:cxnLst/>
              <a:rect l="l" t="t" r="r" b="b"/>
              <a:pathLst>
                <a:path w="2190" h="1428" extrusionOk="0">
                  <a:moveTo>
                    <a:pt x="2140" y="1"/>
                  </a:moveTo>
                  <a:cubicBezTo>
                    <a:pt x="2035" y="1"/>
                    <a:pt x="1560" y="248"/>
                    <a:pt x="1038" y="614"/>
                  </a:cubicBezTo>
                  <a:cubicBezTo>
                    <a:pt x="433" y="1017"/>
                    <a:pt x="1" y="1391"/>
                    <a:pt x="30" y="1420"/>
                  </a:cubicBezTo>
                  <a:cubicBezTo>
                    <a:pt x="35" y="1425"/>
                    <a:pt x="43" y="1427"/>
                    <a:pt x="54" y="1427"/>
                  </a:cubicBezTo>
                  <a:cubicBezTo>
                    <a:pt x="172" y="1427"/>
                    <a:pt x="626" y="1157"/>
                    <a:pt x="1153" y="815"/>
                  </a:cubicBezTo>
                  <a:cubicBezTo>
                    <a:pt x="1758" y="412"/>
                    <a:pt x="2190" y="38"/>
                    <a:pt x="2161" y="9"/>
                  </a:cubicBezTo>
                  <a:cubicBezTo>
                    <a:pt x="2158" y="3"/>
                    <a:pt x="2151" y="1"/>
                    <a:pt x="214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3"/>
            <p:cNvSpPr/>
            <p:nvPr/>
          </p:nvSpPr>
          <p:spPr>
            <a:xfrm>
              <a:off x="5256225" y="4492750"/>
              <a:ext cx="49725" cy="57075"/>
            </a:xfrm>
            <a:custGeom>
              <a:avLst/>
              <a:gdLst/>
              <a:ahLst/>
              <a:cxnLst/>
              <a:rect l="l" t="t" r="r" b="b"/>
              <a:pathLst>
                <a:path w="1989" h="2283" extrusionOk="0">
                  <a:moveTo>
                    <a:pt x="87" y="1"/>
                  </a:moveTo>
                  <a:cubicBezTo>
                    <a:pt x="1" y="29"/>
                    <a:pt x="260" y="692"/>
                    <a:pt x="807" y="1325"/>
                  </a:cubicBezTo>
                  <a:cubicBezTo>
                    <a:pt x="1315" y="1940"/>
                    <a:pt x="1848" y="2282"/>
                    <a:pt x="1968" y="2282"/>
                  </a:cubicBezTo>
                  <a:cubicBezTo>
                    <a:pt x="1977" y="2282"/>
                    <a:pt x="1984" y="2280"/>
                    <a:pt x="1988" y="2276"/>
                  </a:cubicBezTo>
                  <a:cubicBezTo>
                    <a:pt x="1988" y="2218"/>
                    <a:pt x="1527" y="1815"/>
                    <a:pt x="980" y="1181"/>
                  </a:cubicBezTo>
                  <a:cubicBezTo>
                    <a:pt x="462" y="577"/>
                    <a:pt x="145" y="1"/>
                    <a:pt x="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3"/>
            <p:cNvSpPr/>
            <p:nvPr/>
          </p:nvSpPr>
          <p:spPr>
            <a:xfrm>
              <a:off x="5381525" y="4445100"/>
              <a:ext cx="62675" cy="52025"/>
            </a:xfrm>
            <a:custGeom>
              <a:avLst/>
              <a:gdLst/>
              <a:ahLst/>
              <a:cxnLst/>
              <a:rect l="l" t="t" r="r" b="b"/>
              <a:pathLst>
                <a:path w="2507" h="2081" extrusionOk="0">
                  <a:moveTo>
                    <a:pt x="2438" y="0"/>
                  </a:moveTo>
                  <a:cubicBezTo>
                    <a:pt x="2350" y="0"/>
                    <a:pt x="1802" y="415"/>
                    <a:pt x="1153" y="956"/>
                  </a:cubicBezTo>
                  <a:cubicBezTo>
                    <a:pt x="490" y="1532"/>
                    <a:pt x="1" y="2022"/>
                    <a:pt x="29" y="2079"/>
                  </a:cubicBezTo>
                  <a:cubicBezTo>
                    <a:pt x="31" y="2080"/>
                    <a:pt x="34" y="2081"/>
                    <a:pt x="37" y="2081"/>
                  </a:cubicBezTo>
                  <a:cubicBezTo>
                    <a:pt x="126" y="2081"/>
                    <a:pt x="685" y="1686"/>
                    <a:pt x="1325" y="1129"/>
                  </a:cubicBezTo>
                  <a:cubicBezTo>
                    <a:pt x="1988" y="553"/>
                    <a:pt x="2506" y="63"/>
                    <a:pt x="2449" y="6"/>
                  </a:cubicBezTo>
                  <a:cubicBezTo>
                    <a:pt x="2447" y="2"/>
                    <a:pt x="2443" y="0"/>
                    <a:pt x="243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3"/>
            <p:cNvSpPr/>
            <p:nvPr/>
          </p:nvSpPr>
          <p:spPr>
            <a:xfrm>
              <a:off x="5115825" y="4603600"/>
              <a:ext cx="44675" cy="43475"/>
            </a:xfrm>
            <a:custGeom>
              <a:avLst/>
              <a:gdLst/>
              <a:ahLst/>
              <a:cxnLst/>
              <a:rect l="l" t="t" r="r" b="b"/>
              <a:pathLst>
                <a:path w="1787" h="1739" extrusionOk="0">
                  <a:moveTo>
                    <a:pt x="64" y="1"/>
                  </a:moveTo>
                  <a:cubicBezTo>
                    <a:pt x="62" y="1"/>
                    <a:pt x="60" y="1"/>
                    <a:pt x="58" y="2"/>
                  </a:cubicBezTo>
                  <a:cubicBezTo>
                    <a:pt x="0" y="31"/>
                    <a:pt x="260" y="521"/>
                    <a:pt x="749" y="1010"/>
                  </a:cubicBezTo>
                  <a:cubicBezTo>
                    <a:pt x="1168" y="1481"/>
                    <a:pt x="1610" y="1738"/>
                    <a:pt x="1731" y="1738"/>
                  </a:cubicBezTo>
                  <a:cubicBezTo>
                    <a:pt x="1743" y="1738"/>
                    <a:pt x="1752" y="1736"/>
                    <a:pt x="1757" y="1730"/>
                  </a:cubicBezTo>
                  <a:cubicBezTo>
                    <a:pt x="1786" y="1701"/>
                    <a:pt x="1383" y="1327"/>
                    <a:pt x="893" y="866"/>
                  </a:cubicBezTo>
                  <a:cubicBezTo>
                    <a:pt x="447" y="420"/>
                    <a:pt x="136" y="1"/>
                    <a:pt x="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3"/>
            <p:cNvSpPr/>
            <p:nvPr/>
          </p:nvSpPr>
          <p:spPr>
            <a:xfrm>
              <a:off x="5404575" y="4346250"/>
              <a:ext cx="63375" cy="14925"/>
            </a:xfrm>
            <a:custGeom>
              <a:avLst/>
              <a:gdLst/>
              <a:ahLst/>
              <a:cxnLst/>
              <a:rect l="l" t="t" r="r" b="b"/>
              <a:pathLst>
                <a:path w="2535" h="597" extrusionOk="0">
                  <a:moveTo>
                    <a:pt x="2476" y="1"/>
                  </a:moveTo>
                  <a:cubicBezTo>
                    <a:pt x="2313" y="1"/>
                    <a:pt x="1852" y="122"/>
                    <a:pt x="1268" y="244"/>
                  </a:cubicBezTo>
                  <a:cubicBezTo>
                    <a:pt x="576" y="388"/>
                    <a:pt x="0" y="503"/>
                    <a:pt x="0" y="561"/>
                  </a:cubicBezTo>
                  <a:cubicBezTo>
                    <a:pt x="0" y="583"/>
                    <a:pt x="91" y="597"/>
                    <a:pt x="242" y="597"/>
                  </a:cubicBezTo>
                  <a:cubicBezTo>
                    <a:pt x="482" y="597"/>
                    <a:pt x="873" y="563"/>
                    <a:pt x="1296" y="474"/>
                  </a:cubicBezTo>
                  <a:cubicBezTo>
                    <a:pt x="2016" y="330"/>
                    <a:pt x="2535" y="71"/>
                    <a:pt x="2535" y="14"/>
                  </a:cubicBezTo>
                  <a:cubicBezTo>
                    <a:pt x="2526" y="5"/>
                    <a:pt x="2506" y="1"/>
                    <a:pt x="247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3"/>
            <p:cNvSpPr/>
            <p:nvPr/>
          </p:nvSpPr>
          <p:spPr>
            <a:xfrm>
              <a:off x="5339775" y="4229900"/>
              <a:ext cx="26650" cy="77100"/>
            </a:xfrm>
            <a:custGeom>
              <a:avLst/>
              <a:gdLst/>
              <a:ahLst/>
              <a:cxnLst/>
              <a:rect l="l" t="t" r="r" b="b"/>
              <a:pathLst>
                <a:path w="1066" h="3084" extrusionOk="0">
                  <a:moveTo>
                    <a:pt x="1004" y="1"/>
                  </a:moveTo>
                  <a:cubicBezTo>
                    <a:pt x="937" y="1"/>
                    <a:pt x="628" y="654"/>
                    <a:pt x="346" y="1528"/>
                  </a:cubicBezTo>
                  <a:cubicBezTo>
                    <a:pt x="173" y="2047"/>
                    <a:pt x="58" y="2565"/>
                    <a:pt x="0" y="3083"/>
                  </a:cubicBezTo>
                  <a:lnTo>
                    <a:pt x="58" y="3083"/>
                  </a:lnTo>
                  <a:cubicBezTo>
                    <a:pt x="259" y="2594"/>
                    <a:pt x="432" y="2075"/>
                    <a:pt x="576" y="1586"/>
                  </a:cubicBezTo>
                  <a:cubicBezTo>
                    <a:pt x="835" y="722"/>
                    <a:pt x="1066" y="30"/>
                    <a:pt x="1008" y="2"/>
                  </a:cubicBezTo>
                  <a:cubicBezTo>
                    <a:pt x="1007" y="1"/>
                    <a:pt x="1006" y="1"/>
                    <a:pt x="10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3"/>
            <p:cNvSpPr/>
            <p:nvPr/>
          </p:nvSpPr>
          <p:spPr>
            <a:xfrm>
              <a:off x="5344800" y="4110250"/>
              <a:ext cx="64125" cy="45675"/>
            </a:xfrm>
            <a:custGeom>
              <a:avLst/>
              <a:gdLst/>
              <a:ahLst/>
              <a:cxnLst/>
              <a:rect l="l" t="t" r="r" b="b"/>
              <a:pathLst>
                <a:path w="2565" h="1827" extrusionOk="0">
                  <a:moveTo>
                    <a:pt x="48" y="1"/>
                  </a:moveTo>
                  <a:cubicBezTo>
                    <a:pt x="40" y="1"/>
                    <a:pt x="33" y="2"/>
                    <a:pt x="29" y="6"/>
                  </a:cubicBezTo>
                  <a:cubicBezTo>
                    <a:pt x="1" y="64"/>
                    <a:pt x="519" y="525"/>
                    <a:pt x="1210" y="1014"/>
                  </a:cubicBezTo>
                  <a:cubicBezTo>
                    <a:pt x="1854" y="1471"/>
                    <a:pt x="2423" y="1827"/>
                    <a:pt x="2521" y="1827"/>
                  </a:cubicBezTo>
                  <a:cubicBezTo>
                    <a:pt x="2529" y="1827"/>
                    <a:pt x="2533" y="1825"/>
                    <a:pt x="2535" y="1821"/>
                  </a:cubicBezTo>
                  <a:cubicBezTo>
                    <a:pt x="2564" y="1763"/>
                    <a:pt x="2046" y="1331"/>
                    <a:pt x="1354" y="813"/>
                  </a:cubicBezTo>
                  <a:cubicBezTo>
                    <a:pt x="710" y="357"/>
                    <a:pt x="166" y="1"/>
                    <a:pt x="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3"/>
            <p:cNvSpPr/>
            <p:nvPr/>
          </p:nvSpPr>
          <p:spPr>
            <a:xfrm>
              <a:off x="5279275" y="3992275"/>
              <a:ext cx="41800" cy="55525"/>
            </a:xfrm>
            <a:custGeom>
              <a:avLst/>
              <a:gdLst/>
              <a:ahLst/>
              <a:cxnLst/>
              <a:rect l="l" t="t" r="r" b="b"/>
              <a:pathLst>
                <a:path w="1672" h="2221" extrusionOk="0">
                  <a:moveTo>
                    <a:pt x="1610" y="1"/>
                  </a:moveTo>
                  <a:cubicBezTo>
                    <a:pt x="1564" y="1"/>
                    <a:pt x="1198" y="480"/>
                    <a:pt x="778" y="1067"/>
                  </a:cubicBezTo>
                  <a:cubicBezTo>
                    <a:pt x="346" y="1672"/>
                    <a:pt x="1" y="2162"/>
                    <a:pt x="29" y="2220"/>
                  </a:cubicBezTo>
                  <a:cubicBezTo>
                    <a:pt x="31" y="2220"/>
                    <a:pt x="33" y="2221"/>
                    <a:pt x="36" y="2221"/>
                  </a:cubicBezTo>
                  <a:cubicBezTo>
                    <a:pt x="114" y="2221"/>
                    <a:pt x="534" y="1797"/>
                    <a:pt x="980" y="1211"/>
                  </a:cubicBezTo>
                  <a:cubicBezTo>
                    <a:pt x="1412" y="607"/>
                    <a:pt x="1671" y="31"/>
                    <a:pt x="1614" y="2"/>
                  </a:cubicBezTo>
                  <a:cubicBezTo>
                    <a:pt x="1613" y="1"/>
                    <a:pt x="1612" y="1"/>
                    <a:pt x="16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3"/>
            <p:cNvSpPr/>
            <p:nvPr/>
          </p:nvSpPr>
          <p:spPr>
            <a:xfrm>
              <a:off x="5182800" y="3895825"/>
              <a:ext cx="8650" cy="74900"/>
            </a:xfrm>
            <a:custGeom>
              <a:avLst/>
              <a:gdLst/>
              <a:ahLst/>
              <a:cxnLst/>
              <a:rect l="l" t="t" r="r" b="b"/>
              <a:pathLst>
                <a:path w="346" h="2996" extrusionOk="0">
                  <a:moveTo>
                    <a:pt x="288" y="0"/>
                  </a:moveTo>
                  <a:cubicBezTo>
                    <a:pt x="230" y="0"/>
                    <a:pt x="115" y="663"/>
                    <a:pt x="58" y="1469"/>
                  </a:cubicBezTo>
                  <a:cubicBezTo>
                    <a:pt x="0" y="2304"/>
                    <a:pt x="0" y="2996"/>
                    <a:pt x="58" y="2996"/>
                  </a:cubicBezTo>
                  <a:cubicBezTo>
                    <a:pt x="115" y="2996"/>
                    <a:pt x="230" y="2333"/>
                    <a:pt x="288" y="1498"/>
                  </a:cubicBezTo>
                  <a:cubicBezTo>
                    <a:pt x="346" y="663"/>
                    <a:pt x="346" y="0"/>
                    <a:pt x="28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3"/>
            <p:cNvSpPr/>
            <p:nvPr/>
          </p:nvSpPr>
          <p:spPr>
            <a:xfrm>
              <a:off x="5128075" y="4134150"/>
              <a:ext cx="5775" cy="80675"/>
            </a:xfrm>
            <a:custGeom>
              <a:avLst/>
              <a:gdLst/>
              <a:ahLst/>
              <a:cxnLst/>
              <a:rect l="l" t="t" r="r" b="b"/>
              <a:pathLst>
                <a:path w="231" h="3227" extrusionOk="0">
                  <a:moveTo>
                    <a:pt x="86" y="1"/>
                  </a:moveTo>
                  <a:cubicBezTo>
                    <a:pt x="29" y="1"/>
                    <a:pt x="0" y="721"/>
                    <a:pt x="0" y="1614"/>
                  </a:cubicBezTo>
                  <a:cubicBezTo>
                    <a:pt x="0" y="2507"/>
                    <a:pt x="86" y="3227"/>
                    <a:pt x="144" y="3227"/>
                  </a:cubicBezTo>
                  <a:cubicBezTo>
                    <a:pt x="202" y="3227"/>
                    <a:pt x="230" y="2507"/>
                    <a:pt x="230" y="1614"/>
                  </a:cubicBezTo>
                  <a:cubicBezTo>
                    <a:pt x="230" y="721"/>
                    <a:pt x="144" y="1"/>
                    <a:pt x="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3"/>
            <p:cNvSpPr/>
            <p:nvPr/>
          </p:nvSpPr>
          <p:spPr>
            <a:xfrm>
              <a:off x="5108625" y="4399825"/>
              <a:ext cx="17300" cy="49750"/>
            </a:xfrm>
            <a:custGeom>
              <a:avLst/>
              <a:gdLst/>
              <a:ahLst/>
              <a:cxnLst/>
              <a:rect l="l" t="t" r="r" b="b"/>
              <a:pathLst>
                <a:path w="692" h="1990" extrusionOk="0">
                  <a:moveTo>
                    <a:pt x="64" y="1"/>
                  </a:moveTo>
                  <a:cubicBezTo>
                    <a:pt x="62" y="1"/>
                    <a:pt x="60" y="1"/>
                    <a:pt x="58" y="2"/>
                  </a:cubicBezTo>
                  <a:cubicBezTo>
                    <a:pt x="0" y="31"/>
                    <a:pt x="58" y="463"/>
                    <a:pt x="231" y="1039"/>
                  </a:cubicBezTo>
                  <a:cubicBezTo>
                    <a:pt x="375" y="1586"/>
                    <a:pt x="576" y="1989"/>
                    <a:pt x="634" y="1989"/>
                  </a:cubicBezTo>
                  <a:cubicBezTo>
                    <a:pt x="692" y="1961"/>
                    <a:pt x="605" y="1529"/>
                    <a:pt x="461" y="952"/>
                  </a:cubicBezTo>
                  <a:cubicBezTo>
                    <a:pt x="294" y="423"/>
                    <a:pt x="127" y="1"/>
                    <a:pt x="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3"/>
            <p:cNvSpPr/>
            <p:nvPr/>
          </p:nvSpPr>
          <p:spPr>
            <a:xfrm>
              <a:off x="5251925" y="3787050"/>
              <a:ext cx="60500" cy="56250"/>
            </a:xfrm>
            <a:custGeom>
              <a:avLst/>
              <a:gdLst/>
              <a:ahLst/>
              <a:cxnLst/>
              <a:rect l="l" t="t" r="r" b="b"/>
              <a:pathLst>
                <a:path w="2420" h="2250" extrusionOk="0">
                  <a:moveTo>
                    <a:pt x="2356" y="1"/>
                  </a:moveTo>
                  <a:cubicBezTo>
                    <a:pt x="2288" y="1"/>
                    <a:pt x="1677" y="370"/>
                    <a:pt x="1066" y="981"/>
                  </a:cubicBezTo>
                  <a:cubicBezTo>
                    <a:pt x="432" y="1586"/>
                    <a:pt x="0" y="2220"/>
                    <a:pt x="58" y="2249"/>
                  </a:cubicBezTo>
                  <a:cubicBezTo>
                    <a:pt x="59" y="2249"/>
                    <a:pt x="61" y="2250"/>
                    <a:pt x="63" y="2250"/>
                  </a:cubicBezTo>
                  <a:cubicBezTo>
                    <a:pt x="141" y="2250"/>
                    <a:pt x="622" y="1743"/>
                    <a:pt x="1239" y="1154"/>
                  </a:cubicBezTo>
                  <a:cubicBezTo>
                    <a:pt x="1843" y="520"/>
                    <a:pt x="2420" y="60"/>
                    <a:pt x="2362" y="2"/>
                  </a:cubicBezTo>
                  <a:cubicBezTo>
                    <a:pt x="2361" y="1"/>
                    <a:pt x="2359" y="1"/>
                    <a:pt x="235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3"/>
            <p:cNvSpPr/>
            <p:nvPr/>
          </p:nvSpPr>
          <p:spPr>
            <a:xfrm>
              <a:off x="5229600" y="3687725"/>
              <a:ext cx="7225" cy="73475"/>
            </a:xfrm>
            <a:custGeom>
              <a:avLst/>
              <a:gdLst/>
              <a:ahLst/>
              <a:cxnLst/>
              <a:rect l="l" t="t" r="r" b="b"/>
              <a:pathLst>
                <a:path w="289" h="2939" extrusionOk="0">
                  <a:moveTo>
                    <a:pt x="202" y="0"/>
                  </a:moveTo>
                  <a:cubicBezTo>
                    <a:pt x="144" y="0"/>
                    <a:pt x="58" y="634"/>
                    <a:pt x="29" y="1440"/>
                  </a:cubicBezTo>
                  <a:cubicBezTo>
                    <a:pt x="0" y="2276"/>
                    <a:pt x="29" y="2938"/>
                    <a:pt x="87" y="2938"/>
                  </a:cubicBezTo>
                  <a:cubicBezTo>
                    <a:pt x="173" y="2938"/>
                    <a:pt x="231" y="2276"/>
                    <a:pt x="259" y="1469"/>
                  </a:cubicBezTo>
                  <a:cubicBezTo>
                    <a:pt x="288" y="663"/>
                    <a:pt x="288" y="0"/>
                    <a:pt x="20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3"/>
            <p:cNvSpPr/>
            <p:nvPr/>
          </p:nvSpPr>
          <p:spPr>
            <a:xfrm>
              <a:off x="5364975" y="3693275"/>
              <a:ext cx="62650" cy="41400"/>
            </a:xfrm>
            <a:custGeom>
              <a:avLst/>
              <a:gdLst/>
              <a:ahLst/>
              <a:cxnLst/>
              <a:rect l="l" t="t" r="r" b="b"/>
              <a:pathLst>
                <a:path w="2506" h="1656" extrusionOk="0">
                  <a:moveTo>
                    <a:pt x="52" y="1"/>
                  </a:moveTo>
                  <a:cubicBezTo>
                    <a:pt x="39" y="1"/>
                    <a:pt x="32" y="3"/>
                    <a:pt x="29" y="9"/>
                  </a:cubicBezTo>
                  <a:cubicBezTo>
                    <a:pt x="0" y="66"/>
                    <a:pt x="547" y="412"/>
                    <a:pt x="1210" y="844"/>
                  </a:cubicBezTo>
                  <a:cubicBezTo>
                    <a:pt x="1830" y="1275"/>
                    <a:pt x="2349" y="1656"/>
                    <a:pt x="2436" y="1656"/>
                  </a:cubicBezTo>
                  <a:cubicBezTo>
                    <a:pt x="2442" y="1656"/>
                    <a:pt x="2446" y="1654"/>
                    <a:pt x="2448" y="1650"/>
                  </a:cubicBezTo>
                  <a:cubicBezTo>
                    <a:pt x="2506" y="1593"/>
                    <a:pt x="2016" y="1132"/>
                    <a:pt x="1354" y="671"/>
                  </a:cubicBezTo>
                  <a:cubicBezTo>
                    <a:pt x="753" y="253"/>
                    <a:pt x="175" y="1"/>
                    <a:pt x="5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3"/>
            <p:cNvSpPr/>
            <p:nvPr/>
          </p:nvSpPr>
          <p:spPr>
            <a:xfrm>
              <a:off x="5380075" y="3795000"/>
              <a:ext cx="6525" cy="77800"/>
            </a:xfrm>
            <a:custGeom>
              <a:avLst/>
              <a:gdLst/>
              <a:ahLst/>
              <a:cxnLst/>
              <a:rect l="l" t="t" r="r" b="b"/>
              <a:pathLst>
                <a:path w="261" h="3112" extrusionOk="0">
                  <a:moveTo>
                    <a:pt x="87" y="1"/>
                  </a:moveTo>
                  <a:cubicBezTo>
                    <a:pt x="30" y="1"/>
                    <a:pt x="1" y="692"/>
                    <a:pt x="1" y="1556"/>
                  </a:cubicBezTo>
                  <a:cubicBezTo>
                    <a:pt x="30" y="2420"/>
                    <a:pt x="87" y="3112"/>
                    <a:pt x="145" y="3112"/>
                  </a:cubicBezTo>
                  <a:cubicBezTo>
                    <a:pt x="231" y="3112"/>
                    <a:pt x="260" y="2420"/>
                    <a:pt x="231" y="1556"/>
                  </a:cubicBezTo>
                  <a:cubicBezTo>
                    <a:pt x="231" y="692"/>
                    <a:pt x="174" y="1"/>
                    <a:pt x="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3"/>
            <p:cNvSpPr/>
            <p:nvPr/>
          </p:nvSpPr>
          <p:spPr>
            <a:xfrm>
              <a:off x="5430500" y="3936400"/>
              <a:ext cx="67700" cy="18050"/>
            </a:xfrm>
            <a:custGeom>
              <a:avLst/>
              <a:gdLst/>
              <a:ahLst/>
              <a:cxnLst/>
              <a:rect l="l" t="t" r="r" b="b"/>
              <a:pathLst>
                <a:path w="2708" h="722" extrusionOk="0">
                  <a:moveTo>
                    <a:pt x="250" y="1"/>
                  </a:moveTo>
                  <a:cubicBezTo>
                    <a:pt x="111" y="1"/>
                    <a:pt x="29" y="17"/>
                    <a:pt x="29" y="48"/>
                  </a:cubicBezTo>
                  <a:cubicBezTo>
                    <a:pt x="0" y="134"/>
                    <a:pt x="605" y="221"/>
                    <a:pt x="1354" y="422"/>
                  </a:cubicBezTo>
                  <a:cubicBezTo>
                    <a:pt x="1977" y="572"/>
                    <a:pt x="2515" y="722"/>
                    <a:pt x="2666" y="722"/>
                  </a:cubicBezTo>
                  <a:cubicBezTo>
                    <a:pt x="2690" y="722"/>
                    <a:pt x="2704" y="718"/>
                    <a:pt x="2708" y="710"/>
                  </a:cubicBezTo>
                  <a:cubicBezTo>
                    <a:pt x="2708" y="653"/>
                    <a:pt x="2160" y="336"/>
                    <a:pt x="1411" y="163"/>
                  </a:cubicBezTo>
                  <a:cubicBezTo>
                    <a:pt x="931" y="52"/>
                    <a:pt x="499" y="1"/>
                    <a:pt x="2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3"/>
            <p:cNvSpPr/>
            <p:nvPr/>
          </p:nvSpPr>
          <p:spPr>
            <a:xfrm>
              <a:off x="5501775" y="3805800"/>
              <a:ext cx="6500" cy="65550"/>
            </a:xfrm>
            <a:custGeom>
              <a:avLst/>
              <a:gdLst/>
              <a:ahLst/>
              <a:cxnLst/>
              <a:rect l="l" t="t" r="r" b="b"/>
              <a:pathLst>
                <a:path w="260" h="2622" extrusionOk="0">
                  <a:moveTo>
                    <a:pt x="145" y="1"/>
                  </a:moveTo>
                  <a:cubicBezTo>
                    <a:pt x="58" y="1"/>
                    <a:pt x="29" y="606"/>
                    <a:pt x="29" y="1326"/>
                  </a:cubicBezTo>
                  <a:cubicBezTo>
                    <a:pt x="1" y="1758"/>
                    <a:pt x="29" y="2190"/>
                    <a:pt x="145" y="2622"/>
                  </a:cubicBezTo>
                  <a:cubicBezTo>
                    <a:pt x="231" y="2622"/>
                    <a:pt x="260" y="2046"/>
                    <a:pt x="260" y="1326"/>
                  </a:cubicBezTo>
                  <a:cubicBezTo>
                    <a:pt x="260" y="606"/>
                    <a:pt x="202" y="1"/>
                    <a:pt x="14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3"/>
            <p:cNvSpPr/>
            <p:nvPr/>
          </p:nvSpPr>
          <p:spPr>
            <a:xfrm>
              <a:off x="5586750" y="3927500"/>
              <a:ext cx="7950" cy="82125"/>
            </a:xfrm>
            <a:custGeom>
              <a:avLst/>
              <a:gdLst/>
              <a:ahLst/>
              <a:cxnLst/>
              <a:rect l="l" t="t" r="r" b="b"/>
              <a:pathLst>
                <a:path w="318" h="3285" extrusionOk="0">
                  <a:moveTo>
                    <a:pt x="87" y="1"/>
                  </a:moveTo>
                  <a:cubicBezTo>
                    <a:pt x="29" y="1"/>
                    <a:pt x="0" y="721"/>
                    <a:pt x="29" y="1642"/>
                  </a:cubicBezTo>
                  <a:cubicBezTo>
                    <a:pt x="87" y="2564"/>
                    <a:pt x="173" y="3284"/>
                    <a:pt x="231" y="3284"/>
                  </a:cubicBezTo>
                  <a:cubicBezTo>
                    <a:pt x="288" y="3284"/>
                    <a:pt x="317" y="2564"/>
                    <a:pt x="259" y="1642"/>
                  </a:cubicBezTo>
                  <a:cubicBezTo>
                    <a:pt x="231" y="721"/>
                    <a:pt x="144" y="1"/>
                    <a:pt x="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3"/>
            <p:cNvSpPr/>
            <p:nvPr/>
          </p:nvSpPr>
          <p:spPr>
            <a:xfrm>
              <a:off x="5488825" y="4016750"/>
              <a:ext cx="38175" cy="40425"/>
            </a:xfrm>
            <a:custGeom>
              <a:avLst/>
              <a:gdLst/>
              <a:ahLst/>
              <a:cxnLst/>
              <a:rect l="l" t="t" r="r" b="b"/>
              <a:pathLst>
                <a:path w="1527" h="1617" extrusionOk="0">
                  <a:moveTo>
                    <a:pt x="38" y="0"/>
                  </a:moveTo>
                  <a:cubicBezTo>
                    <a:pt x="34" y="0"/>
                    <a:pt x="31" y="1"/>
                    <a:pt x="29" y="2"/>
                  </a:cubicBezTo>
                  <a:cubicBezTo>
                    <a:pt x="0" y="31"/>
                    <a:pt x="288" y="463"/>
                    <a:pt x="663" y="895"/>
                  </a:cubicBezTo>
                  <a:cubicBezTo>
                    <a:pt x="1049" y="1309"/>
                    <a:pt x="1409" y="1617"/>
                    <a:pt x="1464" y="1617"/>
                  </a:cubicBezTo>
                  <a:cubicBezTo>
                    <a:pt x="1466" y="1617"/>
                    <a:pt x="1468" y="1616"/>
                    <a:pt x="1469" y="1615"/>
                  </a:cubicBezTo>
                  <a:cubicBezTo>
                    <a:pt x="1527" y="1586"/>
                    <a:pt x="1239" y="1154"/>
                    <a:pt x="835" y="722"/>
                  </a:cubicBezTo>
                  <a:cubicBezTo>
                    <a:pt x="477" y="308"/>
                    <a:pt x="118" y="0"/>
                    <a:pt x="3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3"/>
            <p:cNvSpPr/>
            <p:nvPr/>
          </p:nvSpPr>
          <p:spPr>
            <a:xfrm>
              <a:off x="5544250" y="4119400"/>
              <a:ext cx="65550" cy="7400"/>
            </a:xfrm>
            <a:custGeom>
              <a:avLst/>
              <a:gdLst/>
              <a:ahLst/>
              <a:cxnLst/>
              <a:rect l="l" t="t" r="r" b="b"/>
              <a:pathLst>
                <a:path w="2622" h="296" extrusionOk="0">
                  <a:moveTo>
                    <a:pt x="2244" y="0"/>
                  </a:moveTo>
                  <a:cubicBezTo>
                    <a:pt x="2010" y="0"/>
                    <a:pt x="1686" y="15"/>
                    <a:pt x="1326" y="44"/>
                  </a:cubicBezTo>
                  <a:cubicBezTo>
                    <a:pt x="606" y="101"/>
                    <a:pt x="1" y="216"/>
                    <a:pt x="30" y="274"/>
                  </a:cubicBezTo>
                  <a:cubicBezTo>
                    <a:pt x="30" y="288"/>
                    <a:pt x="174" y="296"/>
                    <a:pt x="408" y="296"/>
                  </a:cubicBezTo>
                  <a:cubicBezTo>
                    <a:pt x="642" y="296"/>
                    <a:pt x="966" y="288"/>
                    <a:pt x="1326" y="274"/>
                  </a:cubicBezTo>
                  <a:cubicBezTo>
                    <a:pt x="2046" y="216"/>
                    <a:pt x="2622" y="101"/>
                    <a:pt x="2622" y="44"/>
                  </a:cubicBezTo>
                  <a:cubicBezTo>
                    <a:pt x="2622" y="15"/>
                    <a:pt x="2478" y="0"/>
                    <a:pt x="22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3"/>
            <p:cNvSpPr/>
            <p:nvPr/>
          </p:nvSpPr>
          <p:spPr>
            <a:xfrm>
              <a:off x="5668825" y="4080150"/>
              <a:ext cx="7225" cy="72750"/>
            </a:xfrm>
            <a:custGeom>
              <a:avLst/>
              <a:gdLst/>
              <a:ahLst/>
              <a:cxnLst/>
              <a:rect l="l" t="t" r="r" b="b"/>
              <a:pathLst>
                <a:path w="289" h="2910" extrusionOk="0">
                  <a:moveTo>
                    <a:pt x="87" y="1"/>
                  </a:moveTo>
                  <a:cubicBezTo>
                    <a:pt x="30" y="1"/>
                    <a:pt x="1" y="663"/>
                    <a:pt x="30" y="1470"/>
                  </a:cubicBezTo>
                  <a:cubicBezTo>
                    <a:pt x="58" y="2276"/>
                    <a:pt x="116" y="2910"/>
                    <a:pt x="202" y="2910"/>
                  </a:cubicBezTo>
                  <a:cubicBezTo>
                    <a:pt x="260" y="2910"/>
                    <a:pt x="289" y="2218"/>
                    <a:pt x="260" y="1441"/>
                  </a:cubicBezTo>
                  <a:cubicBezTo>
                    <a:pt x="202" y="634"/>
                    <a:pt x="145" y="1"/>
                    <a:pt x="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3"/>
            <p:cNvSpPr/>
            <p:nvPr/>
          </p:nvSpPr>
          <p:spPr>
            <a:xfrm>
              <a:off x="5656600" y="4265475"/>
              <a:ext cx="79950" cy="10775"/>
            </a:xfrm>
            <a:custGeom>
              <a:avLst/>
              <a:gdLst/>
              <a:ahLst/>
              <a:cxnLst/>
              <a:rect l="l" t="t" r="r" b="b"/>
              <a:pathLst>
                <a:path w="3198" h="431" extrusionOk="0">
                  <a:moveTo>
                    <a:pt x="115" y="0"/>
                  </a:moveTo>
                  <a:cubicBezTo>
                    <a:pt x="47" y="0"/>
                    <a:pt x="7" y="6"/>
                    <a:pt x="0" y="19"/>
                  </a:cubicBezTo>
                  <a:cubicBezTo>
                    <a:pt x="0" y="48"/>
                    <a:pt x="691" y="249"/>
                    <a:pt x="1584" y="364"/>
                  </a:cubicBezTo>
                  <a:cubicBezTo>
                    <a:pt x="1962" y="413"/>
                    <a:pt x="2308" y="431"/>
                    <a:pt x="2582" y="431"/>
                  </a:cubicBezTo>
                  <a:cubicBezTo>
                    <a:pt x="2957" y="431"/>
                    <a:pt x="3197" y="398"/>
                    <a:pt x="3197" y="364"/>
                  </a:cubicBezTo>
                  <a:cubicBezTo>
                    <a:pt x="3197" y="307"/>
                    <a:pt x="2477" y="249"/>
                    <a:pt x="1584" y="134"/>
                  </a:cubicBezTo>
                  <a:cubicBezTo>
                    <a:pt x="915" y="67"/>
                    <a:pt x="349" y="0"/>
                    <a:pt x="11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3"/>
            <p:cNvSpPr/>
            <p:nvPr/>
          </p:nvSpPr>
          <p:spPr>
            <a:xfrm>
              <a:off x="5816450" y="4218400"/>
              <a:ext cx="28825" cy="72050"/>
            </a:xfrm>
            <a:custGeom>
              <a:avLst/>
              <a:gdLst/>
              <a:ahLst/>
              <a:cxnLst/>
              <a:rect l="l" t="t" r="r" b="b"/>
              <a:pathLst>
                <a:path w="1153" h="2882" extrusionOk="0">
                  <a:moveTo>
                    <a:pt x="1095" y="1"/>
                  </a:moveTo>
                  <a:cubicBezTo>
                    <a:pt x="1037" y="1"/>
                    <a:pt x="749" y="606"/>
                    <a:pt x="461" y="1383"/>
                  </a:cubicBezTo>
                  <a:cubicBezTo>
                    <a:pt x="202" y="2190"/>
                    <a:pt x="0" y="2852"/>
                    <a:pt x="87" y="2881"/>
                  </a:cubicBezTo>
                  <a:cubicBezTo>
                    <a:pt x="89" y="2882"/>
                    <a:pt x="91" y="2882"/>
                    <a:pt x="93" y="2882"/>
                  </a:cubicBezTo>
                  <a:cubicBezTo>
                    <a:pt x="184" y="2882"/>
                    <a:pt x="438" y="2258"/>
                    <a:pt x="692" y="1470"/>
                  </a:cubicBezTo>
                  <a:cubicBezTo>
                    <a:pt x="980" y="692"/>
                    <a:pt x="1152" y="30"/>
                    <a:pt x="109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3"/>
            <p:cNvSpPr/>
            <p:nvPr/>
          </p:nvSpPr>
          <p:spPr>
            <a:xfrm>
              <a:off x="5853900" y="4101375"/>
              <a:ext cx="67700" cy="19500"/>
            </a:xfrm>
            <a:custGeom>
              <a:avLst/>
              <a:gdLst/>
              <a:ahLst/>
              <a:cxnLst/>
              <a:rect l="l" t="t" r="r" b="b"/>
              <a:pathLst>
                <a:path w="2708" h="780" extrusionOk="0">
                  <a:moveTo>
                    <a:pt x="84" y="1"/>
                  </a:moveTo>
                  <a:cubicBezTo>
                    <a:pt x="48" y="1"/>
                    <a:pt x="29" y="6"/>
                    <a:pt x="29" y="16"/>
                  </a:cubicBezTo>
                  <a:cubicBezTo>
                    <a:pt x="0" y="73"/>
                    <a:pt x="605" y="304"/>
                    <a:pt x="1325" y="505"/>
                  </a:cubicBezTo>
                  <a:cubicBezTo>
                    <a:pt x="1943" y="672"/>
                    <a:pt x="2483" y="779"/>
                    <a:pt x="2652" y="779"/>
                  </a:cubicBezTo>
                  <a:cubicBezTo>
                    <a:pt x="2688" y="779"/>
                    <a:pt x="2707" y="775"/>
                    <a:pt x="2707" y="765"/>
                  </a:cubicBezTo>
                  <a:cubicBezTo>
                    <a:pt x="2707" y="707"/>
                    <a:pt x="2131" y="477"/>
                    <a:pt x="1383" y="275"/>
                  </a:cubicBezTo>
                  <a:cubicBezTo>
                    <a:pt x="788" y="108"/>
                    <a:pt x="252" y="1"/>
                    <a:pt x="8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3"/>
            <p:cNvSpPr/>
            <p:nvPr/>
          </p:nvSpPr>
          <p:spPr>
            <a:xfrm>
              <a:off x="5930925" y="4157775"/>
              <a:ext cx="54050" cy="46400"/>
            </a:xfrm>
            <a:custGeom>
              <a:avLst/>
              <a:gdLst/>
              <a:ahLst/>
              <a:cxnLst/>
              <a:rect l="l" t="t" r="r" b="b"/>
              <a:pathLst>
                <a:path w="2162" h="1856" extrusionOk="0">
                  <a:moveTo>
                    <a:pt x="2091" y="0"/>
                  </a:moveTo>
                  <a:cubicBezTo>
                    <a:pt x="2004" y="0"/>
                    <a:pt x="1519" y="359"/>
                    <a:pt x="1009" y="842"/>
                  </a:cubicBezTo>
                  <a:cubicBezTo>
                    <a:pt x="433" y="1360"/>
                    <a:pt x="1" y="1792"/>
                    <a:pt x="30" y="1850"/>
                  </a:cubicBezTo>
                  <a:cubicBezTo>
                    <a:pt x="32" y="1854"/>
                    <a:pt x="36" y="1856"/>
                    <a:pt x="42" y="1856"/>
                  </a:cubicBezTo>
                  <a:cubicBezTo>
                    <a:pt x="129" y="1856"/>
                    <a:pt x="616" y="1498"/>
                    <a:pt x="1153" y="1014"/>
                  </a:cubicBezTo>
                  <a:cubicBezTo>
                    <a:pt x="1729" y="496"/>
                    <a:pt x="2161" y="64"/>
                    <a:pt x="2103" y="6"/>
                  </a:cubicBezTo>
                  <a:cubicBezTo>
                    <a:pt x="2102" y="2"/>
                    <a:pt x="2097" y="0"/>
                    <a:pt x="20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3"/>
            <p:cNvSpPr/>
            <p:nvPr/>
          </p:nvSpPr>
          <p:spPr>
            <a:xfrm>
              <a:off x="5993575" y="3992300"/>
              <a:ext cx="16600" cy="73475"/>
            </a:xfrm>
            <a:custGeom>
              <a:avLst/>
              <a:gdLst/>
              <a:ahLst/>
              <a:cxnLst/>
              <a:rect l="l" t="t" r="r" b="b"/>
              <a:pathLst>
                <a:path w="664" h="2939" extrusionOk="0">
                  <a:moveTo>
                    <a:pt x="87" y="1"/>
                  </a:moveTo>
                  <a:cubicBezTo>
                    <a:pt x="30" y="1"/>
                    <a:pt x="1" y="663"/>
                    <a:pt x="145" y="1499"/>
                  </a:cubicBezTo>
                  <a:cubicBezTo>
                    <a:pt x="289" y="2334"/>
                    <a:pt x="548" y="2939"/>
                    <a:pt x="606" y="2939"/>
                  </a:cubicBezTo>
                  <a:cubicBezTo>
                    <a:pt x="663" y="2910"/>
                    <a:pt x="519" y="2219"/>
                    <a:pt x="375" y="1441"/>
                  </a:cubicBezTo>
                  <a:cubicBezTo>
                    <a:pt x="231" y="663"/>
                    <a:pt x="145" y="1"/>
                    <a:pt x="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3"/>
            <p:cNvSpPr/>
            <p:nvPr/>
          </p:nvSpPr>
          <p:spPr>
            <a:xfrm>
              <a:off x="6056950" y="4044750"/>
              <a:ext cx="71300" cy="67850"/>
            </a:xfrm>
            <a:custGeom>
              <a:avLst/>
              <a:gdLst/>
              <a:ahLst/>
              <a:cxnLst/>
              <a:rect l="l" t="t" r="r" b="b"/>
              <a:pathLst>
                <a:path w="2852" h="2714" extrusionOk="0">
                  <a:moveTo>
                    <a:pt x="2812" y="1"/>
                  </a:moveTo>
                  <a:cubicBezTo>
                    <a:pt x="2714" y="1"/>
                    <a:pt x="2004" y="477"/>
                    <a:pt x="1268" y="1186"/>
                  </a:cubicBezTo>
                  <a:cubicBezTo>
                    <a:pt x="490" y="1964"/>
                    <a:pt x="0" y="2655"/>
                    <a:pt x="58" y="2713"/>
                  </a:cubicBezTo>
                  <a:cubicBezTo>
                    <a:pt x="59" y="2713"/>
                    <a:pt x="59" y="2714"/>
                    <a:pt x="61" y="2714"/>
                  </a:cubicBezTo>
                  <a:cubicBezTo>
                    <a:pt x="113" y="2714"/>
                    <a:pt x="708" y="2092"/>
                    <a:pt x="1440" y="1359"/>
                  </a:cubicBezTo>
                  <a:cubicBezTo>
                    <a:pt x="2189" y="610"/>
                    <a:pt x="2852" y="63"/>
                    <a:pt x="2823" y="5"/>
                  </a:cubicBezTo>
                  <a:cubicBezTo>
                    <a:pt x="2821" y="2"/>
                    <a:pt x="2818" y="1"/>
                    <a:pt x="281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3"/>
            <p:cNvSpPr/>
            <p:nvPr/>
          </p:nvSpPr>
          <p:spPr>
            <a:xfrm>
              <a:off x="6067025" y="3975475"/>
              <a:ext cx="72750" cy="27200"/>
            </a:xfrm>
            <a:custGeom>
              <a:avLst/>
              <a:gdLst/>
              <a:ahLst/>
              <a:cxnLst/>
              <a:rect l="l" t="t" r="r" b="b"/>
              <a:pathLst>
                <a:path w="2910" h="1088" extrusionOk="0">
                  <a:moveTo>
                    <a:pt x="71" y="0"/>
                  </a:moveTo>
                  <a:cubicBezTo>
                    <a:pt x="47" y="0"/>
                    <a:pt x="33" y="4"/>
                    <a:pt x="29" y="11"/>
                  </a:cubicBezTo>
                  <a:cubicBezTo>
                    <a:pt x="1" y="69"/>
                    <a:pt x="634" y="357"/>
                    <a:pt x="1412" y="645"/>
                  </a:cubicBezTo>
                  <a:cubicBezTo>
                    <a:pt x="2115" y="921"/>
                    <a:pt x="2687" y="1088"/>
                    <a:pt x="2841" y="1088"/>
                  </a:cubicBezTo>
                  <a:cubicBezTo>
                    <a:pt x="2864" y="1088"/>
                    <a:pt x="2877" y="1084"/>
                    <a:pt x="2881" y="1077"/>
                  </a:cubicBezTo>
                  <a:cubicBezTo>
                    <a:pt x="2910" y="1019"/>
                    <a:pt x="2276" y="731"/>
                    <a:pt x="1498" y="443"/>
                  </a:cubicBezTo>
                  <a:cubicBezTo>
                    <a:pt x="820" y="167"/>
                    <a:pt x="230" y="0"/>
                    <a:pt x="7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3"/>
            <p:cNvSpPr/>
            <p:nvPr/>
          </p:nvSpPr>
          <p:spPr>
            <a:xfrm>
              <a:off x="6108800" y="3895100"/>
              <a:ext cx="20900" cy="61975"/>
            </a:xfrm>
            <a:custGeom>
              <a:avLst/>
              <a:gdLst/>
              <a:ahLst/>
              <a:cxnLst/>
              <a:rect l="l" t="t" r="r" b="b"/>
              <a:pathLst>
                <a:path w="836" h="2479" extrusionOk="0">
                  <a:moveTo>
                    <a:pt x="58" y="0"/>
                  </a:moveTo>
                  <a:lnTo>
                    <a:pt x="58" y="0"/>
                  </a:lnTo>
                  <a:cubicBezTo>
                    <a:pt x="0" y="29"/>
                    <a:pt x="115" y="605"/>
                    <a:pt x="288" y="1268"/>
                  </a:cubicBezTo>
                  <a:cubicBezTo>
                    <a:pt x="485" y="1942"/>
                    <a:pt x="681" y="2479"/>
                    <a:pt x="744" y="2479"/>
                  </a:cubicBezTo>
                  <a:cubicBezTo>
                    <a:pt x="746" y="2479"/>
                    <a:pt x="748" y="2478"/>
                    <a:pt x="749" y="2477"/>
                  </a:cubicBezTo>
                  <a:cubicBezTo>
                    <a:pt x="835" y="2449"/>
                    <a:pt x="720" y="1901"/>
                    <a:pt x="519" y="1210"/>
                  </a:cubicBezTo>
                  <a:cubicBezTo>
                    <a:pt x="317" y="548"/>
                    <a:pt x="115" y="0"/>
                    <a:pt x="5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3"/>
            <p:cNvSpPr/>
            <p:nvPr/>
          </p:nvSpPr>
          <p:spPr>
            <a:xfrm>
              <a:off x="5467925" y="4224125"/>
              <a:ext cx="39625" cy="52675"/>
            </a:xfrm>
            <a:custGeom>
              <a:avLst/>
              <a:gdLst/>
              <a:ahLst/>
              <a:cxnLst/>
              <a:rect l="l" t="t" r="r" b="b"/>
              <a:pathLst>
                <a:path w="1585" h="2107" extrusionOk="0">
                  <a:moveTo>
                    <a:pt x="65" y="1"/>
                  </a:moveTo>
                  <a:cubicBezTo>
                    <a:pt x="62" y="1"/>
                    <a:pt x="60" y="1"/>
                    <a:pt x="58" y="2"/>
                  </a:cubicBezTo>
                  <a:cubicBezTo>
                    <a:pt x="1" y="31"/>
                    <a:pt x="289" y="549"/>
                    <a:pt x="721" y="1125"/>
                  </a:cubicBezTo>
                  <a:cubicBezTo>
                    <a:pt x="1111" y="1683"/>
                    <a:pt x="1475" y="2106"/>
                    <a:pt x="1550" y="2106"/>
                  </a:cubicBezTo>
                  <a:cubicBezTo>
                    <a:pt x="1552" y="2106"/>
                    <a:pt x="1554" y="2106"/>
                    <a:pt x="1556" y="2105"/>
                  </a:cubicBezTo>
                  <a:cubicBezTo>
                    <a:pt x="1585" y="2047"/>
                    <a:pt x="1297" y="1558"/>
                    <a:pt x="894" y="981"/>
                  </a:cubicBezTo>
                  <a:cubicBezTo>
                    <a:pt x="503" y="424"/>
                    <a:pt x="140" y="1"/>
                    <a:pt x="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3"/>
            <p:cNvSpPr/>
            <p:nvPr/>
          </p:nvSpPr>
          <p:spPr>
            <a:xfrm>
              <a:off x="5237525" y="4172025"/>
              <a:ext cx="1115400" cy="663500"/>
            </a:xfrm>
            <a:custGeom>
              <a:avLst/>
              <a:gdLst/>
              <a:ahLst/>
              <a:cxnLst/>
              <a:rect l="l" t="t" r="r" b="b"/>
              <a:pathLst>
                <a:path w="44616" h="26540" extrusionOk="0">
                  <a:moveTo>
                    <a:pt x="36276" y="1"/>
                  </a:moveTo>
                  <a:cubicBezTo>
                    <a:pt x="36166" y="1"/>
                    <a:pt x="36056" y="5"/>
                    <a:pt x="35946" y="12"/>
                  </a:cubicBezTo>
                  <a:cubicBezTo>
                    <a:pt x="35312" y="41"/>
                    <a:pt x="34707" y="214"/>
                    <a:pt x="34160" y="502"/>
                  </a:cubicBezTo>
                  <a:cubicBezTo>
                    <a:pt x="33613" y="819"/>
                    <a:pt x="33065" y="1164"/>
                    <a:pt x="32576" y="1539"/>
                  </a:cubicBezTo>
                  <a:lnTo>
                    <a:pt x="29523" y="3814"/>
                  </a:lnTo>
                  <a:cubicBezTo>
                    <a:pt x="25433" y="6896"/>
                    <a:pt x="21573" y="9949"/>
                    <a:pt x="18146" y="12772"/>
                  </a:cubicBezTo>
                  <a:cubicBezTo>
                    <a:pt x="14718" y="15623"/>
                    <a:pt x="11723" y="18302"/>
                    <a:pt x="9217" y="20577"/>
                  </a:cubicBezTo>
                  <a:cubicBezTo>
                    <a:pt x="7978" y="21672"/>
                    <a:pt x="6653" y="22536"/>
                    <a:pt x="5329" y="22680"/>
                  </a:cubicBezTo>
                  <a:cubicBezTo>
                    <a:pt x="5182" y="22694"/>
                    <a:pt x="5033" y="22701"/>
                    <a:pt x="4884" y="22701"/>
                  </a:cubicBezTo>
                  <a:cubicBezTo>
                    <a:pt x="4420" y="22701"/>
                    <a:pt x="3950" y="22631"/>
                    <a:pt x="3514" y="22478"/>
                  </a:cubicBezTo>
                  <a:cubicBezTo>
                    <a:pt x="3024" y="22306"/>
                    <a:pt x="2563" y="22046"/>
                    <a:pt x="2160" y="21758"/>
                  </a:cubicBezTo>
                  <a:cubicBezTo>
                    <a:pt x="1584" y="21326"/>
                    <a:pt x="1037" y="20837"/>
                    <a:pt x="547" y="20318"/>
                  </a:cubicBezTo>
                  <a:lnTo>
                    <a:pt x="144" y="19915"/>
                  </a:lnTo>
                  <a:cubicBezTo>
                    <a:pt x="86" y="19857"/>
                    <a:pt x="58" y="19829"/>
                    <a:pt x="0" y="19771"/>
                  </a:cubicBezTo>
                  <a:lnTo>
                    <a:pt x="0" y="19771"/>
                  </a:lnTo>
                  <a:cubicBezTo>
                    <a:pt x="29" y="19829"/>
                    <a:pt x="86" y="19886"/>
                    <a:pt x="115" y="19915"/>
                  </a:cubicBezTo>
                  <a:lnTo>
                    <a:pt x="490" y="20347"/>
                  </a:lnTo>
                  <a:cubicBezTo>
                    <a:pt x="979" y="20894"/>
                    <a:pt x="1527" y="21384"/>
                    <a:pt x="2103" y="21816"/>
                  </a:cubicBezTo>
                  <a:cubicBezTo>
                    <a:pt x="2535" y="22133"/>
                    <a:pt x="2996" y="22392"/>
                    <a:pt x="3485" y="22565"/>
                  </a:cubicBezTo>
                  <a:cubicBezTo>
                    <a:pt x="3947" y="22741"/>
                    <a:pt x="4426" y="22816"/>
                    <a:pt x="4909" y="22816"/>
                  </a:cubicBezTo>
                  <a:cubicBezTo>
                    <a:pt x="5058" y="22816"/>
                    <a:pt x="5208" y="22809"/>
                    <a:pt x="5357" y="22795"/>
                  </a:cubicBezTo>
                  <a:cubicBezTo>
                    <a:pt x="6711" y="22651"/>
                    <a:pt x="8065" y="21758"/>
                    <a:pt x="9332" y="20693"/>
                  </a:cubicBezTo>
                  <a:cubicBezTo>
                    <a:pt x="11867" y="18446"/>
                    <a:pt x="14862" y="15767"/>
                    <a:pt x="18290" y="12945"/>
                  </a:cubicBezTo>
                  <a:cubicBezTo>
                    <a:pt x="21717" y="10122"/>
                    <a:pt x="25577" y="7098"/>
                    <a:pt x="29667" y="4016"/>
                  </a:cubicBezTo>
                  <a:lnTo>
                    <a:pt x="32720" y="1712"/>
                  </a:lnTo>
                  <a:cubicBezTo>
                    <a:pt x="33209" y="1337"/>
                    <a:pt x="33728" y="992"/>
                    <a:pt x="34246" y="675"/>
                  </a:cubicBezTo>
                  <a:cubicBezTo>
                    <a:pt x="34794" y="416"/>
                    <a:pt x="35370" y="243"/>
                    <a:pt x="35946" y="214"/>
                  </a:cubicBezTo>
                  <a:cubicBezTo>
                    <a:pt x="36025" y="210"/>
                    <a:pt x="36104" y="208"/>
                    <a:pt x="36182" y="208"/>
                  </a:cubicBezTo>
                  <a:cubicBezTo>
                    <a:pt x="37280" y="208"/>
                    <a:pt x="38340" y="581"/>
                    <a:pt x="39200" y="1280"/>
                  </a:cubicBezTo>
                  <a:cubicBezTo>
                    <a:pt x="39632" y="1625"/>
                    <a:pt x="39978" y="2086"/>
                    <a:pt x="40266" y="2576"/>
                  </a:cubicBezTo>
                  <a:cubicBezTo>
                    <a:pt x="40525" y="3065"/>
                    <a:pt x="40698" y="3584"/>
                    <a:pt x="40784" y="4131"/>
                  </a:cubicBezTo>
                  <a:cubicBezTo>
                    <a:pt x="41821" y="8480"/>
                    <a:pt x="42513" y="12426"/>
                    <a:pt x="43060" y="15739"/>
                  </a:cubicBezTo>
                  <a:cubicBezTo>
                    <a:pt x="43607" y="19051"/>
                    <a:pt x="43953" y="21758"/>
                    <a:pt x="44212" y="23630"/>
                  </a:cubicBezTo>
                  <a:cubicBezTo>
                    <a:pt x="44327" y="24581"/>
                    <a:pt x="44442" y="25301"/>
                    <a:pt x="44500" y="25791"/>
                  </a:cubicBezTo>
                  <a:cubicBezTo>
                    <a:pt x="44529" y="26019"/>
                    <a:pt x="44557" y="26220"/>
                    <a:pt x="44586" y="26335"/>
                  </a:cubicBezTo>
                  <a:lnTo>
                    <a:pt x="44586" y="26335"/>
                  </a:lnTo>
                  <a:cubicBezTo>
                    <a:pt x="44581" y="26217"/>
                    <a:pt x="44555" y="26030"/>
                    <a:pt x="44529" y="25819"/>
                  </a:cubicBezTo>
                  <a:cubicBezTo>
                    <a:pt x="44471" y="25301"/>
                    <a:pt x="44385" y="24581"/>
                    <a:pt x="44298" y="23659"/>
                  </a:cubicBezTo>
                  <a:cubicBezTo>
                    <a:pt x="44068" y="21758"/>
                    <a:pt x="43722" y="19080"/>
                    <a:pt x="43204" y="15739"/>
                  </a:cubicBezTo>
                  <a:cubicBezTo>
                    <a:pt x="42685" y="12397"/>
                    <a:pt x="41994" y="8452"/>
                    <a:pt x="40986" y="4102"/>
                  </a:cubicBezTo>
                  <a:cubicBezTo>
                    <a:pt x="40900" y="3555"/>
                    <a:pt x="40698" y="3008"/>
                    <a:pt x="40439" y="2489"/>
                  </a:cubicBezTo>
                  <a:cubicBezTo>
                    <a:pt x="40151" y="1971"/>
                    <a:pt x="39776" y="1510"/>
                    <a:pt x="39344" y="1107"/>
                  </a:cubicBezTo>
                  <a:cubicBezTo>
                    <a:pt x="38479" y="399"/>
                    <a:pt x="37398" y="1"/>
                    <a:pt x="36276" y="1"/>
                  </a:cubicBezTo>
                  <a:close/>
                  <a:moveTo>
                    <a:pt x="44586" y="26335"/>
                  </a:moveTo>
                  <a:cubicBezTo>
                    <a:pt x="44586" y="26346"/>
                    <a:pt x="44586" y="26357"/>
                    <a:pt x="44586" y="26367"/>
                  </a:cubicBezTo>
                  <a:cubicBezTo>
                    <a:pt x="44586" y="26368"/>
                    <a:pt x="44586" y="26370"/>
                    <a:pt x="44586" y="26372"/>
                  </a:cubicBezTo>
                  <a:lnTo>
                    <a:pt x="44586" y="26372"/>
                  </a:lnTo>
                  <a:cubicBezTo>
                    <a:pt x="44586" y="26361"/>
                    <a:pt x="44586" y="26350"/>
                    <a:pt x="44586" y="26338"/>
                  </a:cubicBezTo>
                  <a:cubicBezTo>
                    <a:pt x="44586" y="26337"/>
                    <a:pt x="44586" y="26336"/>
                    <a:pt x="44586" y="26335"/>
                  </a:cubicBezTo>
                  <a:close/>
                  <a:moveTo>
                    <a:pt x="44586" y="26372"/>
                  </a:moveTo>
                  <a:cubicBezTo>
                    <a:pt x="44587" y="26440"/>
                    <a:pt x="44590" y="26490"/>
                    <a:pt x="44615" y="26540"/>
                  </a:cubicBezTo>
                  <a:cubicBezTo>
                    <a:pt x="44615" y="26484"/>
                    <a:pt x="44588" y="26428"/>
                    <a:pt x="44586" y="26372"/>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3"/>
            <p:cNvSpPr/>
            <p:nvPr/>
          </p:nvSpPr>
          <p:spPr>
            <a:xfrm>
              <a:off x="6197350" y="4829025"/>
              <a:ext cx="285175" cy="15675"/>
            </a:xfrm>
            <a:custGeom>
              <a:avLst/>
              <a:gdLst/>
              <a:ahLst/>
              <a:cxnLst/>
              <a:rect l="l" t="t" r="r" b="b"/>
              <a:pathLst>
                <a:path w="11407" h="627" extrusionOk="0">
                  <a:moveTo>
                    <a:pt x="10946" y="0"/>
                  </a:moveTo>
                  <a:lnTo>
                    <a:pt x="9736" y="29"/>
                  </a:lnTo>
                  <a:lnTo>
                    <a:pt x="5675" y="173"/>
                  </a:lnTo>
                  <a:cubicBezTo>
                    <a:pt x="4120" y="231"/>
                    <a:pt x="2679" y="317"/>
                    <a:pt x="1643" y="432"/>
                  </a:cubicBezTo>
                  <a:cubicBezTo>
                    <a:pt x="1153" y="461"/>
                    <a:pt x="721" y="490"/>
                    <a:pt x="433" y="548"/>
                  </a:cubicBezTo>
                  <a:cubicBezTo>
                    <a:pt x="289" y="548"/>
                    <a:pt x="116" y="576"/>
                    <a:pt x="1" y="605"/>
                  </a:cubicBezTo>
                  <a:cubicBezTo>
                    <a:pt x="73" y="620"/>
                    <a:pt x="145" y="627"/>
                    <a:pt x="217" y="627"/>
                  </a:cubicBezTo>
                  <a:cubicBezTo>
                    <a:pt x="289" y="627"/>
                    <a:pt x="361" y="620"/>
                    <a:pt x="433" y="605"/>
                  </a:cubicBezTo>
                  <a:lnTo>
                    <a:pt x="1671" y="576"/>
                  </a:lnTo>
                  <a:lnTo>
                    <a:pt x="5704" y="404"/>
                  </a:lnTo>
                  <a:cubicBezTo>
                    <a:pt x="7288" y="317"/>
                    <a:pt x="8699" y="260"/>
                    <a:pt x="9736" y="173"/>
                  </a:cubicBezTo>
                  <a:cubicBezTo>
                    <a:pt x="10226" y="144"/>
                    <a:pt x="10658" y="116"/>
                    <a:pt x="10946" y="87"/>
                  </a:cubicBezTo>
                  <a:cubicBezTo>
                    <a:pt x="11119" y="87"/>
                    <a:pt x="11263" y="58"/>
                    <a:pt x="114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3"/>
            <p:cNvSpPr/>
            <p:nvPr/>
          </p:nvSpPr>
          <p:spPr>
            <a:xfrm>
              <a:off x="6099425" y="4286075"/>
              <a:ext cx="100125" cy="105900"/>
            </a:xfrm>
            <a:custGeom>
              <a:avLst/>
              <a:gdLst/>
              <a:ahLst/>
              <a:cxnLst/>
              <a:rect l="l" t="t" r="r" b="b"/>
              <a:pathLst>
                <a:path w="4005" h="4236" extrusionOk="0">
                  <a:moveTo>
                    <a:pt x="3944" y="1"/>
                  </a:moveTo>
                  <a:cubicBezTo>
                    <a:pt x="3867" y="1"/>
                    <a:pt x="3096" y="997"/>
                    <a:pt x="2017" y="2161"/>
                  </a:cubicBezTo>
                  <a:cubicBezTo>
                    <a:pt x="951" y="3313"/>
                    <a:pt x="1" y="4178"/>
                    <a:pt x="58" y="4235"/>
                  </a:cubicBezTo>
                  <a:cubicBezTo>
                    <a:pt x="865" y="3688"/>
                    <a:pt x="1585" y="3025"/>
                    <a:pt x="2190" y="2305"/>
                  </a:cubicBezTo>
                  <a:cubicBezTo>
                    <a:pt x="3284" y="1124"/>
                    <a:pt x="4004" y="30"/>
                    <a:pt x="3947" y="1"/>
                  </a:cubicBezTo>
                  <a:cubicBezTo>
                    <a:pt x="3946" y="1"/>
                    <a:pt x="3945" y="1"/>
                    <a:pt x="39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3"/>
            <p:cNvSpPr/>
            <p:nvPr/>
          </p:nvSpPr>
          <p:spPr>
            <a:xfrm>
              <a:off x="6111675" y="4319800"/>
              <a:ext cx="97950" cy="59325"/>
            </a:xfrm>
            <a:custGeom>
              <a:avLst/>
              <a:gdLst/>
              <a:ahLst/>
              <a:cxnLst/>
              <a:rect l="l" t="t" r="r" b="b"/>
              <a:pathLst>
                <a:path w="3918" h="2373" extrusionOk="0">
                  <a:moveTo>
                    <a:pt x="3874" y="1"/>
                  </a:moveTo>
                  <a:cubicBezTo>
                    <a:pt x="3749" y="1"/>
                    <a:pt x="2874" y="420"/>
                    <a:pt x="1872" y="1043"/>
                  </a:cubicBezTo>
                  <a:cubicBezTo>
                    <a:pt x="807" y="1705"/>
                    <a:pt x="0" y="2339"/>
                    <a:pt x="29" y="2368"/>
                  </a:cubicBezTo>
                  <a:cubicBezTo>
                    <a:pt x="32" y="2371"/>
                    <a:pt x="37" y="2372"/>
                    <a:pt x="44" y="2372"/>
                  </a:cubicBezTo>
                  <a:cubicBezTo>
                    <a:pt x="172" y="2372"/>
                    <a:pt x="976" y="1873"/>
                    <a:pt x="1988" y="1244"/>
                  </a:cubicBezTo>
                  <a:cubicBezTo>
                    <a:pt x="3053" y="582"/>
                    <a:pt x="3917" y="64"/>
                    <a:pt x="3889" y="6"/>
                  </a:cubicBezTo>
                  <a:cubicBezTo>
                    <a:pt x="3887" y="2"/>
                    <a:pt x="3882" y="1"/>
                    <a:pt x="387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3"/>
            <p:cNvSpPr/>
            <p:nvPr/>
          </p:nvSpPr>
          <p:spPr>
            <a:xfrm>
              <a:off x="6481075" y="4797275"/>
              <a:ext cx="662475" cy="60575"/>
            </a:xfrm>
            <a:custGeom>
              <a:avLst/>
              <a:gdLst/>
              <a:ahLst/>
              <a:cxnLst/>
              <a:rect l="l" t="t" r="r" b="b"/>
              <a:pathLst>
                <a:path w="26499" h="2423" extrusionOk="0">
                  <a:moveTo>
                    <a:pt x="2806" y="0"/>
                  </a:moveTo>
                  <a:cubicBezTo>
                    <a:pt x="2212" y="0"/>
                    <a:pt x="1624" y="25"/>
                    <a:pt x="1037" y="61"/>
                  </a:cubicBezTo>
                  <a:cubicBezTo>
                    <a:pt x="720" y="89"/>
                    <a:pt x="461" y="118"/>
                    <a:pt x="288" y="147"/>
                  </a:cubicBezTo>
                  <a:cubicBezTo>
                    <a:pt x="173" y="147"/>
                    <a:pt x="86" y="176"/>
                    <a:pt x="0" y="176"/>
                  </a:cubicBezTo>
                  <a:cubicBezTo>
                    <a:pt x="43" y="190"/>
                    <a:pt x="94" y="197"/>
                    <a:pt x="144" y="197"/>
                  </a:cubicBezTo>
                  <a:cubicBezTo>
                    <a:pt x="194" y="197"/>
                    <a:pt x="245" y="190"/>
                    <a:pt x="288" y="176"/>
                  </a:cubicBezTo>
                  <a:lnTo>
                    <a:pt x="1066" y="147"/>
                  </a:lnTo>
                  <a:cubicBezTo>
                    <a:pt x="1340" y="135"/>
                    <a:pt x="1669" y="128"/>
                    <a:pt x="2044" y="128"/>
                  </a:cubicBezTo>
                  <a:cubicBezTo>
                    <a:pt x="2574" y="128"/>
                    <a:pt x="3197" y="142"/>
                    <a:pt x="3888" y="176"/>
                  </a:cubicBezTo>
                  <a:cubicBezTo>
                    <a:pt x="6308" y="320"/>
                    <a:pt x="9591" y="723"/>
                    <a:pt x="13249" y="1126"/>
                  </a:cubicBezTo>
                  <a:lnTo>
                    <a:pt x="22610" y="2106"/>
                  </a:lnTo>
                  <a:lnTo>
                    <a:pt x="25461" y="2365"/>
                  </a:lnTo>
                  <a:lnTo>
                    <a:pt x="26239" y="2422"/>
                  </a:lnTo>
                  <a:lnTo>
                    <a:pt x="26498" y="2422"/>
                  </a:lnTo>
                  <a:cubicBezTo>
                    <a:pt x="26412" y="2394"/>
                    <a:pt x="26326" y="2394"/>
                    <a:pt x="26239" y="2394"/>
                  </a:cubicBezTo>
                  <a:lnTo>
                    <a:pt x="25461" y="2278"/>
                  </a:lnTo>
                  <a:lnTo>
                    <a:pt x="22639" y="1933"/>
                  </a:lnTo>
                  <a:lnTo>
                    <a:pt x="13278" y="896"/>
                  </a:lnTo>
                  <a:cubicBezTo>
                    <a:pt x="9620" y="493"/>
                    <a:pt x="6337" y="89"/>
                    <a:pt x="3917" y="32"/>
                  </a:cubicBezTo>
                  <a:cubicBezTo>
                    <a:pt x="3543" y="10"/>
                    <a:pt x="3173" y="0"/>
                    <a:pt x="280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3"/>
            <p:cNvSpPr/>
            <p:nvPr/>
          </p:nvSpPr>
          <p:spPr>
            <a:xfrm>
              <a:off x="7127675" y="4733975"/>
              <a:ext cx="31700" cy="247725"/>
            </a:xfrm>
            <a:custGeom>
              <a:avLst/>
              <a:gdLst/>
              <a:ahLst/>
              <a:cxnLst/>
              <a:rect l="l" t="t" r="r" b="b"/>
              <a:pathLst>
                <a:path w="1268" h="9909" extrusionOk="0">
                  <a:moveTo>
                    <a:pt x="1210" y="0"/>
                  </a:moveTo>
                  <a:cubicBezTo>
                    <a:pt x="1153" y="0"/>
                    <a:pt x="836" y="2218"/>
                    <a:pt x="519" y="4954"/>
                  </a:cubicBezTo>
                  <a:cubicBezTo>
                    <a:pt x="202" y="7691"/>
                    <a:pt x="1" y="9908"/>
                    <a:pt x="87" y="9908"/>
                  </a:cubicBezTo>
                  <a:cubicBezTo>
                    <a:pt x="87" y="9909"/>
                    <a:pt x="88" y="9909"/>
                    <a:pt x="88" y="9909"/>
                  </a:cubicBezTo>
                  <a:cubicBezTo>
                    <a:pt x="148" y="9909"/>
                    <a:pt x="435" y="7702"/>
                    <a:pt x="750" y="4983"/>
                  </a:cubicBezTo>
                  <a:cubicBezTo>
                    <a:pt x="1066" y="2247"/>
                    <a:pt x="1268" y="0"/>
                    <a:pt x="121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TextBox 105"/>
          <p:cNvSpPr txBox="1"/>
          <p:nvPr/>
        </p:nvSpPr>
        <p:spPr>
          <a:xfrm>
            <a:off x="5715008" y="1714494"/>
            <a:ext cx="3000396" cy="2062103"/>
          </a:xfrm>
          <a:prstGeom prst="rect">
            <a:avLst/>
          </a:prstGeom>
          <a:noFill/>
        </p:spPr>
        <p:txBody>
          <a:bodyPr wrap="square" rtlCol="0">
            <a:spAutoFit/>
          </a:bodyPr>
          <a:lstStyle/>
          <a:p>
            <a:r>
              <a:rPr lang="en-US" sz="1600" dirty="0" smtClean="0">
                <a:solidFill>
                  <a:srgbClr val="FFFF00"/>
                </a:solidFill>
                <a:latin typeface="Consolas" pitchFamily="49" charset="0"/>
              </a:rPr>
              <a:t>Given a </a:t>
            </a:r>
            <a:r>
              <a:rPr lang="id-ID" sz="1600" dirty="0" smtClean="0">
                <a:solidFill>
                  <a:srgbClr val="FFFF00"/>
                </a:solidFill>
                <a:latin typeface="Consolas" pitchFamily="49" charset="0"/>
              </a:rPr>
              <a:t>comment</a:t>
            </a:r>
            <a:r>
              <a:rPr lang="en-US" sz="1600" dirty="0" smtClean="0">
                <a:solidFill>
                  <a:srgbClr val="FFFF00"/>
                </a:solidFill>
                <a:latin typeface="Consolas" pitchFamily="49" charset="0"/>
              </a:rPr>
              <a:t>, classify whether the </a:t>
            </a:r>
            <a:r>
              <a:rPr lang="id-ID" sz="1600" dirty="0" smtClean="0">
                <a:solidFill>
                  <a:srgbClr val="FFFF00"/>
                </a:solidFill>
                <a:latin typeface="Consolas" pitchFamily="49" charset="0"/>
              </a:rPr>
              <a:t>comment</a:t>
            </a:r>
            <a:r>
              <a:rPr lang="en-US" sz="1600" dirty="0" smtClean="0">
                <a:solidFill>
                  <a:srgbClr val="FFFF00"/>
                </a:solidFill>
                <a:latin typeface="Consolas" pitchFamily="49" charset="0"/>
              </a:rPr>
              <a:t> is of positive</a:t>
            </a:r>
            <a:r>
              <a:rPr lang="en-US" sz="1600" smtClean="0">
                <a:solidFill>
                  <a:srgbClr val="FFFF00"/>
                </a:solidFill>
                <a:latin typeface="Consolas" pitchFamily="49" charset="0"/>
              </a:rPr>
              <a:t>, negative. </a:t>
            </a:r>
            <a:r>
              <a:rPr lang="en-US" sz="1600" dirty="0" smtClean="0">
                <a:solidFill>
                  <a:srgbClr val="FFFF00"/>
                </a:solidFill>
                <a:latin typeface="Consolas" pitchFamily="49" charset="0"/>
              </a:rPr>
              <a:t>For </a:t>
            </a:r>
            <a:r>
              <a:rPr lang="id-ID" sz="1600" dirty="0" smtClean="0">
                <a:solidFill>
                  <a:srgbClr val="FFFF00"/>
                </a:solidFill>
                <a:latin typeface="Consolas" pitchFamily="49" charset="0"/>
              </a:rPr>
              <a:t>comment </a:t>
            </a:r>
            <a:r>
              <a:rPr lang="en-US" sz="1600" dirty="0" smtClean="0">
                <a:solidFill>
                  <a:srgbClr val="FFFF00"/>
                </a:solidFill>
                <a:latin typeface="Consolas" pitchFamily="49" charset="0"/>
              </a:rPr>
              <a:t>conveying both a positive and negative sentiment,</a:t>
            </a:r>
            <a:r>
              <a:rPr lang="id-ID" sz="1600" dirty="0" smtClean="0">
                <a:solidFill>
                  <a:srgbClr val="FFFF00"/>
                </a:solidFill>
                <a:latin typeface="Consolas" pitchFamily="49" charset="0"/>
              </a:rPr>
              <a:t> </a:t>
            </a:r>
            <a:r>
              <a:rPr lang="en-US" sz="1600" dirty="0" smtClean="0">
                <a:solidFill>
                  <a:srgbClr val="FFFF00"/>
                </a:solidFill>
                <a:latin typeface="Consolas" pitchFamily="49" charset="0"/>
              </a:rPr>
              <a:t>whichever is the stronger sentiment should be chosen.</a:t>
            </a:r>
            <a:endParaRPr lang="en-US" sz="1600" dirty="0">
              <a:solidFill>
                <a:srgbClr val="FFFF00"/>
              </a:solidFill>
              <a:latin typeface="Consolas" pitchFamily="49" charset="0"/>
            </a:endParaRPr>
          </a:p>
        </p:txBody>
      </p:sp>
      <p:pic>
        <p:nvPicPr>
          <p:cNvPr id="1026" name="Picture 2"/>
          <p:cNvPicPr>
            <a:picLocks noChangeAspect="1" noChangeArrowheads="1"/>
          </p:cNvPicPr>
          <p:nvPr/>
        </p:nvPicPr>
        <p:blipFill>
          <a:blip r:embed="rId5"/>
          <a:srcRect/>
          <a:stretch>
            <a:fillRect/>
          </a:stretch>
        </p:blipFill>
        <p:spPr bwMode="auto">
          <a:xfrm>
            <a:off x="1785918" y="1500180"/>
            <a:ext cx="1643074" cy="1285884"/>
          </a:xfrm>
          <a:prstGeom prst="rect">
            <a:avLst/>
          </a:prstGeom>
          <a:noFill/>
          <a:ln w="9525">
            <a:noFill/>
            <a:miter lim="800000"/>
            <a:headEnd/>
            <a:tailEnd/>
          </a:ln>
          <a:effectLst/>
        </p:spPr>
      </p:pic>
      <p:grpSp>
        <p:nvGrpSpPr>
          <p:cNvPr id="108" name="Google Shape;2895;p44"/>
          <p:cNvGrpSpPr/>
          <p:nvPr/>
        </p:nvGrpSpPr>
        <p:grpSpPr>
          <a:xfrm>
            <a:off x="214282" y="214296"/>
            <a:ext cx="857256" cy="785818"/>
            <a:chOff x="4201447" y="3817349"/>
            <a:chExt cx="346024" cy="345674"/>
          </a:xfrm>
        </p:grpSpPr>
        <p:sp>
          <p:nvSpPr>
            <p:cNvPr id="109" name="Google Shape;2896;p4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97;p4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74"/>
        <p:cNvGrpSpPr/>
        <p:nvPr/>
      </p:nvGrpSpPr>
      <p:grpSpPr>
        <a:xfrm>
          <a:off x="0" y="0"/>
          <a:ext cx="0" cy="0"/>
          <a:chOff x="0" y="0"/>
          <a:chExt cx="0" cy="0"/>
        </a:xfrm>
      </p:grpSpPr>
      <p:grpSp>
        <p:nvGrpSpPr>
          <p:cNvPr id="2875" name="Google Shape;2875;p44"/>
          <p:cNvGrpSpPr/>
          <p:nvPr/>
        </p:nvGrpSpPr>
        <p:grpSpPr>
          <a:xfrm>
            <a:off x="142844" y="642924"/>
            <a:ext cx="5786478" cy="4233017"/>
            <a:chOff x="635850" y="549425"/>
            <a:chExt cx="3899643" cy="1518373"/>
          </a:xfrm>
        </p:grpSpPr>
        <p:sp>
          <p:nvSpPr>
            <p:cNvPr id="2876" name="Google Shape;2876;p44"/>
            <p:cNvSpPr/>
            <p:nvPr/>
          </p:nvSpPr>
          <p:spPr>
            <a:xfrm>
              <a:off x="635850" y="677325"/>
              <a:ext cx="3742062" cy="1390473"/>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4"/>
            <p:cNvSpPr/>
            <p:nvPr/>
          </p:nvSpPr>
          <p:spPr>
            <a:xfrm>
              <a:off x="722475" y="549425"/>
              <a:ext cx="3800400" cy="13905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4"/>
            <p:cNvSpPr/>
            <p:nvPr/>
          </p:nvSpPr>
          <p:spPr>
            <a:xfrm>
              <a:off x="916799"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4"/>
            <p:cNvSpPr/>
            <p:nvPr/>
          </p:nvSpPr>
          <p:spPr>
            <a:xfrm>
              <a:off x="104732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80" name="Google Shape;2880;p44"/>
            <p:cNvCxnSpPr/>
            <p:nvPr/>
          </p:nvCxnSpPr>
          <p:spPr>
            <a:xfrm>
              <a:off x="722493" y="808936"/>
              <a:ext cx="3813000" cy="0"/>
            </a:xfrm>
            <a:prstGeom prst="straightConnector1">
              <a:avLst/>
            </a:prstGeom>
            <a:noFill/>
            <a:ln w="9525" cap="flat" cmpd="sng">
              <a:solidFill>
                <a:schemeClr val="accent1"/>
              </a:solidFill>
              <a:prstDash val="solid"/>
              <a:round/>
              <a:headEnd type="none" w="med" len="med"/>
              <a:tailEnd type="none" w="med" len="med"/>
            </a:ln>
          </p:spPr>
        </p:cxnSp>
        <p:sp>
          <p:nvSpPr>
            <p:cNvPr id="2881" name="Google Shape;2881;p44"/>
            <p:cNvSpPr/>
            <p:nvPr/>
          </p:nvSpPr>
          <p:spPr>
            <a:xfrm>
              <a:off x="117784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3" name="Google Shape;2883;p44"/>
          <p:cNvSpPr txBox="1">
            <a:spLocks noGrp="1"/>
          </p:cNvSpPr>
          <p:nvPr>
            <p:ph type="title"/>
          </p:nvPr>
        </p:nvSpPr>
        <p:spPr>
          <a:xfrm>
            <a:off x="357158" y="1142990"/>
            <a:ext cx="5572164" cy="3429024"/>
          </a:xfrm>
          <a:prstGeom prst="rect">
            <a:avLst/>
          </a:prstGeom>
        </p:spPr>
        <p:txBody>
          <a:bodyPr spcFirstLastPara="1" wrap="square" lIns="91425" tIns="91425" rIns="91425" bIns="91425" anchor="ctr" anchorCtr="0">
            <a:noAutofit/>
          </a:bodyPr>
          <a:lstStyle/>
          <a:p>
            <a:pPr lvl="0"/>
            <a:r>
              <a:rPr lang="en-US" sz="1800" dirty="0" smtClean="0">
                <a:solidFill>
                  <a:schemeClr val="bg2">
                    <a:lumMod val="50000"/>
                  </a:schemeClr>
                </a:solidFill>
              </a:rPr>
              <a:t>Sentiment analysis, otherwise known as opinion mining, works thanks to natural language processing (NLP) and machine learning algorithms, to automatically determine the emotional tone behind online conversations.</a:t>
            </a:r>
            <a:r>
              <a:rPr lang="id-ID" sz="1800" dirty="0" smtClean="0">
                <a:solidFill>
                  <a:schemeClr val="bg2">
                    <a:lumMod val="50000"/>
                  </a:schemeClr>
                </a:solidFill>
              </a:rPr>
              <a:t/>
            </a:r>
            <a:br>
              <a:rPr lang="id-ID" sz="1800" dirty="0" smtClean="0">
                <a:solidFill>
                  <a:schemeClr val="bg2">
                    <a:lumMod val="50000"/>
                  </a:schemeClr>
                </a:solidFill>
              </a:rPr>
            </a:br>
            <a:r>
              <a:rPr lang="id-ID" sz="1800" dirty="0" smtClean="0">
                <a:solidFill>
                  <a:schemeClr val="bg2">
                    <a:lumMod val="50000"/>
                  </a:schemeClr>
                </a:solidFill>
              </a:rPr>
              <a:t/>
            </a:r>
            <a:br>
              <a:rPr lang="id-ID" sz="1800" dirty="0" smtClean="0">
                <a:solidFill>
                  <a:schemeClr val="bg2">
                    <a:lumMod val="50000"/>
                  </a:schemeClr>
                </a:solidFill>
              </a:rPr>
            </a:br>
            <a:r>
              <a:rPr lang="en-US" sz="1800" dirty="0" smtClean="0">
                <a:solidFill>
                  <a:schemeClr val="bg2">
                    <a:lumMod val="50000"/>
                  </a:schemeClr>
                </a:solidFill>
              </a:rPr>
              <a:t>The type of bucket used in the project is </a:t>
            </a:r>
            <a:r>
              <a:rPr lang="en-US" sz="1800" b="1" i="1" dirty="0" smtClean="0">
                <a:solidFill>
                  <a:schemeClr val="bg2">
                    <a:lumMod val="50000"/>
                  </a:schemeClr>
                </a:solidFill>
              </a:rPr>
              <a:t>Automatic</a:t>
            </a:r>
            <a:r>
              <a:rPr lang="en-US" sz="1800" dirty="0" smtClean="0">
                <a:solidFill>
                  <a:schemeClr val="bg2">
                    <a:lumMod val="50000"/>
                  </a:schemeClr>
                </a:solidFill>
              </a:rPr>
              <a:t>: systems rely on machine learning techniques to learn from data.</a:t>
            </a:r>
            <a:endParaRPr sz="1800">
              <a:solidFill>
                <a:schemeClr val="bg2">
                  <a:lumMod val="50000"/>
                </a:schemeClr>
              </a:solidFill>
            </a:endParaRPr>
          </a:p>
        </p:txBody>
      </p:sp>
      <p:grpSp>
        <p:nvGrpSpPr>
          <p:cNvPr id="2895" name="Google Shape;2895;p44"/>
          <p:cNvGrpSpPr/>
          <p:nvPr/>
        </p:nvGrpSpPr>
        <p:grpSpPr>
          <a:xfrm>
            <a:off x="7429520" y="142858"/>
            <a:ext cx="1071570" cy="1143008"/>
            <a:chOff x="4201447" y="3817349"/>
            <a:chExt cx="346024" cy="345674"/>
          </a:xfrm>
        </p:grpSpPr>
        <p:sp>
          <p:nvSpPr>
            <p:cNvPr id="2896" name="Google Shape;2896;p4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8" name="Google Shape;2898;p44"/>
          <p:cNvGrpSpPr/>
          <p:nvPr/>
        </p:nvGrpSpPr>
        <p:grpSpPr>
          <a:xfrm>
            <a:off x="5857884" y="1000114"/>
            <a:ext cx="3786214" cy="3651553"/>
            <a:chOff x="5199975" y="1097500"/>
            <a:chExt cx="3781724" cy="3594150"/>
          </a:xfrm>
        </p:grpSpPr>
        <p:sp>
          <p:nvSpPr>
            <p:cNvPr id="2899" name="Google Shape;2899;p44"/>
            <p:cNvSpPr/>
            <p:nvPr/>
          </p:nvSpPr>
          <p:spPr>
            <a:xfrm>
              <a:off x="5533009" y="1699984"/>
              <a:ext cx="213409" cy="457502"/>
            </a:xfrm>
            <a:custGeom>
              <a:avLst/>
              <a:gdLst/>
              <a:ahLst/>
              <a:cxnLst/>
              <a:rect l="l" t="t" r="r" b="b"/>
              <a:pathLst>
                <a:path w="6197" h="13285" extrusionOk="0">
                  <a:moveTo>
                    <a:pt x="1" y="0"/>
                  </a:moveTo>
                  <a:lnTo>
                    <a:pt x="1" y="13284"/>
                  </a:lnTo>
                  <a:lnTo>
                    <a:pt x="6197" y="13284"/>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4"/>
            <p:cNvSpPr/>
            <p:nvPr/>
          </p:nvSpPr>
          <p:spPr>
            <a:xfrm>
              <a:off x="5755433" y="2189324"/>
              <a:ext cx="262620" cy="442143"/>
            </a:xfrm>
            <a:custGeom>
              <a:avLst/>
              <a:gdLst/>
              <a:ahLst/>
              <a:cxnLst/>
              <a:rect l="l" t="t" r="r" b="b"/>
              <a:pathLst>
                <a:path w="7626" h="12839" extrusionOk="0">
                  <a:moveTo>
                    <a:pt x="1" y="0"/>
                  </a:moveTo>
                  <a:lnTo>
                    <a:pt x="1" y="12839"/>
                  </a:lnTo>
                  <a:lnTo>
                    <a:pt x="7626" y="1283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4"/>
            <p:cNvSpPr/>
            <p:nvPr/>
          </p:nvSpPr>
          <p:spPr>
            <a:xfrm>
              <a:off x="6049898" y="1277175"/>
              <a:ext cx="489013" cy="414972"/>
            </a:xfrm>
            <a:custGeom>
              <a:avLst/>
              <a:gdLst/>
              <a:ahLst/>
              <a:cxnLst/>
              <a:rect l="l" t="t" r="r" b="b"/>
              <a:pathLst>
                <a:path w="14200" h="12050" extrusionOk="0">
                  <a:moveTo>
                    <a:pt x="1" y="0"/>
                  </a:moveTo>
                  <a:lnTo>
                    <a:pt x="1" y="12050"/>
                  </a:lnTo>
                  <a:lnTo>
                    <a:pt x="7237" y="12050"/>
                  </a:lnTo>
                  <a:lnTo>
                    <a:pt x="7237" y="263"/>
                  </a:lnTo>
                  <a:lnTo>
                    <a:pt x="7500" y="263"/>
                  </a:lnTo>
                  <a:lnTo>
                    <a:pt x="7500" y="12050"/>
                  </a:lnTo>
                  <a:lnTo>
                    <a:pt x="14199" y="12050"/>
                  </a:lnTo>
                  <a:lnTo>
                    <a:pt x="141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4"/>
            <p:cNvSpPr/>
            <p:nvPr/>
          </p:nvSpPr>
          <p:spPr>
            <a:xfrm>
              <a:off x="5533009" y="2189324"/>
              <a:ext cx="213409" cy="442143"/>
            </a:xfrm>
            <a:custGeom>
              <a:avLst/>
              <a:gdLst/>
              <a:ahLst/>
              <a:cxnLst/>
              <a:rect l="l" t="t" r="r" b="b"/>
              <a:pathLst>
                <a:path w="6197" h="12839" extrusionOk="0">
                  <a:moveTo>
                    <a:pt x="1" y="0"/>
                  </a:moveTo>
                  <a:lnTo>
                    <a:pt x="1" y="12839"/>
                  </a:lnTo>
                  <a:lnTo>
                    <a:pt x="6197" y="12839"/>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4"/>
            <p:cNvSpPr/>
            <p:nvPr/>
          </p:nvSpPr>
          <p:spPr>
            <a:xfrm>
              <a:off x="6308170" y="2189324"/>
              <a:ext cx="230731" cy="442143"/>
            </a:xfrm>
            <a:custGeom>
              <a:avLst/>
              <a:gdLst/>
              <a:ahLst/>
              <a:cxnLst/>
              <a:rect l="l" t="t" r="r" b="b"/>
              <a:pathLst>
                <a:path w="6700" h="12839" extrusionOk="0">
                  <a:moveTo>
                    <a:pt x="0" y="0"/>
                  </a:moveTo>
                  <a:lnTo>
                    <a:pt x="0" y="12839"/>
                  </a:lnTo>
                  <a:lnTo>
                    <a:pt x="6699" y="1283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4"/>
            <p:cNvSpPr/>
            <p:nvPr/>
          </p:nvSpPr>
          <p:spPr>
            <a:xfrm>
              <a:off x="5755433" y="1699984"/>
              <a:ext cx="262620" cy="457502"/>
            </a:xfrm>
            <a:custGeom>
              <a:avLst/>
              <a:gdLst/>
              <a:ahLst/>
              <a:cxnLst/>
              <a:rect l="l" t="t" r="r" b="b"/>
              <a:pathLst>
                <a:path w="7626" h="13285" extrusionOk="0">
                  <a:moveTo>
                    <a:pt x="1" y="0"/>
                  </a:moveTo>
                  <a:lnTo>
                    <a:pt x="1" y="13284"/>
                  </a:lnTo>
                  <a:lnTo>
                    <a:pt x="7626" y="13284"/>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4"/>
            <p:cNvSpPr/>
            <p:nvPr/>
          </p:nvSpPr>
          <p:spPr>
            <a:xfrm>
              <a:off x="6308170" y="1699984"/>
              <a:ext cx="230731" cy="457502"/>
            </a:xfrm>
            <a:custGeom>
              <a:avLst/>
              <a:gdLst/>
              <a:ahLst/>
              <a:cxnLst/>
              <a:rect l="l" t="t" r="r" b="b"/>
              <a:pathLst>
                <a:path w="6700" h="13285" extrusionOk="0">
                  <a:moveTo>
                    <a:pt x="0" y="0"/>
                  </a:moveTo>
                  <a:lnTo>
                    <a:pt x="0" y="13284"/>
                  </a:lnTo>
                  <a:lnTo>
                    <a:pt x="6699" y="13284"/>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4"/>
            <p:cNvSpPr/>
            <p:nvPr/>
          </p:nvSpPr>
          <p:spPr>
            <a:xfrm>
              <a:off x="5533009" y="2639304"/>
              <a:ext cx="213409" cy="398063"/>
            </a:xfrm>
            <a:custGeom>
              <a:avLst/>
              <a:gdLst/>
              <a:ahLst/>
              <a:cxnLst/>
              <a:rect l="l" t="t" r="r" b="b"/>
              <a:pathLst>
                <a:path w="6197" h="11559" extrusionOk="0">
                  <a:moveTo>
                    <a:pt x="1" y="0"/>
                  </a:moveTo>
                  <a:lnTo>
                    <a:pt x="1" y="11558"/>
                  </a:lnTo>
                  <a:lnTo>
                    <a:pt x="6197" y="11558"/>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4"/>
            <p:cNvSpPr/>
            <p:nvPr/>
          </p:nvSpPr>
          <p:spPr>
            <a:xfrm>
              <a:off x="5533009" y="1277175"/>
              <a:ext cx="485052" cy="414972"/>
            </a:xfrm>
            <a:custGeom>
              <a:avLst/>
              <a:gdLst/>
              <a:ahLst/>
              <a:cxnLst/>
              <a:rect l="l" t="t" r="r" b="b"/>
              <a:pathLst>
                <a:path w="14085" h="12050" extrusionOk="0">
                  <a:moveTo>
                    <a:pt x="1" y="0"/>
                  </a:moveTo>
                  <a:lnTo>
                    <a:pt x="1" y="12050"/>
                  </a:lnTo>
                  <a:lnTo>
                    <a:pt x="6197" y="12050"/>
                  </a:lnTo>
                  <a:lnTo>
                    <a:pt x="6197" y="263"/>
                  </a:lnTo>
                  <a:lnTo>
                    <a:pt x="6460" y="263"/>
                  </a:lnTo>
                  <a:lnTo>
                    <a:pt x="6460" y="12050"/>
                  </a:lnTo>
                  <a:lnTo>
                    <a:pt x="14085" y="12050"/>
                  </a:lnTo>
                  <a:lnTo>
                    <a:pt x="14085"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4"/>
            <p:cNvSpPr/>
            <p:nvPr/>
          </p:nvSpPr>
          <p:spPr>
            <a:xfrm>
              <a:off x="5755433" y="2639304"/>
              <a:ext cx="262620" cy="398063"/>
            </a:xfrm>
            <a:custGeom>
              <a:avLst/>
              <a:gdLst/>
              <a:ahLst/>
              <a:cxnLst/>
              <a:rect l="l" t="t" r="r" b="b"/>
              <a:pathLst>
                <a:path w="7626" h="11559" extrusionOk="0">
                  <a:moveTo>
                    <a:pt x="1" y="0"/>
                  </a:moveTo>
                  <a:lnTo>
                    <a:pt x="1" y="11558"/>
                  </a:lnTo>
                  <a:lnTo>
                    <a:pt x="7626" y="11558"/>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4"/>
            <p:cNvSpPr/>
            <p:nvPr/>
          </p:nvSpPr>
          <p:spPr>
            <a:xfrm>
              <a:off x="6308170" y="2639304"/>
              <a:ext cx="230731" cy="398063"/>
            </a:xfrm>
            <a:custGeom>
              <a:avLst/>
              <a:gdLst/>
              <a:ahLst/>
              <a:cxnLst/>
              <a:rect l="l" t="t" r="r" b="b"/>
              <a:pathLst>
                <a:path w="6700" h="11559" extrusionOk="0">
                  <a:moveTo>
                    <a:pt x="0" y="0"/>
                  </a:moveTo>
                  <a:lnTo>
                    <a:pt x="0" y="11558"/>
                  </a:lnTo>
                  <a:lnTo>
                    <a:pt x="6699" y="11558"/>
                  </a:lnTo>
                  <a:lnTo>
                    <a:pt x="6699"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4"/>
            <p:cNvSpPr/>
            <p:nvPr/>
          </p:nvSpPr>
          <p:spPr>
            <a:xfrm>
              <a:off x="6049898" y="1699984"/>
              <a:ext cx="249259" cy="457502"/>
            </a:xfrm>
            <a:custGeom>
              <a:avLst/>
              <a:gdLst/>
              <a:ahLst/>
              <a:cxnLst/>
              <a:rect l="l" t="t" r="r" b="b"/>
              <a:pathLst>
                <a:path w="7238" h="13285" extrusionOk="0">
                  <a:moveTo>
                    <a:pt x="1" y="0"/>
                  </a:moveTo>
                  <a:lnTo>
                    <a:pt x="1" y="13284"/>
                  </a:lnTo>
                  <a:lnTo>
                    <a:pt x="7237" y="13284"/>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4"/>
            <p:cNvSpPr/>
            <p:nvPr/>
          </p:nvSpPr>
          <p:spPr>
            <a:xfrm>
              <a:off x="6049898" y="2639304"/>
              <a:ext cx="249259" cy="398063"/>
            </a:xfrm>
            <a:custGeom>
              <a:avLst/>
              <a:gdLst/>
              <a:ahLst/>
              <a:cxnLst/>
              <a:rect l="l" t="t" r="r" b="b"/>
              <a:pathLst>
                <a:path w="7238" h="11559" extrusionOk="0">
                  <a:moveTo>
                    <a:pt x="1" y="0"/>
                  </a:moveTo>
                  <a:lnTo>
                    <a:pt x="1" y="11558"/>
                  </a:lnTo>
                  <a:lnTo>
                    <a:pt x="7237" y="11558"/>
                  </a:lnTo>
                  <a:lnTo>
                    <a:pt x="7237"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4"/>
            <p:cNvSpPr/>
            <p:nvPr/>
          </p:nvSpPr>
          <p:spPr>
            <a:xfrm>
              <a:off x="6049898" y="2189324"/>
              <a:ext cx="249259" cy="442143"/>
            </a:xfrm>
            <a:custGeom>
              <a:avLst/>
              <a:gdLst/>
              <a:ahLst/>
              <a:cxnLst/>
              <a:rect l="l" t="t" r="r" b="b"/>
              <a:pathLst>
                <a:path w="7238" h="12839" extrusionOk="0">
                  <a:moveTo>
                    <a:pt x="1" y="0"/>
                  </a:moveTo>
                  <a:lnTo>
                    <a:pt x="1" y="12839"/>
                  </a:lnTo>
                  <a:lnTo>
                    <a:pt x="7237" y="1283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4"/>
            <p:cNvSpPr/>
            <p:nvPr/>
          </p:nvSpPr>
          <p:spPr>
            <a:xfrm>
              <a:off x="7956499" y="1681079"/>
              <a:ext cx="213409" cy="457502"/>
            </a:xfrm>
            <a:custGeom>
              <a:avLst/>
              <a:gdLst/>
              <a:ahLst/>
              <a:cxnLst/>
              <a:rect l="l" t="t" r="r" b="b"/>
              <a:pathLst>
                <a:path w="6197" h="13285" extrusionOk="0">
                  <a:moveTo>
                    <a:pt x="0" y="1"/>
                  </a:moveTo>
                  <a:lnTo>
                    <a:pt x="0" y="13285"/>
                  </a:lnTo>
                  <a:lnTo>
                    <a:pt x="6197" y="13285"/>
                  </a:lnTo>
                  <a:lnTo>
                    <a:pt x="619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4"/>
            <p:cNvSpPr/>
            <p:nvPr/>
          </p:nvSpPr>
          <p:spPr>
            <a:xfrm>
              <a:off x="8178923" y="2170419"/>
              <a:ext cx="262620" cy="442143"/>
            </a:xfrm>
            <a:custGeom>
              <a:avLst/>
              <a:gdLst/>
              <a:ahLst/>
              <a:cxnLst/>
              <a:rect l="l" t="t" r="r" b="b"/>
              <a:pathLst>
                <a:path w="7626" h="12839" extrusionOk="0">
                  <a:moveTo>
                    <a:pt x="1" y="1"/>
                  </a:moveTo>
                  <a:lnTo>
                    <a:pt x="1" y="12839"/>
                  </a:lnTo>
                  <a:lnTo>
                    <a:pt x="7626" y="12839"/>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4"/>
            <p:cNvSpPr/>
            <p:nvPr/>
          </p:nvSpPr>
          <p:spPr>
            <a:xfrm>
              <a:off x="8473388" y="1258269"/>
              <a:ext cx="489013" cy="414972"/>
            </a:xfrm>
            <a:custGeom>
              <a:avLst/>
              <a:gdLst/>
              <a:ahLst/>
              <a:cxnLst/>
              <a:rect l="l" t="t" r="r" b="b"/>
              <a:pathLst>
                <a:path w="14200" h="12050" extrusionOk="0">
                  <a:moveTo>
                    <a:pt x="1" y="1"/>
                  </a:moveTo>
                  <a:lnTo>
                    <a:pt x="1" y="12050"/>
                  </a:lnTo>
                  <a:lnTo>
                    <a:pt x="7237" y="12050"/>
                  </a:lnTo>
                  <a:lnTo>
                    <a:pt x="7237" y="263"/>
                  </a:lnTo>
                  <a:lnTo>
                    <a:pt x="7500" y="263"/>
                  </a:lnTo>
                  <a:lnTo>
                    <a:pt x="7500" y="12050"/>
                  </a:lnTo>
                  <a:lnTo>
                    <a:pt x="14199" y="12050"/>
                  </a:lnTo>
                  <a:lnTo>
                    <a:pt x="141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4"/>
            <p:cNvSpPr/>
            <p:nvPr/>
          </p:nvSpPr>
          <p:spPr>
            <a:xfrm>
              <a:off x="7956086" y="2170419"/>
              <a:ext cx="213822" cy="442143"/>
            </a:xfrm>
            <a:custGeom>
              <a:avLst/>
              <a:gdLst/>
              <a:ahLst/>
              <a:cxnLst/>
              <a:rect l="l" t="t" r="r" b="b"/>
              <a:pathLst>
                <a:path w="6209" h="12839" extrusionOk="0">
                  <a:moveTo>
                    <a:pt x="1" y="1"/>
                  </a:moveTo>
                  <a:lnTo>
                    <a:pt x="1" y="12839"/>
                  </a:lnTo>
                  <a:lnTo>
                    <a:pt x="6209" y="12839"/>
                  </a:lnTo>
                  <a:lnTo>
                    <a:pt x="620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4"/>
            <p:cNvSpPr/>
            <p:nvPr/>
          </p:nvSpPr>
          <p:spPr>
            <a:xfrm>
              <a:off x="8731661" y="2170419"/>
              <a:ext cx="230731" cy="442143"/>
            </a:xfrm>
            <a:custGeom>
              <a:avLst/>
              <a:gdLst/>
              <a:ahLst/>
              <a:cxnLst/>
              <a:rect l="l" t="t" r="r" b="b"/>
              <a:pathLst>
                <a:path w="6700" h="12839" extrusionOk="0">
                  <a:moveTo>
                    <a:pt x="0" y="1"/>
                  </a:moveTo>
                  <a:lnTo>
                    <a:pt x="0" y="12839"/>
                  </a:lnTo>
                  <a:lnTo>
                    <a:pt x="6699" y="12839"/>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4"/>
            <p:cNvSpPr/>
            <p:nvPr/>
          </p:nvSpPr>
          <p:spPr>
            <a:xfrm>
              <a:off x="8178923" y="1681079"/>
              <a:ext cx="262620" cy="457502"/>
            </a:xfrm>
            <a:custGeom>
              <a:avLst/>
              <a:gdLst/>
              <a:ahLst/>
              <a:cxnLst/>
              <a:rect l="l" t="t" r="r" b="b"/>
              <a:pathLst>
                <a:path w="7626" h="13285" extrusionOk="0">
                  <a:moveTo>
                    <a:pt x="1" y="1"/>
                  </a:moveTo>
                  <a:lnTo>
                    <a:pt x="1" y="13285"/>
                  </a:lnTo>
                  <a:lnTo>
                    <a:pt x="7626" y="13285"/>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4"/>
            <p:cNvSpPr/>
            <p:nvPr/>
          </p:nvSpPr>
          <p:spPr>
            <a:xfrm>
              <a:off x="8731661" y="1681079"/>
              <a:ext cx="230731" cy="457502"/>
            </a:xfrm>
            <a:custGeom>
              <a:avLst/>
              <a:gdLst/>
              <a:ahLst/>
              <a:cxnLst/>
              <a:rect l="l" t="t" r="r" b="b"/>
              <a:pathLst>
                <a:path w="6700" h="13285" extrusionOk="0">
                  <a:moveTo>
                    <a:pt x="0" y="1"/>
                  </a:moveTo>
                  <a:lnTo>
                    <a:pt x="0" y="13285"/>
                  </a:lnTo>
                  <a:lnTo>
                    <a:pt x="6699" y="13285"/>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4"/>
            <p:cNvSpPr/>
            <p:nvPr/>
          </p:nvSpPr>
          <p:spPr>
            <a:xfrm>
              <a:off x="7956086" y="2620019"/>
              <a:ext cx="213822" cy="398442"/>
            </a:xfrm>
            <a:custGeom>
              <a:avLst/>
              <a:gdLst/>
              <a:ahLst/>
              <a:cxnLst/>
              <a:rect l="l" t="t" r="r" b="b"/>
              <a:pathLst>
                <a:path w="6209" h="11570" extrusionOk="0">
                  <a:moveTo>
                    <a:pt x="1" y="0"/>
                  </a:moveTo>
                  <a:lnTo>
                    <a:pt x="1" y="11569"/>
                  </a:lnTo>
                  <a:lnTo>
                    <a:pt x="6209" y="11569"/>
                  </a:lnTo>
                  <a:lnTo>
                    <a:pt x="620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4"/>
            <p:cNvSpPr/>
            <p:nvPr/>
          </p:nvSpPr>
          <p:spPr>
            <a:xfrm>
              <a:off x="7956499" y="1258269"/>
              <a:ext cx="485052" cy="414972"/>
            </a:xfrm>
            <a:custGeom>
              <a:avLst/>
              <a:gdLst/>
              <a:ahLst/>
              <a:cxnLst/>
              <a:rect l="l" t="t" r="r" b="b"/>
              <a:pathLst>
                <a:path w="14085" h="12050" extrusionOk="0">
                  <a:moveTo>
                    <a:pt x="0" y="1"/>
                  </a:moveTo>
                  <a:lnTo>
                    <a:pt x="0" y="12050"/>
                  </a:lnTo>
                  <a:lnTo>
                    <a:pt x="6197" y="12050"/>
                  </a:lnTo>
                  <a:lnTo>
                    <a:pt x="6197" y="263"/>
                  </a:lnTo>
                  <a:lnTo>
                    <a:pt x="6460" y="263"/>
                  </a:lnTo>
                  <a:lnTo>
                    <a:pt x="6460" y="12050"/>
                  </a:lnTo>
                  <a:lnTo>
                    <a:pt x="14085" y="12050"/>
                  </a:lnTo>
                  <a:lnTo>
                    <a:pt x="14085"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4"/>
            <p:cNvSpPr/>
            <p:nvPr/>
          </p:nvSpPr>
          <p:spPr>
            <a:xfrm>
              <a:off x="8178923" y="2620019"/>
              <a:ext cx="262620" cy="398442"/>
            </a:xfrm>
            <a:custGeom>
              <a:avLst/>
              <a:gdLst/>
              <a:ahLst/>
              <a:cxnLst/>
              <a:rect l="l" t="t" r="r" b="b"/>
              <a:pathLst>
                <a:path w="7626" h="11570" extrusionOk="0">
                  <a:moveTo>
                    <a:pt x="1" y="0"/>
                  </a:moveTo>
                  <a:lnTo>
                    <a:pt x="1" y="11569"/>
                  </a:lnTo>
                  <a:lnTo>
                    <a:pt x="7626" y="1156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4"/>
            <p:cNvSpPr/>
            <p:nvPr/>
          </p:nvSpPr>
          <p:spPr>
            <a:xfrm>
              <a:off x="8731661" y="2620019"/>
              <a:ext cx="230731" cy="398442"/>
            </a:xfrm>
            <a:custGeom>
              <a:avLst/>
              <a:gdLst/>
              <a:ahLst/>
              <a:cxnLst/>
              <a:rect l="l" t="t" r="r" b="b"/>
              <a:pathLst>
                <a:path w="6700" h="11570" extrusionOk="0">
                  <a:moveTo>
                    <a:pt x="0" y="0"/>
                  </a:moveTo>
                  <a:lnTo>
                    <a:pt x="0" y="11569"/>
                  </a:lnTo>
                  <a:lnTo>
                    <a:pt x="6699" y="1156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4"/>
            <p:cNvSpPr/>
            <p:nvPr/>
          </p:nvSpPr>
          <p:spPr>
            <a:xfrm>
              <a:off x="8473388" y="1681079"/>
              <a:ext cx="249259" cy="457502"/>
            </a:xfrm>
            <a:custGeom>
              <a:avLst/>
              <a:gdLst/>
              <a:ahLst/>
              <a:cxnLst/>
              <a:rect l="l" t="t" r="r" b="b"/>
              <a:pathLst>
                <a:path w="7238" h="13285" extrusionOk="0">
                  <a:moveTo>
                    <a:pt x="1" y="1"/>
                  </a:moveTo>
                  <a:lnTo>
                    <a:pt x="1" y="13285"/>
                  </a:lnTo>
                  <a:lnTo>
                    <a:pt x="7237" y="13285"/>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4"/>
            <p:cNvSpPr/>
            <p:nvPr/>
          </p:nvSpPr>
          <p:spPr>
            <a:xfrm>
              <a:off x="8473388" y="2620019"/>
              <a:ext cx="249259" cy="398442"/>
            </a:xfrm>
            <a:custGeom>
              <a:avLst/>
              <a:gdLst/>
              <a:ahLst/>
              <a:cxnLst/>
              <a:rect l="l" t="t" r="r" b="b"/>
              <a:pathLst>
                <a:path w="7238" h="11570" extrusionOk="0">
                  <a:moveTo>
                    <a:pt x="1" y="0"/>
                  </a:moveTo>
                  <a:lnTo>
                    <a:pt x="1" y="11569"/>
                  </a:lnTo>
                  <a:lnTo>
                    <a:pt x="7237" y="1156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4"/>
            <p:cNvSpPr/>
            <p:nvPr/>
          </p:nvSpPr>
          <p:spPr>
            <a:xfrm>
              <a:off x="8473388" y="2170419"/>
              <a:ext cx="249259" cy="442143"/>
            </a:xfrm>
            <a:custGeom>
              <a:avLst/>
              <a:gdLst/>
              <a:ahLst/>
              <a:cxnLst/>
              <a:rect l="l" t="t" r="r" b="b"/>
              <a:pathLst>
                <a:path w="7238" h="12839" extrusionOk="0">
                  <a:moveTo>
                    <a:pt x="1" y="1"/>
                  </a:moveTo>
                  <a:lnTo>
                    <a:pt x="1" y="12839"/>
                  </a:lnTo>
                  <a:lnTo>
                    <a:pt x="7237" y="12839"/>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4"/>
            <p:cNvSpPr/>
            <p:nvPr/>
          </p:nvSpPr>
          <p:spPr>
            <a:xfrm>
              <a:off x="8127338" y="4407712"/>
              <a:ext cx="825605" cy="268509"/>
            </a:xfrm>
            <a:custGeom>
              <a:avLst/>
              <a:gdLst/>
              <a:ahLst/>
              <a:cxnLst/>
              <a:rect l="l" t="t" r="r" b="b"/>
              <a:pathLst>
                <a:path w="23974" h="7797" extrusionOk="0">
                  <a:moveTo>
                    <a:pt x="1" y="0"/>
                  </a:moveTo>
                  <a:lnTo>
                    <a:pt x="1" y="7797"/>
                  </a:lnTo>
                  <a:lnTo>
                    <a:pt x="23974" y="7797"/>
                  </a:lnTo>
                  <a:lnTo>
                    <a:pt x="23974"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4"/>
            <p:cNvSpPr/>
            <p:nvPr/>
          </p:nvSpPr>
          <p:spPr>
            <a:xfrm>
              <a:off x="8092695" y="4332916"/>
              <a:ext cx="889004" cy="74833"/>
            </a:xfrm>
            <a:custGeom>
              <a:avLst/>
              <a:gdLst/>
              <a:ahLst/>
              <a:cxnLst/>
              <a:rect l="l" t="t" r="r" b="b"/>
              <a:pathLst>
                <a:path w="25815" h="2173" extrusionOk="0">
                  <a:moveTo>
                    <a:pt x="1" y="0"/>
                  </a:moveTo>
                  <a:lnTo>
                    <a:pt x="1" y="2172"/>
                  </a:lnTo>
                  <a:lnTo>
                    <a:pt x="25815" y="2172"/>
                  </a:lnTo>
                  <a:lnTo>
                    <a:pt x="25815" y="0"/>
                  </a:ln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4"/>
            <p:cNvSpPr/>
            <p:nvPr/>
          </p:nvSpPr>
          <p:spPr>
            <a:xfrm>
              <a:off x="8519843" y="4332916"/>
              <a:ext cx="461841" cy="343307"/>
            </a:xfrm>
            <a:custGeom>
              <a:avLst/>
              <a:gdLst/>
              <a:ahLst/>
              <a:cxnLst/>
              <a:rect l="l" t="t" r="r" b="b"/>
              <a:pathLst>
                <a:path w="13411" h="9969" extrusionOk="0">
                  <a:moveTo>
                    <a:pt x="1" y="0"/>
                  </a:moveTo>
                  <a:lnTo>
                    <a:pt x="1" y="1978"/>
                  </a:lnTo>
                  <a:lnTo>
                    <a:pt x="504" y="9969"/>
                  </a:lnTo>
                  <a:lnTo>
                    <a:pt x="12576" y="9969"/>
                  </a:lnTo>
                  <a:lnTo>
                    <a:pt x="12576" y="2172"/>
                  </a:lnTo>
                  <a:lnTo>
                    <a:pt x="13411" y="2172"/>
                  </a:lnTo>
                  <a:lnTo>
                    <a:pt x="134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4"/>
            <p:cNvSpPr/>
            <p:nvPr/>
          </p:nvSpPr>
          <p:spPr>
            <a:xfrm>
              <a:off x="8242699" y="4450999"/>
              <a:ext cx="167745" cy="40602"/>
            </a:xfrm>
            <a:custGeom>
              <a:avLst/>
              <a:gdLst/>
              <a:ahLst/>
              <a:cxnLst/>
              <a:rect l="l" t="t" r="r" b="b"/>
              <a:pathLst>
                <a:path w="4871" h="1179" extrusionOk="0">
                  <a:moveTo>
                    <a:pt x="1" y="1"/>
                  </a:moveTo>
                  <a:lnTo>
                    <a:pt x="1" y="1178"/>
                  </a:lnTo>
                  <a:lnTo>
                    <a:pt x="4871" y="1178"/>
                  </a:lnTo>
                  <a:lnTo>
                    <a:pt x="48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4"/>
            <p:cNvSpPr/>
            <p:nvPr/>
          </p:nvSpPr>
          <p:spPr>
            <a:xfrm>
              <a:off x="8221452" y="4541945"/>
              <a:ext cx="214993" cy="85474"/>
            </a:xfrm>
            <a:custGeom>
              <a:avLst/>
              <a:gdLst/>
              <a:ahLst/>
              <a:cxnLst/>
              <a:rect l="l" t="t" r="r" b="b"/>
              <a:pathLst>
                <a:path w="6243" h="2482" extrusionOk="0">
                  <a:moveTo>
                    <a:pt x="0" y="0"/>
                  </a:moveTo>
                  <a:lnTo>
                    <a:pt x="0" y="2481"/>
                  </a:lnTo>
                  <a:lnTo>
                    <a:pt x="6242" y="2481"/>
                  </a:lnTo>
                  <a:lnTo>
                    <a:pt x="62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4"/>
            <p:cNvSpPr/>
            <p:nvPr/>
          </p:nvSpPr>
          <p:spPr>
            <a:xfrm>
              <a:off x="8330099" y="3935280"/>
              <a:ext cx="364590" cy="130346"/>
            </a:xfrm>
            <a:custGeom>
              <a:avLst/>
              <a:gdLst/>
              <a:ahLst/>
              <a:cxnLst/>
              <a:rect l="l" t="t" r="r" b="b"/>
              <a:pathLst>
                <a:path w="10587" h="3785" extrusionOk="0">
                  <a:moveTo>
                    <a:pt x="0" y="1"/>
                  </a:moveTo>
                  <a:lnTo>
                    <a:pt x="35" y="2939"/>
                  </a:lnTo>
                  <a:lnTo>
                    <a:pt x="10587" y="3785"/>
                  </a:lnTo>
                  <a:lnTo>
                    <a:pt x="10266" y="881"/>
                  </a:lnTo>
                  <a:lnTo>
                    <a:pt x="0"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4"/>
            <p:cNvSpPr/>
            <p:nvPr/>
          </p:nvSpPr>
          <p:spPr>
            <a:xfrm>
              <a:off x="8406065" y="3980943"/>
              <a:ext cx="222466" cy="37055"/>
            </a:xfrm>
            <a:custGeom>
              <a:avLst/>
              <a:gdLst/>
              <a:ahLst/>
              <a:cxnLst/>
              <a:rect l="l" t="t" r="r" b="b"/>
              <a:pathLst>
                <a:path w="6460" h="1076" extrusionOk="0">
                  <a:moveTo>
                    <a:pt x="47" y="1"/>
                  </a:moveTo>
                  <a:lnTo>
                    <a:pt x="1" y="527"/>
                  </a:lnTo>
                  <a:lnTo>
                    <a:pt x="6414" y="1075"/>
                  </a:lnTo>
                  <a:lnTo>
                    <a:pt x="6460" y="550"/>
                  </a:lnTo>
                  <a:lnTo>
                    <a:pt x="4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4"/>
            <p:cNvSpPr/>
            <p:nvPr/>
          </p:nvSpPr>
          <p:spPr>
            <a:xfrm>
              <a:off x="8289154" y="3839616"/>
              <a:ext cx="362214" cy="124457"/>
            </a:xfrm>
            <a:custGeom>
              <a:avLst/>
              <a:gdLst/>
              <a:ahLst/>
              <a:cxnLst/>
              <a:rect l="l" t="t" r="r" b="b"/>
              <a:pathLst>
                <a:path w="10518" h="3614" extrusionOk="0">
                  <a:moveTo>
                    <a:pt x="1" y="1"/>
                  </a:moveTo>
                  <a:lnTo>
                    <a:pt x="1" y="2927"/>
                  </a:lnTo>
                  <a:lnTo>
                    <a:pt x="10518" y="3613"/>
                  </a:lnTo>
                  <a:lnTo>
                    <a:pt x="10518" y="3613"/>
                  </a:lnTo>
                  <a:lnTo>
                    <a:pt x="10255" y="995"/>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4"/>
            <p:cNvSpPr/>
            <p:nvPr/>
          </p:nvSpPr>
          <p:spPr>
            <a:xfrm>
              <a:off x="8288775" y="3853391"/>
              <a:ext cx="344513" cy="93360"/>
            </a:xfrm>
            <a:custGeom>
              <a:avLst/>
              <a:gdLst/>
              <a:ahLst/>
              <a:cxnLst/>
              <a:rect l="l" t="t" r="r" b="b"/>
              <a:pathLst>
                <a:path w="10004" h="2711" extrusionOk="0">
                  <a:moveTo>
                    <a:pt x="12" y="1"/>
                  </a:moveTo>
                  <a:lnTo>
                    <a:pt x="0" y="1979"/>
                  </a:lnTo>
                  <a:lnTo>
                    <a:pt x="10003" y="2710"/>
                  </a:lnTo>
                  <a:lnTo>
                    <a:pt x="9832" y="892"/>
                  </a:lnTo>
                  <a:lnTo>
                    <a:pt x="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4"/>
            <p:cNvSpPr/>
            <p:nvPr/>
          </p:nvSpPr>
          <p:spPr>
            <a:xfrm>
              <a:off x="8291909" y="3878219"/>
              <a:ext cx="315000" cy="32165"/>
            </a:xfrm>
            <a:custGeom>
              <a:avLst/>
              <a:gdLst/>
              <a:ahLst/>
              <a:cxnLst/>
              <a:rect l="l" t="t" r="r" b="b"/>
              <a:pathLst>
                <a:path w="9147" h="934" extrusionOk="0">
                  <a:moveTo>
                    <a:pt x="1" y="0"/>
                  </a:moveTo>
                  <a:cubicBezTo>
                    <a:pt x="115" y="34"/>
                    <a:pt x="241" y="57"/>
                    <a:pt x="355" y="69"/>
                  </a:cubicBezTo>
                  <a:lnTo>
                    <a:pt x="1338" y="183"/>
                  </a:lnTo>
                  <a:cubicBezTo>
                    <a:pt x="2161" y="286"/>
                    <a:pt x="3304" y="412"/>
                    <a:pt x="4573" y="537"/>
                  </a:cubicBezTo>
                  <a:cubicBezTo>
                    <a:pt x="5831" y="663"/>
                    <a:pt x="6974" y="766"/>
                    <a:pt x="7809" y="846"/>
                  </a:cubicBezTo>
                  <a:lnTo>
                    <a:pt x="8792" y="915"/>
                  </a:lnTo>
                  <a:cubicBezTo>
                    <a:pt x="8859" y="928"/>
                    <a:pt x="8930" y="934"/>
                    <a:pt x="9000" y="934"/>
                  </a:cubicBezTo>
                  <a:cubicBezTo>
                    <a:pt x="9050" y="934"/>
                    <a:pt x="9099" y="931"/>
                    <a:pt x="9146" y="926"/>
                  </a:cubicBezTo>
                  <a:cubicBezTo>
                    <a:pt x="9032" y="892"/>
                    <a:pt x="8918" y="869"/>
                    <a:pt x="8792" y="869"/>
                  </a:cubicBezTo>
                  <a:lnTo>
                    <a:pt x="7820" y="743"/>
                  </a:lnTo>
                  <a:cubicBezTo>
                    <a:pt x="6986" y="652"/>
                    <a:pt x="5842" y="526"/>
                    <a:pt x="4585" y="400"/>
                  </a:cubicBezTo>
                  <a:cubicBezTo>
                    <a:pt x="3316" y="263"/>
                    <a:pt x="2173" y="160"/>
                    <a:pt x="1338" y="91"/>
                  </a:cubicBezTo>
                  <a:lnTo>
                    <a:pt x="366" y="11"/>
                  </a:lnTo>
                  <a:cubicBezTo>
                    <a:pt x="241" y="0"/>
                    <a:pt x="115"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4"/>
            <p:cNvSpPr/>
            <p:nvPr/>
          </p:nvSpPr>
          <p:spPr>
            <a:xfrm>
              <a:off x="8287983" y="3896126"/>
              <a:ext cx="318512" cy="22970"/>
            </a:xfrm>
            <a:custGeom>
              <a:avLst/>
              <a:gdLst/>
              <a:ahLst/>
              <a:cxnLst/>
              <a:rect l="l" t="t" r="r" b="b"/>
              <a:pathLst>
                <a:path w="9249" h="667" extrusionOk="0">
                  <a:moveTo>
                    <a:pt x="183" y="0"/>
                  </a:moveTo>
                  <a:cubicBezTo>
                    <a:pt x="123" y="0"/>
                    <a:pt x="63" y="6"/>
                    <a:pt x="0" y="17"/>
                  </a:cubicBezTo>
                  <a:cubicBezTo>
                    <a:pt x="115" y="40"/>
                    <a:pt x="240" y="63"/>
                    <a:pt x="366" y="63"/>
                  </a:cubicBezTo>
                  <a:lnTo>
                    <a:pt x="1349" y="155"/>
                  </a:lnTo>
                  <a:cubicBezTo>
                    <a:pt x="2184" y="223"/>
                    <a:pt x="3350" y="315"/>
                    <a:pt x="4619" y="406"/>
                  </a:cubicBezTo>
                  <a:cubicBezTo>
                    <a:pt x="5888" y="486"/>
                    <a:pt x="7054" y="566"/>
                    <a:pt x="7888" y="612"/>
                  </a:cubicBezTo>
                  <a:lnTo>
                    <a:pt x="8883" y="658"/>
                  </a:lnTo>
                  <a:cubicBezTo>
                    <a:pt x="8940" y="663"/>
                    <a:pt x="9000" y="666"/>
                    <a:pt x="9062" y="666"/>
                  </a:cubicBezTo>
                  <a:cubicBezTo>
                    <a:pt x="9123" y="666"/>
                    <a:pt x="9186" y="663"/>
                    <a:pt x="9249" y="658"/>
                  </a:cubicBezTo>
                  <a:cubicBezTo>
                    <a:pt x="9123" y="623"/>
                    <a:pt x="9009" y="612"/>
                    <a:pt x="8883" y="600"/>
                  </a:cubicBezTo>
                  <a:lnTo>
                    <a:pt x="7900" y="509"/>
                  </a:lnTo>
                  <a:cubicBezTo>
                    <a:pt x="7054" y="440"/>
                    <a:pt x="5899" y="360"/>
                    <a:pt x="4630" y="269"/>
                  </a:cubicBezTo>
                  <a:cubicBezTo>
                    <a:pt x="3361" y="177"/>
                    <a:pt x="2195" y="109"/>
                    <a:pt x="1361" y="63"/>
                  </a:cubicBezTo>
                  <a:lnTo>
                    <a:pt x="366" y="17"/>
                  </a:lnTo>
                  <a:cubicBezTo>
                    <a:pt x="303" y="6"/>
                    <a:pt x="243" y="0"/>
                    <a:pt x="1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4"/>
            <p:cNvSpPr/>
            <p:nvPr/>
          </p:nvSpPr>
          <p:spPr>
            <a:xfrm>
              <a:off x="8334025" y="4028603"/>
              <a:ext cx="363798" cy="120084"/>
            </a:xfrm>
            <a:custGeom>
              <a:avLst/>
              <a:gdLst/>
              <a:ahLst/>
              <a:cxnLst/>
              <a:rect l="l" t="t" r="r" b="b"/>
              <a:pathLst>
                <a:path w="10564" h="3487" extrusionOk="0">
                  <a:moveTo>
                    <a:pt x="1" y="0"/>
                  </a:moveTo>
                  <a:lnTo>
                    <a:pt x="46" y="2927"/>
                  </a:lnTo>
                  <a:lnTo>
                    <a:pt x="10564" y="3487"/>
                  </a:lnTo>
                  <a:lnTo>
                    <a:pt x="10267" y="869"/>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4"/>
            <p:cNvSpPr/>
            <p:nvPr/>
          </p:nvSpPr>
          <p:spPr>
            <a:xfrm>
              <a:off x="8369081" y="4031736"/>
              <a:ext cx="6715" cy="99628"/>
            </a:xfrm>
            <a:custGeom>
              <a:avLst/>
              <a:gdLst/>
              <a:ahLst/>
              <a:cxnLst/>
              <a:rect l="l" t="t" r="r" b="b"/>
              <a:pathLst>
                <a:path w="195" h="2893" extrusionOk="0">
                  <a:moveTo>
                    <a:pt x="46" y="1"/>
                  </a:moveTo>
                  <a:cubicBezTo>
                    <a:pt x="0" y="12"/>
                    <a:pt x="0" y="652"/>
                    <a:pt x="35" y="1452"/>
                  </a:cubicBezTo>
                  <a:cubicBezTo>
                    <a:pt x="57" y="2253"/>
                    <a:pt x="115" y="2893"/>
                    <a:pt x="160" y="2893"/>
                  </a:cubicBezTo>
                  <a:cubicBezTo>
                    <a:pt x="195" y="2893"/>
                    <a:pt x="195" y="2253"/>
                    <a:pt x="172" y="1452"/>
                  </a:cubicBezTo>
                  <a:cubicBezTo>
                    <a:pt x="137" y="652"/>
                    <a:pt x="80" y="1"/>
                    <a:pt x="4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4"/>
            <p:cNvSpPr/>
            <p:nvPr/>
          </p:nvSpPr>
          <p:spPr>
            <a:xfrm>
              <a:off x="8385989" y="4032907"/>
              <a:ext cx="5958" cy="99249"/>
            </a:xfrm>
            <a:custGeom>
              <a:avLst/>
              <a:gdLst/>
              <a:ahLst/>
              <a:cxnLst/>
              <a:rect l="l" t="t" r="r" b="b"/>
              <a:pathLst>
                <a:path w="173" h="2882" extrusionOk="0">
                  <a:moveTo>
                    <a:pt x="47" y="1"/>
                  </a:moveTo>
                  <a:cubicBezTo>
                    <a:pt x="12" y="1"/>
                    <a:pt x="1" y="652"/>
                    <a:pt x="12" y="1441"/>
                  </a:cubicBezTo>
                  <a:cubicBezTo>
                    <a:pt x="35" y="2242"/>
                    <a:pt x="81" y="2882"/>
                    <a:pt x="115" y="2882"/>
                  </a:cubicBezTo>
                  <a:cubicBezTo>
                    <a:pt x="149" y="2882"/>
                    <a:pt x="172" y="2242"/>
                    <a:pt x="149" y="1441"/>
                  </a:cubicBezTo>
                  <a:cubicBezTo>
                    <a:pt x="138" y="652"/>
                    <a:pt x="92" y="1"/>
                    <a:pt x="4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4"/>
            <p:cNvSpPr/>
            <p:nvPr/>
          </p:nvSpPr>
          <p:spPr>
            <a:xfrm>
              <a:off x="8419840" y="4077399"/>
              <a:ext cx="196879" cy="16186"/>
            </a:xfrm>
            <a:custGeom>
              <a:avLst/>
              <a:gdLst/>
              <a:ahLst/>
              <a:cxnLst/>
              <a:rect l="l" t="t" r="r" b="b"/>
              <a:pathLst>
                <a:path w="5717" h="470" extrusionOk="0">
                  <a:moveTo>
                    <a:pt x="1" y="1"/>
                  </a:moveTo>
                  <a:lnTo>
                    <a:pt x="1" y="1"/>
                  </a:lnTo>
                  <a:cubicBezTo>
                    <a:pt x="1456" y="158"/>
                    <a:pt x="3115" y="263"/>
                    <a:pt x="4659" y="383"/>
                  </a:cubicBezTo>
                  <a:lnTo>
                    <a:pt x="4659" y="383"/>
                  </a:lnTo>
                  <a:lnTo>
                    <a:pt x="1" y="1"/>
                  </a:lnTo>
                  <a:close/>
                  <a:moveTo>
                    <a:pt x="4659" y="383"/>
                  </a:moveTo>
                  <a:lnTo>
                    <a:pt x="5717" y="469"/>
                  </a:lnTo>
                  <a:cubicBezTo>
                    <a:pt x="5373" y="439"/>
                    <a:pt x="5019" y="410"/>
                    <a:pt x="4659" y="3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4"/>
            <p:cNvSpPr/>
            <p:nvPr/>
          </p:nvSpPr>
          <p:spPr>
            <a:xfrm>
              <a:off x="8419840" y="4077089"/>
              <a:ext cx="196879" cy="16806"/>
            </a:xfrm>
            <a:custGeom>
              <a:avLst/>
              <a:gdLst/>
              <a:ahLst/>
              <a:cxnLst/>
              <a:rect l="l" t="t" r="r" b="b"/>
              <a:pathLst>
                <a:path w="5717" h="488" extrusionOk="0">
                  <a:moveTo>
                    <a:pt x="73" y="0"/>
                  </a:moveTo>
                  <a:cubicBezTo>
                    <a:pt x="26" y="0"/>
                    <a:pt x="1" y="3"/>
                    <a:pt x="1" y="10"/>
                  </a:cubicBezTo>
                  <a:cubicBezTo>
                    <a:pt x="275" y="78"/>
                    <a:pt x="550" y="124"/>
                    <a:pt x="835" y="147"/>
                  </a:cubicBezTo>
                  <a:cubicBezTo>
                    <a:pt x="1350" y="204"/>
                    <a:pt x="2059" y="273"/>
                    <a:pt x="2848" y="330"/>
                  </a:cubicBezTo>
                  <a:cubicBezTo>
                    <a:pt x="3648" y="387"/>
                    <a:pt x="4357" y="444"/>
                    <a:pt x="4871" y="455"/>
                  </a:cubicBezTo>
                  <a:cubicBezTo>
                    <a:pt x="5243" y="472"/>
                    <a:pt x="5512" y="488"/>
                    <a:pt x="5637" y="488"/>
                  </a:cubicBezTo>
                  <a:cubicBezTo>
                    <a:pt x="5690" y="488"/>
                    <a:pt x="5717" y="485"/>
                    <a:pt x="5717" y="478"/>
                  </a:cubicBezTo>
                  <a:cubicBezTo>
                    <a:pt x="5443" y="421"/>
                    <a:pt x="5168" y="375"/>
                    <a:pt x="4882" y="364"/>
                  </a:cubicBezTo>
                  <a:cubicBezTo>
                    <a:pt x="4368" y="307"/>
                    <a:pt x="3648" y="250"/>
                    <a:pt x="2859" y="193"/>
                  </a:cubicBezTo>
                  <a:lnTo>
                    <a:pt x="847" y="44"/>
                  </a:lnTo>
                  <a:cubicBezTo>
                    <a:pt x="468" y="19"/>
                    <a:pt x="196" y="0"/>
                    <a:pt x="7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4"/>
            <p:cNvSpPr/>
            <p:nvPr/>
          </p:nvSpPr>
          <p:spPr>
            <a:xfrm>
              <a:off x="8636789" y="4055360"/>
              <a:ext cx="7094" cy="90192"/>
            </a:xfrm>
            <a:custGeom>
              <a:avLst/>
              <a:gdLst/>
              <a:ahLst/>
              <a:cxnLst/>
              <a:rect l="l" t="t" r="r" b="b"/>
              <a:pathLst>
                <a:path w="206" h="2619" extrusionOk="0">
                  <a:moveTo>
                    <a:pt x="34" y="0"/>
                  </a:moveTo>
                  <a:cubicBezTo>
                    <a:pt x="0" y="0"/>
                    <a:pt x="0" y="583"/>
                    <a:pt x="34" y="1315"/>
                  </a:cubicBezTo>
                  <a:cubicBezTo>
                    <a:pt x="69" y="2035"/>
                    <a:pt x="126" y="2618"/>
                    <a:pt x="172" y="2618"/>
                  </a:cubicBezTo>
                  <a:cubicBezTo>
                    <a:pt x="206" y="2618"/>
                    <a:pt x="206" y="2035"/>
                    <a:pt x="172" y="1304"/>
                  </a:cubicBezTo>
                  <a:cubicBezTo>
                    <a:pt x="126" y="583"/>
                    <a:pt x="69"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4"/>
            <p:cNvSpPr/>
            <p:nvPr/>
          </p:nvSpPr>
          <p:spPr>
            <a:xfrm>
              <a:off x="8654110" y="4056152"/>
              <a:ext cx="11433" cy="90571"/>
            </a:xfrm>
            <a:custGeom>
              <a:avLst/>
              <a:gdLst/>
              <a:ahLst/>
              <a:cxnLst/>
              <a:rect l="l" t="t" r="r" b="b"/>
              <a:pathLst>
                <a:path w="332" h="2630" extrusionOk="0">
                  <a:moveTo>
                    <a:pt x="34" y="0"/>
                  </a:moveTo>
                  <a:cubicBezTo>
                    <a:pt x="0" y="12"/>
                    <a:pt x="34" y="595"/>
                    <a:pt x="103" y="1326"/>
                  </a:cubicBezTo>
                  <a:cubicBezTo>
                    <a:pt x="172" y="2047"/>
                    <a:pt x="263" y="2630"/>
                    <a:pt x="297" y="2630"/>
                  </a:cubicBezTo>
                  <a:cubicBezTo>
                    <a:pt x="332" y="2630"/>
                    <a:pt x="309" y="2035"/>
                    <a:pt x="240" y="1315"/>
                  </a:cubicBezTo>
                  <a:cubicBezTo>
                    <a:pt x="172" y="583"/>
                    <a:pt x="80"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4"/>
            <p:cNvSpPr/>
            <p:nvPr/>
          </p:nvSpPr>
          <p:spPr>
            <a:xfrm>
              <a:off x="8472596" y="4100230"/>
              <a:ext cx="99662" cy="5166"/>
            </a:xfrm>
            <a:custGeom>
              <a:avLst/>
              <a:gdLst/>
              <a:ahLst/>
              <a:cxnLst/>
              <a:rect l="l" t="t" r="r" b="b"/>
              <a:pathLst>
                <a:path w="2894" h="150" extrusionOk="0">
                  <a:moveTo>
                    <a:pt x="1" y="1"/>
                  </a:moveTo>
                  <a:lnTo>
                    <a:pt x="1" y="1"/>
                  </a:lnTo>
                  <a:cubicBezTo>
                    <a:pt x="1133" y="69"/>
                    <a:pt x="2001" y="126"/>
                    <a:pt x="2893" y="14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4"/>
            <p:cNvSpPr/>
            <p:nvPr/>
          </p:nvSpPr>
          <p:spPr>
            <a:xfrm>
              <a:off x="8472218" y="4099335"/>
              <a:ext cx="100041" cy="6888"/>
            </a:xfrm>
            <a:custGeom>
              <a:avLst/>
              <a:gdLst/>
              <a:ahLst/>
              <a:cxnLst/>
              <a:rect l="l" t="t" r="r" b="b"/>
              <a:pathLst>
                <a:path w="2905" h="200" extrusionOk="0">
                  <a:moveTo>
                    <a:pt x="426" y="1"/>
                  </a:moveTo>
                  <a:cubicBezTo>
                    <a:pt x="163" y="1"/>
                    <a:pt x="0" y="10"/>
                    <a:pt x="0" y="27"/>
                  </a:cubicBezTo>
                  <a:cubicBezTo>
                    <a:pt x="0" y="61"/>
                    <a:pt x="652" y="130"/>
                    <a:pt x="1452" y="164"/>
                  </a:cubicBezTo>
                  <a:cubicBezTo>
                    <a:pt x="1881" y="188"/>
                    <a:pt x="2267" y="200"/>
                    <a:pt x="2533" y="200"/>
                  </a:cubicBezTo>
                  <a:cubicBezTo>
                    <a:pt x="2764" y="200"/>
                    <a:pt x="2904" y="191"/>
                    <a:pt x="2904" y="175"/>
                  </a:cubicBezTo>
                  <a:cubicBezTo>
                    <a:pt x="2904" y="141"/>
                    <a:pt x="2253" y="72"/>
                    <a:pt x="1452" y="27"/>
                  </a:cubicBezTo>
                  <a:cubicBezTo>
                    <a:pt x="1052" y="10"/>
                    <a:pt x="689" y="1"/>
                    <a:pt x="42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4"/>
            <p:cNvSpPr/>
            <p:nvPr/>
          </p:nvSpPr>
          <p:spPr>
            <a:xfrm>
              <a:off x="8352551" y="4225819"/>
              <a:ext cx="369687" cy="100833"/>
            </a:xfrm>
            <a:custGeom>
              <a:avLst/>
              <a:gdLst/>
              <a:ahLst/>
              <a:cxnLst/>
              <a:rect l="l" t="t" r="r" b="b"/>
              <a:pathLst>
                <a:path w="10735" h="2928" extrusionOk="0">
                  <a:moveTo>
                    <a:pt x="0" y="1"/>
                  </a:moveTo>
                  <a:lnTo>
                    <a:pt x="194" y="2927"/>
                  </a:lnTo>
                  <a:lnTo>
                    <a:pt x="10735" y="2916"/>
                  </a:lnTo>
                  <a:lnTo>
                    <a:pt x="10300" y="321"/>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4"/>
            <p:cNvSpPr/>
            <p:nvPr/>
          </p:nvSpPr>
          <p:spPr>
            <a:xfrm>
              <a:off x="8366705" y="4240007"/>
              <a:ext cx="351607" cy="74041"/>
            </a:xfrm>
            <a:custGeom>
              <a:avLst/>
              <a:gdLst/>
              <a:ahLst/>
              <a:cxnLst/>
              <a:rect l="l" t="t" r="r" b="b"/>
              <a:pathLst>
                <a:path w="10210" h="2150" extrusionOk="0">
                  <a:moveTo>
                    <a:pt x="1" y="0"/>
                  </a:moveTo>
                  <a:lnTo>
                    <a:pt x="184" y="2149"/>
                  </a:lnTo>
                  <a:lnTo>
                    <a:pt x="10209" y="2001"/>
                  </a:lnTo>
                  <a:lnTo>
                    <a:pt x="9935" y="1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4"/>
            <p:cNvSpPr/>
            <p:nvPr/>
          </p:nvSpPr>
          <p:spPr>
            <a:xfrm>
              <a:off x="8365534" y="4127022"/>
              <a:ext cx="366174" cy="113024"/>
            </a:xfrm>
            <a:custGeom>
              <a:avLst/>
              <a:gdLst/>
              <a:ahLst/>
              <a:cxnLst/>
              <a:rect l="l" t="t" r="r" b="b"/>
              <a:pathLst>
                <a:path w="10633" h="3282" extrusionOk="0">
                  <a:moveTo>
                    <a:pt x="0" y="0"/>
                  </a:moveTo>
                  <a:lnTo>
                    <a:pt x="92" y="2927"/>
                  </a:lnTo>
                  <a:lnTo>
                    <a:pt x="10632" y="3281"/>
                  </a:lnTo>
                  <a:lnTo>
                    <a:pt x="10289" y="663"/>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4"/>
            <p:cNvSpPr/>
            <p:nvPr/>
          </p:nvSpPr>
          <p:spPr>
            <a:xfrm>
              <a:off x="8442706" y="4171100"/>
              <a:ext cx="222845" cy="32716"/>
            </a:xfrm>
            <a:custGeom>
              <a:avLst/>
              <a:gdLst/>
              <a:ahLst/>
              <a:cxnLst/>
              <a:rect l="l" t="t" r="r" b="b"/>
              <a:pathLst>
                <a:path w="6471" h="950" extrusionOk="0">
                  <a:moveTo>
                    <a:pt x="34" y="0"/>
                  </a:moveTo>
                  <a:lnTo>
                    <a:pt x="0" y="538"/>
                  </a:lnTo>
                  <a:lnTo>
                    <a:pt x="6436" y="949"/>
                  </a:lnTo>
                  <a:lnTo>
                    <a:pt x="6471" y="423"/>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4"/>
            <p:cNvSpPr/>
            <p:nvPr/>
          </p:nvSpPr>
          <p:spPr>
            <a:xfrm>
              <a:off x="8367497" y="4270139"/>
              <a:ext cx="344892" cy="4925"/>
            </a:xfrm>
            <a:custGeom>
              <a:avLst/>
              <a:gdLst/>
              <a:ahLst/>
              <a:cxnLst/>
              <a:rect l="l" t="t" r="r" b="b"/>
              <a:pathLst>
                <a:path w="10015" h="143" extrusionOk="0">
                  <a:moveTo>
                    <a:pt x="6338" y="0"/>
                  </a:moveTo>
                  <a:cubicBezTo>
                    <a:pt x="5915" y="0"/>
                    <a:pt x="5469" y="2"/>
                    <a:pt x="5008" y="5"/>
                  </a:cubicBezTo>
                  <a:cubicBezTo>
                    <a:pt x="3624" y="5"/>
                    <a:pt x="2378" y="17"/>
                    <a:pt x="1475" y="40"/>
                  </a:cubicBezTo>
                  <a:lnTo>
                    <a:pt x="401" y="63"/>
                  </a:lnTo>
                  <a:cubicBezTo>
                    <a:pt x="263" y="63"/>
                    <a:pt x="138" y="63"/>
                    <a:pt x="0" y="85"/>
                  </a:cubicBezTo>
                  <a:cubicBezTo>
                    <a:pt x="138" y="108"/>
                    <a:pt x="263" y="120"/>
                    <a:pt x="401" y="120"/>
                  </a:cubicBezTo>
                  <a:lnTo>
                    <a:pt x="1475" y="131"/>
                  </a:lnTo>
                  <a:cubicBezTo>
                    <a:pt x="2378" y="143"/>
                    <a:pt x="3624" y="143"/>
                    <a:pt x="5008" y="143"/>
                  </a:cubicBezTo>
                  <a:cubicBezTo>
                    <a:pt x="6391" y="131"/>
                    <a:pt x="7637" y="120"/>
                    <a:pt x="8552" y="108"/>
                  </a:cubicBezTo>
                  <a:lnTo>
                    <a:pt x="9615" y="74"/>
                  </a:lnTo>
                  <a:cubicBezTo>
                    <a:pt x="9652" y="77"/>
                    <a:pt x="9688" y="78"/>
                    <a:pt x="9723" y="78"/>
                  </a:cubicBezTo>
                  <a:cubicBezTo>
                    <a:pt x="9820" y="78"/>
                    <a:pt x="9915" y="68"/>
                    <a:pt x="10015" y="51"/>
                  </a:cubicBezTo>
                  <a:cubicBezTo>
                    <a:pt x="9878" y="28"/>
                    <a:pt x="9752" y="17"/>
                    <a:pt x="9615" y="17"/>
                  </a:cubicBezTo>
                  <a:lnTo>
                    <a:pt x="8552" y="5"/>
                  </a:lnTo>
                  <a:cubicBezTo>
                    <a:pt x="7942" y="5"/>
                    <a:pt x="7185" y="0"/>
                    <a:pt x="63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4"/>
            <p:cNvSpPr/>
            <p:nvPr/>
          </p:nvSpPr>
          <p:spPr>
            <a:xfrm>
              <a:off x="8369460" y="4285670"/>
              <a:ext cx="346889" cy="6715"/>
            </a:xfrm>
            <a:custGeom>
              <a:avLst/>
              <a:gdLst/>
              <a:ahLst/>
              <a:cxnLst/>
              <a:rect l="l" t="t" r="r" b="b"/>
              <a:pathLst>
                <a:path w="10073" h="195" extrusionOk="0">
                  <a:moveTo>
                    <a:pt x="389" y="0"/>
                  </a:moveTo>
                  <a:cubicBezTo>
                    <a:pt x="264" y="0"/>
                    <a:pt x="126" y="12"/>
                    <a:pt x="1" y="23"/>
                  </a:cubicBezTo>
                  <a:cubicBezTo>
                    <a:pt x="126" y="46"/>
                    <a:pt x="264" y="57"/>
                    <a:pt x="389" y="57"/>
                  </a:cubicBezTo>
                  <a:lnTo>
                    <a:pt x="1475" y="92"/>
                  </a:lnTo>
                  <a:cubicBezTo>
                    <a:pt x="2379" y="126"/>
                    <a:pt x="3647" y="149"/>
                    <a:pt x="5031" y="160"/>
                  </a:cubicBezTo>
                  <a:cubicBezTo>
                    <a:pt x="6425" y="183"/>
                    <a:pt x="7683" y="195"/>
                    <a:pt x="8598" y="195"/>
                  </a:cubicBezTo>
                  <a:lnTo>
                    <a:pt x="9672" y="195"/>
                  </a:lnTo>
                  <a:cubicBezTo>
                    <a:pt x="9809" y="195"/>
                    <a:pt x="9947" y="195"/>
                    <a:pt x="10072" y="172"/>
                  </a:cubicBezTo>
                  <a:cubicBezTo>
                    <a:pt x="9947" y="149"/>
                    <a:pt x="9809" y="137"/>
                    <a:pt x="9684" y="137"/>
                  </a:cubicBezTo>
                  <a:lnTo>
                    <a:pt x="8598" y="103"/>
                  </a:lnTo>
                  <a:cubicBezTo>
                    <a:pt x="7683" y="80"/>
                    <a:pt x="6425" y="57"/>
                    <a:pt x="5042" y="35"/>
                  </a:cubicBezTo>
                  <a:cubicBezTo>
                    <a:pt x="3647" y="12"/>
                    <a:pt x="2390" y="0"/>
                    <a:pt x="14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4"/>
            <p:cNvSpPr/>
            <p:nvPr/>
          </p:nvSpPr>
          <p:spPr>
            <a:xfrm>
              <a:off x="5451119" y="3311019"/>
              <a:ext cx="414214" cy="1014012"/>
            </a:xfrm>
            <a:custGeom>
              <a:avLst/>
              <a:gdLst/>
              <a:ahLst/>
              <a:cxnLst/>
              <a:rect l="l" t="t" r="r" b="b"/>
              <a:pathLst>
                <a:path w="12028" h="29445" extrusionOk="0">
                  <a:moveTo>
                    <a:pt x="4440" y="0"/>
                  </a:moveTo>
                  <a:cubicBezTo>
                    <a:pt x="4283" y="0"/>
                    <a:pt x="4122" y="7"/>
                    <a:pt x="3956" y="20"/>
                  </a:cubicBezTo>
                  <a:cubicBezTo>
                    <a:pt x="2253" y="295"/>
                    <a:pt x="1487" y="2387"/>
                    <a:pt x="1635" y="4101"/>
                  </a:cubicBezTo>
                  <a:cubicBezTo>
                    <a:pt x="1784" y="5828"/>
                    <a:pt x="2493" y="7508"/>
                    <a:pt x="2310" y="9223"/>
                  </a:cubicBezTo>
                  <a:cubicBezTo>
                    <a:pt x="2058" y="11395"/>
                    <a:pt x="412" y="13236"/>
                    <a:pt x="229" y="15419"/>
                  </a:cubicBezTo>
                  <a:cubicBezTo>
                    <a:pt x="1" y="17991"/>
                    <a:pt x="1818" y="20278"/>
                    <a:pt x="2367" y="22804"/>
                  </a:cubicBezTo>
                  <a:cubicBezTo>
                    <a:pt x="2630" y="24039"/>
                    <a:pt x="2596" y="25342"/>
                    <a:pt x="3053" y="26508"/>
                  </a:cubicBezTo>
                  <a:cubicBezTo>
                    <a:pt x="3738" y="28252"/>
                    <a:pt x="5578" y="29444"/>
                    <a:pt x="7429" y="29444"/>
                  </a:cubicBezTo>
                  <a:cubicBezTo>
                    <a:pt x="7679" y="29444"/>
                    <a:pt x="7928" y="29423"/>
                    <a:pt x="8175" y="29378"/>
                  </a:cubicBezTo>
                  <a:cubicBezTo>
                    <a:pt x="10267" y="29001"/>
                    <a:pt x="11947" y="27034"/>
                    <a:pt x="11993" y="24919"/>
                  </a:cubicBezTo>
                  <a:cubicBezTo>
                    <a:pt x="12027" y="22942"/>
                    <a:pt x="10804" y="21078"/>
                    <a:pt x="10953" y="19100"/>
                  </a:cubicBezTo>
                  <a:cubicBezTo>
                    <a:pt x="11067" y="17649"/>
                    <a:pt x="11924" y="16265"/>
                    <a:pt x="11741" y="14813"/>
                  </a:cubicBezTo>
                  <a:cubicBezTo>
                    <a:pt x="11524" y="13087"/>
                    <a:pt x="9924" y="11864"/>
                    <a:pt x="9352" y="10218"/>
                  </a:cubicBezTo>
                  <a:cubicBezTo>
                    <a:pt x="8792" y="8571"/>
                    <a:pt x="9329" y="6765"/>
                    <a:pt x="9135" y="5027"/>
                  </a:cubicBezTo>
                  <a:cubicBezTo>
                    <a:pt x="8810" y="2094"/>
                    <a:pt x="7255" y="0"/>
                    <a:pt x="44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4"/>
            <p:cNvSpPr/>
            <p:nvPr/>
          </p:nvSpPr>
          <p:spPr>
            <a:xfrm>
              <a:off x="5277904" y="3828597"/>
              <a:ext cx="356325" cy="498138"/>
            </a:xfrm>
            <a:custGeom>
              <a:avLst/>
              <a:gdLst/>
              <a:ahLst/>
              <a:cxnLst/>
              <a:rect l="l" t="t" r="r" b="b"/>
              <a:pathLst>
                <a:path w="10347" h="14465" extrusionOk="0">
                  <a:moveTo>
                    <a:pt x="286" y="1"/>
                  </a:moveTo>
                  <a:lnTo>
                    <a:pt x="286" y="1"/>
                  </a:lnTo>
                  <a:cubicBezTo>
                    <a:pt x="1" y="2881"/>
                    <a:pt x="1270" y="6254"/>
                    <a:pt x="2744" y="8735"/>
                  </a:cubicBezTo>
                  <a:cubicBezTo>
                    <a:pt x="4242" y="11238"/>
                    <a:pt x="6494" y="13193"/>
                    <a:pt x="9169" y="14325"/>
                  </a:cubicBezTo>
                  <a:cubicBezTo>
                    <a:pt x="9344" y="14399"/>
                    <a:pt x="9546" y="14465"/>
                    <a:pt x="9735" y="14465"/>
                  </a:cubicBezTo>
                  <a:cubicBezTo>
                    <a:pt x="9867" y="14465"/>
                    <a:pt x="9991" y="14433"/>
                    <a:pt x="10095" y="14348"/>
                  </a:cubicBezTo>
                  <a:cubicBezTo>
                    <a:pt x="10301" y="14176"/>
                    <a:pt x="10335" y="13879"/>
                    <a:pt x="10335" y="13605"/>
                  </a:cubicBezTo>
                  <a:cubicBezTo>
                    <a:pt x="10347" y="10564"/>
                    <a:pt x="9375" y="7591"/>
                    <a:pt x="7569" y="5134"/>
                  </a:cubicBezTo>
                  <a:cubicBezTo>
                    <a:pt x="5751" y="2687"/>
                    <a:pt x="3202" y="892"/>
                    <a:pt x="286" y="1"/>
                  </a:cubicBez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4"/>
            <p:cNvSpPr/>
            <p:nvPr/>
          </p:nvSpPr>
          <p:spPr>
            <a:xfrm>
              <a:off x="5413721" y="4007321"/>
              <a:ext cx="305151" cy="521280"/>
            </a:xfrm>
            <a:custGeom>
              <a:avLst/>
              <a:gdLst/>
              <a:ahLst/>
              <a:cxnLst/>
              <a:rect l="l" t="t" r="r" b="b"/>
              <a:pathLst>
                <a:path w="8861" h="15137" extrusionOk="0">
                  <a:moveTo>
                    <a:pt x="1" y="1"/>
                  </a:moveTo>
                  <a:lnTo>
                    <a:pt x="1" y="1"/>
                  </a:lnTo>
                  <a:cubicBezTo>
                    <a:pt x="23" y="46"/>
                    <a:pt x="58" y="104"/>
                    <a:pt x="104" y="138"/>
                  </a:cubicBezTo>
                  <a:lnTo>
                    <a:pt x="412" y="549"/>
                  </a:lnTo>
                  <a:cubicBezTo>
                    <a:pt x="687" y="904"/>
                    <a:pt x="1075" y="1418"/>
                    <a:pt x="1544" y="2059"/>
                  </a:cubicBezTo>
                  <a:cubicBezTo>
                    <a:pt x="2767" y="3739"/>
                    <a:pt x="3899" y="5465"/>
                    <a:pt x="4951" y="7260"/>
                  </a:cubicBezTo>
                  <a:cubicBezTo>
                    <a:pt x="6002" y="9055"/>
                    <a:pt x="6951" y="10896"/>
                    <a:pt x="7809" y="12782"/>
                  </a:cubicBezTo>
                  <a:cubicBezTo>
                    <a:pt x="8140" y="13513"/>
                    <a:pt x="8392" y="14096"/>
                    <a:pt x="8575" y="14508"/>
                  </a:cubicBezTo>
                  <a:lnTo>
                    <a:pt x="8780" y="14977"/>
                  </a:lnTo>
                  <a:cubicBezTo>
                    <a:pt x="8792" y="15034"/>
                    <a:pt x="8826" y="15091"/>
                    <a:pt x="8860" y="15137"/>
                  </a:cubicBezTo>
                  <a:cubicBezTo>
                    <a:pt x="8849" y="15080"/>
                    <a:pt x="8826" y="15022"/>
                    <a:pt x="8803" y="14977"/>
                  </a:cubicBezTo>
                  <a:cubicBezTo>
                    <a:pt x="8758" y="14851"/>
                    <a:pt x="8700" y="14691"/>
                    <a:pt x="8632" y="14485"/>
                  </a:cubicBezTo>
                  <a:cubicBezTo>
                    <a:pt x="8472" y="14074"/>
                    <a:pt x="8232" y="13479"/>
                    <a:pt x="7912" y="12736"/>
                  </a:cubicBezTo>
                  <a:cubicBezTo>
                    <a:pt x="7077" y="10838"/>
                    <a:pt x="6140" y="8975"/>
                    <a:pt x="5099" y="7180"/>
                  </a:cubicBezTo>
                  <a:cubicBezTo>
                    <a:pt x="4048" y="5385"/>
                    <a:pt x="2893" y="3659"/>
                    <a:pt x="1635" y="2001"/>
                  </a:cubicBezTo>
                  <a:cubicBezTo>
                    <a:pt x="1155" y="1361"/>
                    <a:pt x="744" y="858"/>
                    <a:pt x="458" y="515"/>
                  </a:cubicBezTo>
                  <a:lnTo>
                    <a:pt x="126" y="126"/>
                  </a:lnTo>
                  <a:cubicBezTo>
                    <a:pt x="46" y="35"/>
                    <a:pt x="1" y="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4"/>
            <p:cNvSpPr/>
            <p:nvPr/>
          </p:nvSpPr>
          <p:spPr>
            <a:xfrm>
              <a:off x="5654259" y="3585304"/>
              <a:ext cx="66568" cy="935460"/>
            </a:xfrm>
            <a:custGeom>
              <a:avLst/>
              <a:gdLst/>
              <a:ahLst/>
              <a:cxnLst/>
              <a:rect l="l" t="t" r="r" b="b"/>
              <a:pathLst>
                <a:path w="1933" h="27164" extrusionOk="0">
                  <a:moveTo>
                    <a:pt x="23" y="1"/>
                  </a:moveTo>
                  <a:cubicBezTo>
                    <a:pt x="12" y="92"/>
                    <a:pt x="1" y="183"/>
                    <a:pt x="1" y="275"/>
                  </a:cubicBezTo>
                  <a:cubicBezTo>
                    <a:pt x="12" y="469"/>
                    <a:pt x="23" y="744"/>
                    <a:pt x="35" y="1075"/>
                  </a:cubicBezTo>
                  <a:cubicBezTo>
                    <a:pt x="69" y="1773"/>
                    <a:pt x="115" y="2767"/>
                    <a:pt x="172" y="3990"/>
                  </a:cubicBezTo>
                  <a:cubicBezTo>
                    <a:pt x="298" y="6448"/>
                    <a:pt x="504" y="9844"/>
                    <a:pt x="767" y="13593"/>
                  </a:cubicBezTo>
                  <a:cubicBezTo>
                    <a:pt x="1030" y="17343"/>
                    <a:pt x="1304" y="20738"/>
                    <a:pt x="1521" y="23196"/>
                  </a:cubicBezTo>
                  <a:cubicBezTo>
                    <a:pt x="1635" y="24408"/>
                    <a:pt x="1738" y="25403"/>
                    <a:pt x="1795" y="26100"/>
                  </a:cubicBezTo>
                  <a:cubicBezTo>
                    <a:pt x="1841" y="26432"/>
                    <a:pt x="1864" y="26694"/>
                    <a:pt x="1887" y="26889"/>
                  </a:cubicBezTo>
                  <a:cubicBezTo>
                    <a:pt x="1887" y="26980"/>
                    <a:pt x="1910" y="27072"/>
                    <a:pt x="1921" y="27163"/>
                  </a:cubicBezTo>
                  <a:cubicBezTo>
                    <a:pt x="1933" y="27072"/>
                    <a:pt x="1933" y="26980"/>
                    <a:pt x="1921" y="26889"/>
                  </a:cubicBezTo>
                  <a:cubicBezTo>
                    <a:pt x="1910" y="26694"/>
                    <a:pt x="1898" y="26420"/>
                    <a:pt x="1875" y="26089"/>
                  </a:cubicBezTo>
                  <a:cubicBezTo>
                    <a:pt x="1818" y="25391"/>
                    <a:pt x="1738" y="24397"/>
                    <a:pt x="1647" y="23185"/>
                  </a:cubicBezTo>
                  <a:cubicBezTo>
                    <a:pt x="1464" y="20727"/>
                    <a:pt x="1201" y="17332"/>
                    <a:pt x="938" y="13582"/>
                  </a:cubicBezTo>
                  <a:cubicBezTo>
                    <a:pt x="675" y="9844"/>
                    <a:pt x="446" y="6437"/>
                    <a:pt x="298" y="3979"/>
                  </a:cubicBezTo>
                  <a:cubicBezTo>
                    <a:pt x="218" y="2767"/>
                    <a:pt x="161" y="1773"/>
                    <a:pt x="115" y="1064"/>
                  </a:cubicBezTo>
                  <a:cubicBezTo>
                    <a:pt x="81" y="732"/>
                    <a:pt x="69" y="469"/>
                    <a:pt x="58" y="275"/>
                  </a:cubicBezTo>
                  <a:cubicBezTo>
                    <a:pt x="46" y="183"/>
                    <a:pt x="35" y="92"/>
                    <a:pt x="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4"/>
            <p:cNvSpPr/>
            <p:nvPr/>
          </p:nvSpPr>
          <p:spPr>
            <a:xfrm>
              <a:off x="5564105" y="4387636"/>
              <a:ext cx="249637" cy="304014"/>
            </a:xfrm>
            <a:custGeom>
              <a:avLst/>
              <a:gdLst/>
              <a:ahLst/>
              <a:cxnLst/>
              <a:rect l="l" t="t" r="r" b="b"/>
              <a:pathLst>
                <a:path w="7249" h="8828" extrusionOk="0">
                  <a:moveTo>
                    <a:pt x="1" y="0"/>
                  </a:moveTo>
                  <a:lnTo>
                    <a:pt x="286" y="5465"/>
                  </a:lnTo>
                  <a:cubicBezTo>
                    <a:pt x="331" y="7339"/>
                    <a:pt x="1863" y="8827"/>
                    <a:pt x="3726" y="8827"/>
                  </a:cubicBezTo>
                  <a:cubicBezTo>
                    <a:pt x="3760" y="8827"/>
                    <a:pt x="3795" y="8827"/>
                    <a:pt x="3830" y="8826"/>
                  </a:cubicBezTo>
                  <a:cubicBezTo>
                    <a:pt x="5740" y="8780"/>
                    <a:pt x="7249" y="7191"/>
                    <a:pt x="7203" y="5282"/>
                  </a:cubicBezTo>
                  <a:lnTo>
                    <a:pt x="7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44"/>
            <p:cNvSpPr/>
            <p:nvPr/>
          </p:nvSpPr>
          <p:spPr>
            <a:xfrm>
              <a:off x="5199975" y="4680138"/>
              <a:ext cx="3732991" cy="4752"/>
            </a:xfrm>
            <a:custGeom>
              <a:avLst/>
              <a:gdLst/>
              <a:ahLst/>
              <a:cxnLst/>
              <a:rect l="l" t="t" r="r" b="b"/>
              <a:pathLst>
                <a:path w="108399" h="138" extrusionOk="0">
                  <a:moveTo>
                    <a:pt x="54199" y="0"/>
                  </a:moveTo>
                  <a:cubicBezTo>
                    <a:pt x="24259" y="0"/>
                    <a:pt x="0" y="34"/>
                    <a:pt x="0" y="69"/>
                  </a:cubicBezTo>
                  <a:cubicBezTo>
                    <a:pt x="0" y="114"/>
                    <a:pt x="24270" y="137"/>
                    <a:pt x="54199" y="137"/>
                  </a:cubicBezTo>
                  <a:cubicBezTo>
                    <a:pt x="84129" y="137"/>
                    <a:pt x="108399" y="114"/>
                    <a:pt x="108399" y="69"/>
                  </a:cubicBezTo>
                  <a:cubicBezTo>
                    <a:pt x="108399" y="34"/>
                    <a:pt x="84140" y="0"/>
                    <a:pt x="5419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44"/>
            <p:cNvSpPr/>
            <p:nvPr/>
          </p:nvSpPr>
          <p:spPr>
            <a:xfrm>
              <a:off x="7812796" y="1134126"/>
              <a:ext cx="835454" cy="977612"/>
            </a:xfrm>
            <a:custGeom>
              <a:avLst/>
              <a:gdLst/>
              <a:ahLst/>
              <a:cxnLst/>
              <a:rect l="l" t="t" r="r" b="b"/>
              <a:pathLst>
                <a:path w="24260" h="28388" extrusionOk="0">
                  <a:moveTo>
                    <a:pt x="7551" y="1"/>
                  </a:moveTo>
                  <a:cubicBezTo>
                    <a:pt x="6916" y="1"/>
                    <a:pt x="6335" y="424"/>
                    <a:pt x="6163" y="1056"/>
                  </a:cubicBezTo>
                  <a:lnTo>
                    <a:pt x="206" y="23417"/>
                  </a:lnTo>
                  <a:cubicBezTo>
                    <a:pt x="1" y="24183"/>
                    <a:pt x="458" y="24972"/>
                    <a:pt x="1224" y="25166"/>
                  </a:cubicBezTo>
                  <a:lnTo>
                    <a:pt x="12633" y="28207"/>
                  </a:lnTo>
                  <a:lnTo>
                    <a:pt x="12622" y="28207"/>
                  </a:lnTo>
                  <a:cubicBezTo>
                    <a:pt x="13079" y="28330"/>
                    <a:pt x="13538" y="28388"/>
                    <a:pt x="13990" y="28388"/>
                  </a:cubicBezTo>
                  <a:cubicBezTo>
                    <a:pt x="16326" y="28388"/>
                    <a:pt x="18460" y="26826"/>
                    <a:pt x="19092" y="24469"/>
                  </a:cubicBezTo>
                  <a:lnTo>
                    <a:pt x="24054" y="5823"/>
                  </a:lnTo>
                  <a:cubicBezTo>
                    <a:pt x="24260" y="5057"/>
                    <a:pt x="23802" y="4280"/>
                    <a:pt x="23048" y="4074"/>
                  </a:cubicBezTo>
                  <a:lnTo>
                    <a:pt x="7923" y="50"/>
                  </a:lnTo>
                  <a:cubicBezTo>
                    <a:pt x="7799" y="17"/>
                    <a:pt x="7674" y="1"/>
                    <a:pt x="755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44"/>
            <p:cNvSpPr/>
            <p:nvPr/>
          </p:nvSpPr>
          <p:spPr>
            <a:xfrm>
              <a:off x="8026164" y="1266534"/>
              <a:ext cx="440593" cy="360664"/>
            </a:xfrm>
            <a:custGeom>
              <a:avLst/>
              <a:gdLst/>
              <a:ahLst/>
              <a:cxnLst/>
              <a:rect l="l" t="t" r="r" b="b"/>
              <a:pathLst>
                <a:path w="12794" h="10473" extrusionOk="0">
                  <a:moveTo>
                    <a:pt x="2024" y="1"/>
                  </a:moveTo>
                  <a:lnTo>
                    <a:pt x="1" y="7603"/>
                  </a:lnTo>
                  <a:lnTo>
                    <a:pt x="10770" y="10472"/>
                  </a:lnTo>
                  <a:lnTo>
                    <a:pt x="12793" y="2870"/>
                  </a:lnTo>
                  <a:lnTo>
                    <a:pt x="202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44"/>
            <p:cNvSpPr/>
            <p:nvPr/>
          </p:nvSpPr>
          <p:spPr>
            <a:xfrm>
              <a:off x="8206438" y="1726431"/>
              <a:ext cx="94944" cy="80171"/>
            </a:xfrm>
            <a:custGeom>
              <a:avLst/>
              <a:gdLst/>
              <a:ahLst/>
              <a:cxnLst/>
              <a:rect l="l" t="t" r="r" b="b"/>
              <a:pathLst>
                <a:path w="2757" h="2328" extrusionOk="0">
                  <a:moveTo>
                    <a:pt x="1447" y="0"/>
                  </a:moveTo>
                  <a:cubicBezTo>
                    <a:pt x="605" y="0"/>
                    <a:pt x="0" y="942"/>
                    <a:pt x="459" y="1747"/>
                  </a:cubicBezTo>
                  <a:cubicBezTo>
                    <a:pt x="686" y="2141"/>
                    <a:pt x="1076" y="2327"/>
                    <a:pt x="1463" y="2327"/>
                  </a:cubicBezTo>
                  <a:cubicBezTo>
                    <a:pt x="1953" y="2327"/>
                    <a:pt x="2439" y="2029"/>
                    <a:pt x="2585" y="1473"/>
                  </a:cubicBezTo>
                  <a:cubicBezTo>
                    <a:pt x="2757" y="844"/>
                    <a:pt x="2391" y="204"/>
                    <a:pt x="1762" y="44"/>
                  </a:cubicBezTo>
                  <a:cubicBezTo>
                    <a:pt x="1655" y="14"/>
                    <a:pt x="1549" y="0"/>
                    <a:pt x="14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44"/>
            <p:cNvSpPr/>
            <p:nvPr/>
          </p:nvSpPr>
          <p:spPr>
            <a:xfrm>
              <a:off x="8216734" y="1726362"/>
              <a:ext cx="80343" cy="79929"/>
            </a:xfrm>
            <a:custGeom>
              <a:avLst/>
              <a:gdLst/>
              <a:ahLst/>
              <a:cxnLst/>
              <a:rect l="l" t="t" r="r" b="b"/>
              <a:pathLst>
                <a:path w="2333" h="2321" extrusionOk="0">
                  <a:moveTo>
                    <a:pt x="1166" y="0"/>
                  </a:moveTo>
                  <a:cubicBezTo>
                    <a:pt x="640" y="0"/>
                    <a:pt x="183" y="355"/>
                    <a:pt x="46" y="858"/>
                  </a:cubicBezTo>
                  <a:cubicBezTo>
                    <a:pt x="11" y="961"/>
                    <a:pt x="0" y="1063"/>
                    <a:pt x="0" y="1166"/>
                  </a:cubicBezTo>
                  <a:cubicBezTo>
                    <a:pt x="11" y="1692"/>
                    <a:pt x="354" y="2149"/>
                    <a:pt x="869" y="2287"/>
                  </a:cubicBezTo>
                  <a:cubicBezTo>
                    <a:pt x="960" y="2310"/>
                    <a:pt x="1063" y="2321"/>
                    <a:pt x="1166" y="2321"/>
                  </a:cubicBezTo>
                  <a:cubicBezTo>
                    <a:pt x="1692" y="2321"/>
                    <a:pt x="2149" y="1978"/>
                    <a:pt x="2286" y="1464"/>
                  </a:cubicBezTo>
                  <a:cubicBezTo>
                    <a:pt x="2321" y="1372"/>
                    <a:pt x="2332" y="1269"/>
                    <a:pt x="2332" y="1166"/>
                  </a:cubicBezTo>
                  <a:cubicBezTo>
                    <a:pt x="2332" y="640"/>
                    <a:pt x="1978" y="172"/>
                    <a:pt x="1463" y="46"/>
                  </a:cubicBezTo>
                  <a:cubicBezTo>
                    <a:pt x="1372" y="12"/>
                    <a:pt x="1269" y="0"/>
                    <a:pt x="1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44"/>
            <p:cNvSpPr/>
            <p:nvPr/>
          </p:nvSpPr>
          <p:spPr>
            <a:xfrm>
              <a:off x="8261467" y="1820615"/>
              <a:ext cx="95048" cy="80446"/>
            </a:xfrm>
            <a:custGeom>
              <a:avLst/>
              <a:gdLst/>
              <a:ahLst/>
              <a:cxnLst/>
              <a:rect l="l" t="t" r="r" b="b"/>
              <a:pathLst>
                <a:path w="2760" h="2336" extrusionOk="0">
                  <a:moveTo>
                    <a:pt x="1460" y="1"/>
                  </a:moveTo>
                  <a:cubicBezTo>
                    <a:pt x="613" y="1"/>
                    <a:pt x="1" y="947"/>
                    <a:pt x="462" y="1756"/>
                  </a:cubicBezTo>
                  <a:cubicBezTo>
                    <a:pt x="688" y="2149"/>
                    <a:pt x="1074" y="2335"/>
                    <a:pt x="1458" y="2335"/>
                  </a:cubicBezTo>
                  <a:cubicBezTo>
                    <a:pt x="1948" y="2335"/>
                    <a:pt x="2434" y="2033"/>
                    <a:pt x="2588" y="1470"/>
                  </a:cubicBezTo>
                  <a:cubicBezTo>
                    <a:pt x="2759" y="853"/>
                    <a:pt x="2394" y="213"/>
                    <a:pt x="1765" y="41"/>
                  </a:cubicBezTo>
                  <a:cubicBezTo>
                    <a:pt x="1661" y="14"/>
                    <a:pt x="1559" y="1"/>
                    <a:pt x="146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44"/>
            <p:cNvSpPr/>
            <p:nvPr/>
          </p:nvSpPr>
          <p:spPr>
            <a:xfrm>
              <a:off x="8271833" y="1821234"/>
              <a:ext cx="79964" cy="79964"/>
            </a:xfrm>
            <a:custGeom>
              <a:avLst/>
              <a:gdLst/>
              <a:ahLst/>
              <a:cxnLst/>
              <a:rect l="l" t="t" r="r" b="b"/>
              <a:pathLst>
                <a:path w="2322" h="2322" extrusionOk="0">
                  <a:moveTo>
                    <a:pt x="1167" y="0"/>
                  </a:moveTo>
                  <a:cubicBezTo>
                    <a:pt x="641" y="0"/>
                    <a:pt x="183" y="355"/>
                    <a:pt x="46" y="858"/>
                  </a:cubicBezTo>
                  <a:cubicBezTo>
                    <a:pt x="12" y="961"/>
                    <a:pt x="0" y="1064"/>
                    <a:pt x="0" y="1166"/>
                  </a:cubicBezTo>
                  <a:cubicBezTo>
                    <a:pt x="0" y="1692"/>
                    <a:pt x="355" y="2150"/>
                    <a:pt x="858" y="2287"/>
                  </a:cubicBezTo>
                  <a:cubicBezTo>
                    <a:pt x="961" y="2310"/>
                    <a:pt x="1052" y="2321"/>
                    <a:pt x="1155" y="2321"/>
                  </a:cubicBezTo>
                  <a:cubicBezTo>
                    <a:pt x="1681" y="2321"/>
                    <a:pt x="2138" y="1967"/>
                    <a:pt x="2287" y="1464"/>
                  </a:cubicBezTo>
                  <a:cubicBezTo>
                    <a:pt x="2310" y="1361"/>
                    <a:pt x="2321" y="1258"/>
                    <a:pt x="2321" y="1155"/>
                  </a:cubicBezTo>
                  <a:cubicBezTo>
                    <a:pt x="2321" y="629"/>
                    <a:pt x="1967" y="172"/>
                    <a:pt x="1464" y="35"/>
                  </a:cubicBezTo>
                  <a:cubicBezTo>
                    <a:pt x="1361" y="12"/>
                    <a:pt x="1269" y="0"/>
                    <a:pt x="1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44"/>
            <p:cNvSpPr/>
            <p:nvPr/>
          </p:nvSpPr>
          <p:spPr>
            <a:xfrm>
              <a:off x="7895719" y="1636484"/>
              <a:ext cx="267510" cy="225393"/>
            </a:xfrm>
            <a:custGeom>
              <a:avLst/>
              <a:gdLst/>
              <a:ahLst/>
              <a:cxnLst/>
              <a:rect l="l" t="t" r="r" b="b"/>
              <a:pathLst>
                <a:path w="7768" h="6545" extrusionOk="0">
                  <a:moveTo>
                    <a:pt x="4103" y="1"/>
                  </a:moveTo>
                  <a:cubicBezTo>
                    <a:pt x="1716" y="1"/>
                    <a:pt x="0" y="2660"/>
                    <a:pt x="1308" y="4908"/>
                  </a:cubicBezTo>
                  <a:cubicBezTo>
                    <a:pt x="1952" y="6020"/>
                    <a:pt x="3043" y="6545"/>
                    <a:pt x="4127" y="6545"/>
                  </a:cubicBezTo>
                  <a:cubicBezTo>
                    <a:pt x="5507" y="6545"/>
                    <a:pt x="6876" y="5694"/>
                    <a:pt x="7299" y="4119"/>
                  </a:cubicBezTo>
                  <a:cubicBezTo>
                    <a:pt x="7767" y="2370"/>
                    <a:pt x="6727" y="575"/>
                    <a:pt x="4978" y="118"/>
                  </a:cubicBezTo>
                  <a:cubicBezTo>
                    <a:pt x="4679" y="38"/>
                    <a:pt x="4387" y="1"/>
                    <a:pt x="410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44"/>
            <p:cNvSpPr/>
            <p:nvPr/>
          </p:nvSpPr>
          <p:spPr>
            <a:xfrm>
              <a:off x="7891931" y="1636587"/>
              <a:ext cx="259073" cy="225221"/>
            </a:xfrm>
            <a:custGeom>
              <a:avLst/>
              <a:gdLst/>
              <a:ahLst/>
              <a:cxnLst/>
              <a:rect l="l" t="t" r="r" b="b"/>
              <a:pathLst>
                <a:path w="7523" h="6540" extrusionOk="0">
                  <a:moveTo>
                    <a:pt x="4242" y="1"/>
                  </a:moveTo>
                  <a:cubicBezTo>
                    <a:pt x="1532" y="1"/>
                    <a:pt x="1" y="3110"/>
                    <a:pt x="1647" y="5260"/>
                  </a:cubicBezTo>
                  <a:cubicBezTo>
                    <a:pt x="2320" y="6133"/>
                    <a:pt x="3282" y="6540"/>
                    <a:pt x="4234" y="6540"/>
                  </a:cubicBezTo>
                  <a:cubicBezTo>
                    <a:pt x="5625" y="6540"/>
                    <a:pt x="6995" y="5671"/>
                    <a:pt x="7409" y="4116"/>
                  </a:cubicBezTo>
                  <a:cubicBezTo>
                    <a:pt x="7477" y="3842"/>
                    <a:pt x="7523" y="3556"/>
                    <a:pt x="7523" y="3270"/>
                  </a:cubicBezTo>
                  <a:cubicBezTo>
                    <a:pt x="7523" y="1784"/>
                    <a:pt x="6528" y="492"/>
                    <a:pt x="5088" y="104"/>
                  </a:cubicBezTo>
                  <a:cubicBezTo>
                    <a:pt x="4813" y="35"/>
                    <a:pt x="4528" y="1"/>
                    <a:pt x="4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44"/>
            <p:cNvSpPr/>
            <p:nvPr/>
          </p:nvSpPr>
          <p:spPr>
            <a:xfrm>
              <a:off x="7943896" y="1661174"/>
              <a:ext cx="188614" cy="179075"/>
            </a:xfrm>
            <a:custGeom>
              <a:avLst/>
              <a:gdLst/>
              <a:ahLst/>
              <a:cxnLst/>
              <a:rect l="l" t="t" r="r" b="b"/>
              <a:pathLst>
                <a:path w="5477" h="5200" extrusionOk="0">
                  <a:moveTo>
                    <a:pt x="2710" y="1"/>
                  </a:moveTo>
                  <a:cubicBezTo>
                    <a:pt x="2535" y="1"/>
                    <a:pt x="2380" y="123"/>
                    <a:pt x="2333" y="293"/>
                  </a:cubicBezTo>
                  <a:lnTo>
                    <a:pt x="2138" y="1024"/>
                  </a:lnTo>
                  <a:cubicBezTo>
                    <a:pt x="2091" y="1206"/>
                    <a:pt x="1931" y="1324"/>
                    <a:pt x="1752" y="1324"/>
                  </a:cubicBezTo>
                  <a:cubicBezTo>
                    <a:pt x="1718" y="1324"/>
                    <a:pt x="1682" y="1320"/>
                    <a:pt x="1647" y="1310"/>
                  </a:cubicBezTo>
                  <a:lnTo>
                    <a:pt x="789" y="1082"/>
                  </a:lnTo>
                  <a:cubicBezTo>
                    <a:pt x="754" y="1072"/>
                    <a:pt x="719" y="1068"/>
                    <a:pt x="684" y="1068"/>
                  </a:cubicBezTo>
                  <a:cubicBezTo>
                    <a:pt x="506" y="1068"/>
                    <a:pt x="346" y="1186"/>
                    <a:pt x="298" y="1367"/>
                  </a:cubicBezTo>
                  <a:lnTo>
                    <a:pt x="58" y="2259"/>
                  </a:lnTo>
                  <a:cubicBezTo>
                    <a:pt x="1" y="2476"/>
                    <a:pt x="138" y="2694"/>
                    <a:pt x="344" y="2751"/>
                  </a:cubicBezTo>
                  <a:lnTo>
                    <a:pt x="1201" y="2979"/>
                  </a:lnTo>
                  <a:cubicBezTo>
                    <a:pt x="1418" y="3036"/>
                    <a:pt x="1544" y="3254"/>
                    <a:pt x="1487" y="3471"/>
                  </a:cubicBezTo>
                  <a:lnTo>
                    <a:pt x="1247" y="4385"/>
                  </a:lnTo>
                  <a:cubicBezTo>
                    <a:pt x="1190" y="4603"/>
                    <a:pt x="1315" y="4820"/>
                    <a:pt x="1532" y="4877"/>
                  </a:cubicBezTo>
                  <a:lnTo>
                    <a:pt x="2664" y="5186"/>
                  </a:lnTo>
                  <a:cubicBezTo>
                    <a:pt x="2700" y="5195"/>
                    <a:pt x="2735" y="5199"/>
                    <a:pt x="2770" y="5199"/>
                  </a:cubicBezTo>
                  <a:cubicBezTo>
                    <a:pt x="2948" y="5199"/>
                    <a:pt x="3108" y="5082"/>
                    <a:pt x="3156" y="4900"/>
                  </a:cubicBezTo>
                  <a:lnTo>
                    <a:pt x="3407" y="3951"/>
                  </a:lnTo>
                  <a:cubicBezTo>
                    <a:pt x="3457" y="3774"/>
                    <a:pt x="3625" y="3656"/>
                    <a:pt x="3809" y="3656"/>
                  </a:cubicBezTo>
                  <a:cubicBezTo>
                    <a:pt x="3839" y="3656"/>
                    <a:pt x="3869" y="3659"/>
                    <a:pt x="3899" y="3665"/>
                  </a:cubicBezTo>
                  <a:lnTo>
                    <a:pt x="4688" y="3882"/>
                  </a:lnTo>
                  <a:cubicBezTo>
                    <a:pt x="4723" y="3892"/>
                    <a:pt x="4758" y="3896"/>
                    <a:pt x="4793" y="3896"/>
                  </a:cubicBezTo>
                  <a:cubicBezTo>
                    <a:pt x="4971" y="3896"/>
                    <a:pt x="5131" y="3778"/>
                    <a:pt x="5179" y="3597"/>
                  </a:cubicBezTo>
                  <a:lnTo>
                    <a:pt x="5419" y="2694"/>
                  </a:lnTo>
                  <a:cubicBezTo>
                    <a:pt x="5477" y="2488"/>
                    <a:pt x="5339" y="2271"/>
                    <a:pt x="5134" y="2213"/>
                  </a:cubicBezTo>
                  <a:lnTo>
                    <a:pt x="4299" y="1985"/>
                  </a:lnTo>
                  <a:cubicBezTo>
                    <a:pt x="4082" y="1928"/>
                    <a:pt x="3956" y="1710"/>
                    <a:pt x="4013" y="1493"/>
                  </a:cubicBezTo>
                  <a:lnTo>
                    <a:pt x="4208" y="796"/>
                  </a:lnTo>
                  <a:cubicBezTo>
                    <a:pt x="4253" y="579"/>
                    <a:pt x="4128" y="350"/>
                    <a:pt x="3922" y="304"/>
                  </a:cubicBezTo>
                  <a:lnTo>
                    <a:pt x="2824" y="18"/>
                  </a:lnTo>
                  <a:cubicBezTo>
                    <a:pt x="2786" y="6"/>
                    <a:pt x="2747" y="1"/>
                    <a:pt x="271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44"/>
            <p:cNvSpPr/>
            <p:nvPr/>
          </p:nvSpPr>
          <p:spPr>
            <a:xfrm>
              <a:off x="8352138" y="1268497"/>
              <a:ext cx="298849" cy="833870"/>
            </a:xfrm>
            <a:custGeom>
              <a:avLst/>
              <a:gdLst/>
              <a:ahLst/>
              <a:cxnLst/>
              <a:rect l="l" t="t" r="r" b="b"/>
              <a:pathLst>
                <a:path w="8678" h="24214" extrusionOk="0">
                  <a:moveTo>
                    <a:pt x="6723" y="1"/>
                  </a:moveTo>
                  <a:lnTo>
                    <a:pt x="1" y="24214"/>
                  </a:lnTo>
                  <a:cubicBezTo>
                    <a:pt x="1" y="24214"/>
                    <a:pt x="2024" y="23734"/>
                    <a:pt x="3202" y="21390"/>
                  </a:cubicBezTo>
                  <a:cubicBezTo>
                    <a:pt x="3373" y="21047"/>
                    <a:pt x="4665" y="15949"/>
                    <a:pt x="4665" y="15949"/>
                  </a:cubicBezTo>
                  <a:lnTo>
                    <a:pt x="6368" y="9547"/>
                  </a:lnTo>
                  <a:lnTo>
                    <a:pt x="8518" y="1578"/>
                  </a:lnTo>
                  <a:cubicBezTo>
                    <a:pt x="8678" y="972"/>
                    <a:pt x="8312" y="355"/>
                    <a:pt x="7694" y="218"/>
                  </a:cubicBezTo>
                  <a:lnTo>
                    <a:pt x="672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44"/>
            <p:cNvSpPr/>
            <p:nvPr/>
          </p:nvSpPr>
          <p:spPr>
            <a:xfrm>
              <a:off x="5952684" y="2185399"/>
              <a:ext cx="42944" cy="4752"/>
            </a:xfrm>
            <a:custGeom>
              <a:avLst/>
              <a:gdLst/>
              <a:ahLst/>
              <a:cxnLst/>
              <a:rect l="l" t="t" r="r" b="b"/>
              <a:pathLst>
                <a:path w="1247" h="138" extrusionOk="0">
                  <a:moveTo>
                    <a:pt x="617" y="0"/>
                  </a:moveTo>
                  <a:cubicBezTo>
                    <a:pt x="286" y="0"/>
                    <a:pt x="0" y="34"/>
                    <a:pt x="0" y="69"/>
                  </a:cubicBezTo>
                  <a:cubicBezTo>
                    <a:pt x="0" y="103"/>
                    <a:pt x="286" y="137"/>
                    <a:pt x="617" y="137"/>
                  </a:cubicBezTo>
                  <a:cubicBezTo>
                    <a:pt x="960" y="137"/>
                    <a:pt x="1246" y="103"/>
                    <a:pt x="1246" y="69"/>
                  </a:cubicBezTo>
                  <a:cubicBezTo>
                    <a:pt x="1246" y="23"/>
                    <a:pt x="960" y="0"/>
                    <a:pt x="61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44"/>
            <p:cNvSpPr/>
            <p:nvPr/>
          </p:nvSpPr>
          <p:spPr>
            <a:xfrm>
              <a:off x="6016047" y="2129095"/>
              <a:ext cx="4752" cy="43736"/>
            </a:xfrm>
            <a:custGeom>
              <a:avLst/>
              <a:gdLst/>
              <a:ahLst/>
              <a:cxnLst/>
              <a:rect l="l" t="t" r="r" b="b"/>
              <a:pathLst>
                <a:path w="138" h="1270" extrusionOk="0">
                  <a:moveTo>
                    <a:pt x="69" y="0"/>
                  </a:moveTo>
                  <a:cubicBezTo>
                    <a:pt x="35" y="0"/>
                    <a:pt x="1" y="286"/>
                    <a:pt x="1" y="640"/>
                  </a:cubicBezTo>
                  <a:cubicBezTo>
                    <a:pt x="1" y="983"/>
                    <a:pt x="35" y="1269"/>
                    <a:pt x="69" y="1269"/>
                  </a:cubicBezTo>
                  <a:cubicBezTo>
                    <a:pt x="104" y="1269"/>
                    <a:pt x="138" y="983"/>
                    <a:pt x="138" y="640"/>
                  </a:cubicBezTo>
                  <a:cubicBezTo>
                    <a:pt x="138" y="286"/>
                    <a:pt x="104" y="0"/>
                    <a:pt x="6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44"/>
            <p:cNvSpPr/>
            <p:nvPr/>
          </p:nvSpPr>
          <p:spPr>
            <a:xfrm>
              <a:off x="6042838" y="2183814"/>
              <a:ext cx="42944" cy="4752"/>
            </a:xfrm>
            <a:custGeom>
              <a:avLst/>
              <a:gdLst/>
              <a:ahLst/>
              <a:cxnLst/>
              <a:rect l="l" t="t" r="r" b="b"/>
              <a:pathLst>
                <a:path w="1247" h="138" extrusionOk="0">
                  <a:moveTo>
                    <a:pt x="617" y="0"/>
                  </a:moveTo>
                  <a:cubicBezTo>
                    <a:pt x="286" y="0"/>
                    <a:pt x="0" y="35"/>
                    <a:pt x="0" y="69"/>
                  </a:cubicBezTo>
                  <a:cubicBezTo>
                    <a:pt x="0" y="115"/>
                    <a:pt x="286" y="138"/>
                    <a:pt x="617" y="138"/>
                  </a:cubicBezTo>
                  <a:cubicBezTo>
                    <a:pt x="960" y="138"/>
                    <a:pt x="1246" y="103"/>
                    <a:pt x="1246" y="69"/>
                  </a:cubicBezTo>
                  <a:cubicBezTo>
                    <a:pt x="1246" y="35"/>
                    <a:pt x="960" y="0"/>
                    <a:pt x="61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44"/>
            <p:cNvSpPr/>
            <p:nvPr/>
          </p:nvSpPr>
          <p:spPr>
            <a:xfrm>
              <a:off x="6017631" y="2201136"/>
              <a:ext cx="4752" cy="43736"/>
            </a:xfrm>
            <a:custGeom>
              <a:avLst/>
              <a:gdLst/>
              <a:ahLst/>
              <a:cxnLst/>
              <a:rect l="l" t="t" r="r" b="b"/>
              <a:pathLst>
                <a:path w="138" h="1270" extrusionOk="0">
                  <a:moveTo>
                    <a:pt x="69" y="0"/>
                  </a:moveTo>
                  <a:cubicBezTo>
                    <a:pt x="23" y="0"/>
                    <a:pt x="0" y="286"/>
                    <a:pt x="0" y="629"/>
                  </a:cubicBezTo>
                  <a:cubicBezTo>
                    <a:pt x="0" y="984"/>
                    <a:pt x="23" y="1269"/>
                    <a:pt x="69" y="1269"/>
                  </a:cubicBezTo>
                  <a:cubicBezTo>
                    <a:pt x="103" y="1269"/>
                    <a:pt x="138" y="984"/>
                    <a:pt x="138" y="629"/>
                  </a:cubicBezTo>
                  <a:cubicBezTo>
                    <a:pt x="138" y="286"/>
                    <a:pt x="103" y="0"/>
                    <a:pt x="6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44"/>
            <p:cNvSpPr/>
            <p:nvPr/>
          </p:nvSpPr>
          <p:spPr>
            <a:xfrm>
              <a:off x="6038499" y="2201411"/>
              <a:ext cx="17357" cy="18768"/>
            </a:xfrm>
            <a:custGeom>
              <a:avLst/>
              <a:gdLst/>
              <a:ahLst/>
              <a:cxnLst/>
              <a:rect l="l" t="t" r="r" b="b"/>
              <a:pathLst>
                <a:path w="504" h="545" extrusionOk="0">
                  <a:moveTo>
                    <a:pt x="35" y="1"/>
                  </a:moveTo>
                  <a:cubicBezTo>
                    <a:pt x="30" y="1"/>
                    <a:pt x="26" y="2"/>
                    <a:pt x="23" y="4"/>
                  </a:cubicBezTo>
                  <a:cubicBezTo>
                    <a:pt x="0" y="27"/>
                    <a:pt x="69" y="164"/>
                    <a:pt x="195" y="312"/>
                  </a:cubicBezTo>
                  <a:cubicBezTo>
                    <a:pt x="309" y="447"/>
                    <a:pt x="413" y="544"/>
                    <a:pt x="457" y="544"/>
                  </a:cubicBezTo>
                  <a:cubicBezTo>
                    <a:pt x="462" y="544"/>
                    <a:pt x="466" y="543"/>
                    <a:pt x="469" y="541"/>
                  </a:cubicBezTo>
                  <a:cubicBezTo>
                    <a:pt x="503" y="507"/>
                    <a:pt x="423" y="370"/>
                    <a:pt x="298" y="221"/>
                  </a:cubicBezTo>
                  <a:cubicBezTo>
                    <a:pt x="194" y="97"/>
                    <a:pt x="81" y="1"/>
                    <a:pt x="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44"/>
            <p:cNvSpPr/>
            <p:nvPr/>
          </p:nvSpPr>
          <p:spPr>
            <a:xfrm>
              <a:off x="6035745" y="2153235"/>
              <a:ext cx="17735" cy="16564"/>
            </a:xfrm>
            <a:custGeom>
              <a:avLst/>
              <a:gdLst/>
              <a:ahLst/>
              <a:cxnLst/>
              <a:rect l="l" t="t" r="r" b="b"/>
              <a:pathLst>
                <a:path w="515" h="481" extrusionOk="0">
                  <a:moveTo>
                    <a:pt x="474" y="0"/>
                  </a:moveTo>
                  <a:cubicBezTo>
                    <a:pt x="430" y="0"/>
                    <a:pt x="324" y="75"/>
                    <a:pt x="218" y="191"/>
                  </a:cubicBezTo>
                  <a:cubicBezTo>
                    <a:pt x="80" y="317"/>
                    <a:pt x="0" y="442"/>
                    <a:pt x="35" y="477"/>
                  </a:cubicBezTo>
                  <a:cubicBezTo>
                    <a:pt x="37" y="479"/>
                    <a:pt x="41" y="481"/>
                    <a:pt x="46" y="481"/>
                  </a:cubicBezTo>
                  <a:cubicBezTo>
                    <a:pt x="86" y="481"/>
                    <a:pt x="198" y="405"/>
                    <a:pt x="309" y="294"/>
                  </a:cubicBezTo>
                  <a:cubicBezTo>
                    <a:pt x="435" y="157"/>
                    <a:pt x="515" y="31"/>
                    <a:pt x="492" y="8"/>
                  </a:cubicBezTo>
                  <a:cubicBezTo>
                    <a:pt x="488" y="3"/>
                    <a:pt x="482" y="0"/>
                    <a:pt x="47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44"/>
            <p:cNvSpPr/>
            <p:nvPr/>
          </p:nvSpPr>
          <p:spPr>
            <a:xfrm>
              <a:off x="5987327" y="2157471"/>
              <a:ext cx="16943" cy="13155"/>
            </a:xfrm>
            <a:custGeom>
              <a:avLst/>
              <a:gdLst/>
              <a:ahLst/>
              <a:cxnLst/>
              <a:rect l="l" t="t" r="r" b="b"/>
              <a:pathLst>
                <a:path w="492" h="382" extrusionOk="0">
                  <a:moveTo>
                    <a:pt x="48" y="1"/>
                  </a:moveTo>
                  <a:cubicBezTo>
                    <a:pt x="36" y="1"/>
                    <a:pt x="28" y="4"/>
                    <a:pt x="23" y="11"/>
                  </a:cubicBezTo>
                  <a:cubicBezTo>
                    <a:pt x="0" y="34"/>
                    <a:pt x="80" y="137"/>
                    <a:pt x="206" y="239"/>
                  </a:cubicBezTo>
                  <a:cubicBezTo>
                    <a:pt x="303" y="327"/>
                    <a:pt x="409" y="382"/>
                    <a:pt x="452" y="382"/>
                  </a:cubicBezTo>
                  <a:cubicBezTo>
                    <a:pt x="460" y="382"/>
                    <a:pt x="465" y="380"/>
                    <a:pt x="469" y="377"/>
                  </a:cubicBezTo>
                  <a:cubicBezTo>
                    <a:pt x="492" y="342"/>
                    <a:pt x="412" y="239"/>
                    <a:pt x="286" y="137"/>
                  </a:cubicBezTo>
                  <a:cubicBezTo>
                    <a:pt x="194" y="54"/>
                    <a:pt x="95" y="1"/>
                    <a:pt x="4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44"/>
            <p:cNvSpPr/>
            <p:nvPr/>
          </p:nvSpPr>
          <p:spPr>
            <a:xfrm>
              <a:off x="5986122" y="2199414"/>
              <a:ext cx="16186" cy="16048"/>
            </a:xfrm>
            <a:custGeom>
              <a:avLst/>
              <a:gdLst/>
              <a:ahLst/>
              <a:cxnLst/>
              <a:rect l="l" t="t" r="r" b="b"/>
              <a:pathLst>
                <a:path w="470" h="466" extrusionOk="0">
                  <a:moveTo>
                    <a:pt x="432" y="1"/>
                  </a:moveTo>
                  <a:cubicBezTo>
                    <a:pt x="386" y="1"/>
                    <a:pt x="285" y="76"/>
                    <a:pt x="184" y="188"/>
                  </a:cubicBezTo>
                  <a:cubicBezTo>
                    <a:pt x="69" y="313"/>
                    <a:pt x="1" y="439"/>
                    <a:pt x="24" y="462"/>
                  </a:cubicBezTo>
                  <a:cubicBezTo>
                    <a:pt x="28" y="465"/>
                    <a:pt x="33" y="466"/>
                    <a:pt x="39" y="466"/>
                  </a:cubicBezTo>
                  <a:cubicBezTo>
                    <a:pt x="84" y="466"/>
                    <a:pt x="185" y="390"/>
                    <a:pt x="287" y="279"/>
                  </a:cubicBezTo>
                  <a:cubicBezTo>
                    <a:pt x="401" y="142"/>
                    <a:pt x="470" y="27"/>
                    <a:pt x="447" y="5"/>
                  </a:cubicBezTo>
                  <a:cubicBezTo>
                    <a:pt x="443" y="2"/>
                    <a:pt x="438" y="1"/>
                    <a:pt x="4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44"/>
            <p:cNvSpPr/>
            <p:nvPr/>
          </p:nvSpPr>
          <p:spPr>
            <a:xfrm>
              <a:off x="7135675" y="1477147"/>
              <a:ext cx="53585" cy="52001"/>
            </a:xfrm>
            <a:custGeom>
              <a:avLst/>
              <a:gdLst/>
              <a:ahLst/>
              <a:cxnLst/>
              <a:rect l="l" t="t" r="r" b="b"/>
              <a:pathLst>
                <a:path w="1556" h="1510" extrusionOk="0">
                  <a:moveTo>
                    <a:pt x="766" y="1"/>
                  </a:moveTo>
                  <a:lnTo>
                    <a:pt x="698" y="161"/>
                  </a:lnTo>
                  <a:cubicBezTo>
                    <a:pt x="595" y="401"/>
                    <a:pt x="412" y="584"/>
                    <a:pt x="183" y="698"/>
                  </a:cubicBezTo>
                  <a:lnTo>
                    <a:pt x="1" y="790"/>
                  </a:lnTo>
                  <a:lnTo>
                    <a:pt x="149" y="835"/>
                  </a:lnTo>
                  <a:cubicBezTo>
                    <a:pt x="401" y="938"/>
                    <a:pt x="606" y="1121"/>
                    <a:pt x="732" y="1373"/>
                  </a:cubicBezTo>
                  <a:lnTo>
                    <a:pt x="789" y="1510"/>
                  </a:lnTo>
                  <a:lnTo>
                    <a:pt x="835" y="1407"/>
                  </a:lnTo>
                  <a:cubicBezTo>
                    <a:pt x="938" y="1144"/>
                    <a:pt x="1144" y="938"/>
                    <a:pt x="1407" y="835"/>
                  </a:cubicBezTo>
                  <a:lnTo>
                    <a:pt x="1555" y="767"/>
                  </a:lnTo>
                  <a:lnTo>
                    <a:pt x="1395" y="710"/>
                  </a:lnTo>
                  <a:cubicBezTo>
                    <a:pt x="1144" y="595"/>
                    <a:pt x="938" y="401"/>
                    <a:pt x="824" y="138"/>
                  </a:cubicBezTo>
                  <a:lnTo>
                    <a:pt x="766"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4"/>
            <p:cNvSpPr/>
            <p:nvPr/>
          </p:nvSpPr>
          <p:spPr>
            <a:xfrm>
              <a:off x="7759248" y="3499867"/>
              <a:ext cx="53998" cy="52414"/>
            </a:xfrm>
            <a:custGeom>
              <a:avLst/>
              <a:gdLst/>
              <a:ahLst/>
              <a:cxnLst/>
              <a:rect l="l" t="t" r="r" b="b"/>
              <a:pathLst>
                <a:path w="1568" h="1522" extrusionOk="0">
                  <a:moveTo>
                    <a:pt x="778" y="1"/>
                  </a:moveTo>
                  <a:lnTo>
                    <a:pt x="698" y="172"/>
                  </a:lnTo>
                  <a:cubicBezTo>
                    <a:pt x="595" y="412"/>
                    <a:pt x="412" y="607"/>
                    <a:pt x="184" y="721"/>
                  </a:cubicBezTo>
                  <a:lnTo>
                    <a:pt x="1" y="801"/>
                  </a:lnTo>
                  <a:lnTo>
                    <a:pt x="150" y="858"/>
                  </a:lnTo>
                  <a:cubicBezTo>
                    <a:pt x="401" y="950"/>
                    <a:pt x="607" y="1133"/>
                    <a:pt x="733" y="1384"/>
                  </a:cubicBezTo>
                  <a:lnTo>
                    <a:pt x="801" y="1521"/>
                  </a:lnTo>
                  <a:lnTo>
                    <a:pt x="835" y="1407"/>
                  </a:lnTo>
                  <a:cubicBezTo>
                    <a:pt x="950" y="1155"/>
                    <a:pt x="1156" y="950"/>
                    <a:pt x="1407" y="835"/>
                  </a:cubicBezTo>
                  <a:lnTo>
                    <a:pt x="1567" y="778"/>
                  </a:lnTo>
                  <a:lnTo>
                    <a:pt x="1407" y="710"/>
                  </a:lnTo>
                  <a:cubicBezTo>
                    <a:pt x="1144" y="607"/>
                    <a:pt x="938" y="401"/>
                    <a:pt x="835" y="138"/>
                  </a:cubicBezTo>
                  <a:lnTo>
                    <a:pt x="77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4"/>
            <p:cNvSpPr/>
            <p:nvPr/>
          </p:nvSpPr>
          <p:spPr>
            <a:xfrm>
              <a:off x="7643129" y="2614096"/>
              <a:ext cx="29547" cy="3203"/>
            </a:xfrm>
            <a:custGeom>
              <a:avLst/>
              <a:gdLst/>
              <a:ahLst/>
              <a:cxnLst/>
              <a:rect l="l" t="t" r="r" b="b"/>
              <a:pathLst>
                <a:path w="858" h="93" extrusionOk="0">
                  <a:moveTo>
                    <a:pt x="435" y="1"/>
                  </a:moveTo>
                  <a:cubicBezTo>
                    <a:pt x="195" y="1"/>
                    <a:pt x="0" y="23"/>
                    <a:pt x="0" y="46"/>
                  </a:cubicBezTo>
                  <a:cubicBezTo>
                    <a:pt x="0" y="69"/>
                    <a:pt x="195" y="92"/>
                    <a:pt x="435" y="92"/>
                  </a:cubicBezTo>
                  <a:cubicBezTo>
                    <a:pt x="675" y="92"/>
                    <a:pt x="858" y="69"/>
                    <a:pt x="858" y="46"/>
                  </a:cubicBezTo>
                  <a:cubicBezTo>
                    <a:pt x="858" y="23"/>
                    <a:pt x="675" y="1"/>
                    <a:pt x="4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4"/>
            <p:cNvSpPr/>
            <p:nvPr/>
          </p:nvSpPr>
          <p:spPr>
            <a:xfrm>
              <a:off x="7686415" y="2575906"/>
              <a:ext cx="3582" cy="29582"/>
            </a:xfrm>
            <a:custGeom>
              <a:avLst/>
              <a:gdLst/>
              <a:ahLst/>
              <a:cxnLst/>
              <a:rect l="l" t="t" r="r" b="b"/>
              <a:pathLst>
                <a:path w="104" h="859" extrusionOk="0">
                  <a:moveTo>
                    <a:pt x="58" y="1"/>
                  </a:moveTo>
                  <a:cubicBezTo>
                    <a:pt x="24" y="1"/>
                    <a:pt x="1" y="195"/>
                    <a:pt x="1" y="435"/>
                  </a:cubicBezTo>
                  <a:cubicBezTo>
                    <a:pt x="1" y="675"/>
                    <a:pt x="24" y="858"/>
                    <a:pt x="58" y="858"/>
                  </a:cubicBezTo>
                  <a:cubicBezTo>
                    <a:pt x="81" y="858"/>
                    <a:pt x="104" y="675"/>
                    <a:pt x="104" y="435"/>
                  </a:cubicBezTo>
                  <a:cubicBezTo>
                    <a:pt x="104" y="195"/>
                    <a:pt x="81" y="1"/>
                    <a:pt x="5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4"/>
            <p:cNvSpPr/>
            <p:nvPr/>
          </p:nvSpPr>
          <p:spPr>
            <a:xfrm>
              <a:off x="7704529" y="2612925"/>
              <a:ext cx="29169" cy="3581"/>
            </a:xfrm>
            <a:custGeom>
              <a:avLst/>
              <a:gdLst/>
              <a:ahLst/>
              <a:cxnLst/>
              <a:rect l="l" t="t" r="r" b="b"/>
              <a:pathLst>
                <a:path w="847" h="104" extrusionOk="0">
                  <a:moveTo>
                    <a:pt x="424" y="0"/>
                  </a:moveTo>
                  <a:cubicBezTo>
                    <a:pt x="195" y="0"/>
                    <a:pt x="1" y="23"/>
                    <a:pt x="1" y="46"/>
                  </a:cubicBezTo>
                  <a:cubicBezTo>
                    <a:pt x="1" y="80"/>
                    <a:pt x="195" y="103"/>
                    <a:pt x="424" y="103"/>
                  </a:cubicBezTo>
                  <a:cubicBezTo>
                    <a:pt x="664" y="103"/>
                    <a:pt x="847" y="80"/>
                    <a:pt x="847" y="46"/>
                  </a:cubicBezTo>
                  <a:cubicBezTo>
                    <a:pt x="847" y="23"/>
                    <a:pt x="664" y="0"/>
                    <a:pt x="42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4"/>
            <p:cNvSpPr/>
            <p:nvPr/>
          </p:nvSpPr>
          <p:spPr>
            <a:xfrm>
              <a:off x="7687620" y="2624737"/>
              <a:ext cx="3168" cy="29547"/>
            </a:xfrm>
            <a:custGeom>
              <a:avLst/>
              <a:gdLst/>
              <a:ahLst/>
              <a:cxnLst/>
              <a:rect l="l" t="t" r="r" b="b"/>
              <a:pathLst>
                <a:path w="92" h="858" extrusionOk="0">
                  <a:moveTo>
                    <a:pt x="46" y="0"/>
                  </a:moveTo>
                  <a:cubicBezTo>
                    <a:pt x="23" y="0"/>
                    <a:pt x="0" y="195"/>
                    <a:pt x="0" y="435"/>
                  </a:cubicBezTo>
                  <a:cubicBezTo>
                    <a:pt x="0" y="663"/>
                    <a:pt x="23" y="858"/>
                    <a:pt x="46" y="858"/>
                  </a:cubicBezTo>
                  <a:cubicBezTo>
                    <a:pt x="69" y="858"/>
                    <a:pt x="92" y="663"/>
                    <a:pt x="92" y="435"/>
                  </a:cubicBezTo>
                  <a:cubicBezTo>
                    <a:pt x="92" y="195"/>
                    <a:pt x="69" y="0"/>
                    <a:pt x="4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4"/>
            <p:cNvSpPr/>
            <p:nvPr/>
          </p:nvSpPr>
          <p:spPr>
            <a:xfrm>
              <a:off x="7701774" y="2624978"/>
              <a:ext cx="11846" cy="12432"/>
            </a:xfrm>
            <a:custGeom>
              <a:avLst/>
              <a:gdLst/>
              <a:ahLst/>
              <a:cxnLst/>
              <a:rect l="l" t="t" r="r" b="b"/>
              <a:pathLst>
                <a:path w="344" h="361" extrusionOk="0">
                  <a:moveTo>
                    <a:pt x="32" y="0"/>
                  </a:moveTo>
                  <a:cubicBezTo>
                    <a:pt x="28" y="0"/>
                    <a:pt x="25" y="2"/>
                    <a:pt x="24" y="5"/>
                  </a:cubicBezTo>
                  <a:cubicBezTo>
                    <a:pt x="1" y="16"/>
                    <a:pt x="47" y="108"/>
                    <a:pt x="138" y="210"/>
                  </a:cubicBezTo>
                  <a:cubicBezTo>
                    <a:pt x="211" y="305"/>
                    <a:pt x="285" y="361"/>
                    <a:pt x="314" y="361"/>
                  </a:cubicBezTo>
                  <a:cubicBezTo>
                    <a:pt x="317" y="361"/>
                    <a:pt x="319" y="360"/>
                    <a:pt x="321" y="359"/>
                  </a:cubicBezTo>
                  <a:cubicBezTo>
                    <a:pt x="344" y="348"/>
                    <a:pt x="287" y="233"/>
                    <a:pt x="207" y="142"/>
                  </a:cubicBezTo>
                  <a:cubicBezTo>
                    <a:pt x="137" y="62"/>
                    <a:pt x="59" y="0"/>
                    <a:pt x="3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4"/>
            <p:cNvSpPr/>
            <p:nvPr/>
          </p:nvSpPr>
          <p:spPr>
            <a:xfrm>
              <a:off x="7699811" y="2592264"/>
              <a:ext cx="12260" cy="11296"/>
            </a:xfrm>
            <a:custGeom>
              <a:avLst/>
              <a:gdLst/>
              <a:ahLst/>
              <a:cxnLst/>
              <a:rect l="l" t="t" r="r" b="b"/>
              <a:pathLst>
                <a:path w="356" h="328" extrusionOk="0">
                  <a:moveTo>
                    <a:pt x="322" y="1"/>
                  </a:moveTo>
                  <a:cubicBezTo>
                    <a:pt x="294" y="1"/>
                    <a:pt x="217" y="54"/>
                    <a:pt x="149" y="132"/>
                  </a:cubicBezTo>
                  <a:cubicBezTo>
                    <a:pt x="58" y="212"/>
                    <a:pt x="1" y="303"/>
                    <a:pt x="24" y="326"/>
                  </a:cubicBezTo>
                  <a:cubicBezTo>
                    <a:pt x="26" y="327"/>
                    <a:pt x="28" y="327"/>
                    <a:pt x="31" y="327"/>
                  </a:cubicBezTo>
                  <a:cubicBezTo>
                    <a:pt x="60" y="327"/>
                    <a:pt x="134" y="273"/>
                    <a:pt x="218" y="200"/>
                  </a:cubicBezTo>
                  <a:cubicBezTo>
                    <a:pt x="298" y="109"/>
                    <a:pt x="355" y="29"/>
                    <a:pt x="332" y="6"/>
                  </a:cubicBezTo>
                  <a:cubicBezTo>
                    <a:pt x="331" y="2"/>
                    <a:pt x="327" y="1"/>
                    <a:pt x="32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4"/>
            <p:cNvSpPr/>
            <p:nvPr/>
          </p:nvSpPr>
          <p:spPr>
            <a:xfrm>
              <a:off x="7667131" y="2594984"/>
              <a:ext cx="11468" cy="8988"/>
            </a:xfrm>
            <a:custGeom>
              <a:avLst/>
              <a:gdLst/>
              <a:ahLst/>
              <a:cxnLst/>
              <a:rect l="l" t="t" r="r" b="b"/>
              <a:pathLst>
                <a:path w="333" h="261" extrusionOk="0">
                  <a:moveTo>
                    <a:pt x="36" y="1"/>
                  </a:moveTo>
                  <a:cubicBezTo>
                    <a:pt x="30" y="1"/>
                    <a:pt x="26" y="3"/>
                    <a:pt x="24" y="7"/>
                  </a:cubicBezTo>
                  <a:cubicBezTo>
                    <a:pt x="1" y="18"/>
                    <a:pt x="58" y="98"/>
                    <a:pt x="138" y="167"/>
                  </a:cubicBezTo>
                  <a:cubicBezTo>
                    <a:pt x="208" y="227"/>
                    <a:pt x="278" y="261"/>
                    <a:pt x="310" y="261"/>
                  </a:cubicBezTo>
                  <a:cubicBezTo>
                    <a:pt x="314" y="261"/>
                    <a:pt x="318" y="260"/>
                    <a:pt x="321" y="258"/>
                  </a:cubicBezTo>
                  <a:cubicBezTo>
                    <a:pt x="332" y="236"/>
                    <a:pt x="287" y="167"/>
                    <a:pt x="195" y="98"/>
                  </a:cubicBezTo>
                  <a:cubicBezTo>
                    <a:pt x="129" y="42"/>
                    <a:pt x="63" y="1"/>
                    <a:pt x="3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4"/>
            <p:cNvSpPr/>
            <p:nvPr/>
          </p:nvSpPr>
          <p:spPr>
            <a:xfrm>
              <a:off x="7666339" y="2623497"/>
              <a:ext cx="11089" cy="10882"/>
            </a:xfrm>
            <a:custGeom>
              <a:avLst/>
              <a:gdLst/>
              <a:ahLst/>
              <a:cxnLst/>
              <a:rect l="l" t="t" r="r" b="b"/>
              <a:pathLst>
                <a:path w="322" h="316" extrusionOk="0">
                  <a:moveTo>
                    <a:pt x="294" y="1"/>
                  </a:moveTo>
                  <a:cubicBezTo>
                    <a:pt x="273" y="1"/>
                    <a:pt x="200" y="55"/>
                    <a:pt x="127" y="128"/>
                  </a:cubicBezTo>
                  <a:cubicBezTo>
                    <a:pt x="47" y="219"/>
                    <a:pt x="1" y="299"/>
                    <a:pt x="24" y="311"/>
                  </a:cubicBezTo>
                  <a:cubicBezTo>
                    <a:pt x="26" y="314"/>
                    <a:pt x="29" y="316"/>
                    <a:pt x="33" y="316"/>
                  </a:cubicBezTo>
                  <a:cubicBezTo>
                    <a:pt x="59" y="316"/>
                    <a:pt x="127" y="264"/>
                    <a:pt x="195" y="196"/>
                  </a:cubicBezTo>
                  <a:cubicBezTo>
                    <a:pt x="275" y="105"/>
                    <a:pt x="321" y="25"/>
                    <a:pt x="298" y="2"/>
                  </a:cubicBezTo>
                  <a:cubicBezTo>
                    <a:pt x="297" y="1"/>
                    <a:pt x="296" y="1"/>
                    <a:pt x="29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7" name="Google Shape;2987;p44"/>
            <p:cNvGrpSpPr/>
            <p:nvPr/>
          </p:nvGrpSpPr>
          <p:grpSpPr>
            <a:xfrm>
              <a:off x="6213298" y="1623374"/>
              <a:ext cx="535433" cy="633474"/>
              <a:chOff x="6226048" y="1435374"/>
              <a:chExt cx="535433" cy="633474"/>
            </a:xfrm>
          </p:grpSpPr>
          <p:sp>
            <p:nvSpPr>
              <p:cNvPr id="2988" name="Google Shape;2988;p44"/>
              <p:cNvSpPr/>
              <p:nvPr/>
            </p:nvSpPr>
            <p:spPr>
              <a:xfrm>
                <a:off x="6226048" y="1533793"/>
                <a:ext cx="102383" cy="109477"/>
              </a:xfrm>
              <a:custGeom>
                <a:avLst/>
                <a:gdLst/>
                <a:ahLst/>
                <a:cxnLst/>
                <a:rect l="l" t="t" r="r" b="b"/>
                <a:pathLst>
                  <a:path w="2973" h="3179" extrusionOk="0">
                    <a:moveTo>
                      <a:pt x="2241" y="1"/>
                    </a:moveTo>
                    <a:lnTo>
                      <a:pt x="0" y="652"/>
                    </a:lnTo>
                    <a:lnTo>
                      <a:pt x="743" y="3179"/>
                    </a:lnTo>
                    <a:lnTo>
                      <a:pt x="2973" y="2527"/>
                    </a:lnTo>
                    <a:lnTo>
                      <a:pt x="22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4"/>
              <p:cNvSpPr/>
              <p:nvPr/>
            </p:nvSpPr>
            <p:spPr>
              <a:xfrm>
                <a:off x="6561837" y="1435374"/>
                <a:ext cx="102417" cy="109477"/>
              </a:xfrm>
              <a:custGeom>
                <a:avLst/>
                <a:gdLst/>
                <a:ahLst/>
                <a:cxnLst/>
                <a:rect l="l" t="t" r="r" b="b"/>
                <a:pathLst>
                  <a:path w="2974" h="3179" extrusionOk="0">
                    <a:moveTo>
                      <a:pt x="2230" y="1"/>
                    </a:moveTo>
                    <a:lnTo>
                      <a:pt x="1" y="652"/>
                    </a:lnTo>
                    <a:lnTo>
                      <a:pt x="744" y="3179"/>
                    </a:lnTo>
                    <a:lnTo>
                      <a:pt x="2973" y="2527"/>
                    </a:lnTo>
                    <a:lnTo>
                      <a:pt x="22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4"/>
              <p:cNvSpPr/>
              <p:nvPr/>
            </p:nvSpPr>
            <p:spPr>
              <a:xfrm>
                <a:off x="6266201" y="1533001"/>
                <a:ext cx="495280" cy="535847"/>
              </a:xfrm>
              <a:custGeom>
                <a:avLst/>
                <a:gdLst/>
                <a:ahLst/>
                <a:cxnLst/>
                <a:rect l="l" t="t" r="r" b="b"/>
                <a:pathLst>
                  <a:path w="14382" h="15560" extrusionOk="0">
                    <a:moveTo>
                      <a:pt x="10952" y="5419"/>
                    </a:moveTo>
                    <a:lnTo>
                      <a:pt x="11512" y="7329"/>
                    </a:lnTo>
                    <a:lnTo>
                      <a:pt x="9603" y="7889"/>
                    </a:lnTo>
                    <a:lnTo>
                      <a:pt x="9043" y="5980"/>
                    </a:lnTo>
                    <a:lnTo>
                      <a:pt x="10952" y="5419"/>
                    </a:lnTo>
                    <a:close/>
                    <a:moveTo>
                      <a:pt x="5213" y="7111"/>
                    </a:moveTo>
                    <a:lnTo>
                      <a:pt x="5773" y="9009"/>
                    </a:lnTo>
                    <a:lnTo>
                      <a:pt x="3864" y="9569"/>
                    </a:lnTo>
                    <a:lnTo>
                      <a:pt x="3304" y="7660"/>
                    </a:lnTo>
                    <a:lnTo>
                      <a:pt x="5213" y="7111"/>
                    </a:lnTo>
                    <a:close/>
                    <a:moveTo>
                      <a:pt x="9409" y="1"/>
                    </a:moveTo>
                    <a:lnTo>
                      <a:pt x="7294" y="618"/>
                    </a:lnTo>
                    <a:lnTo>
                      <a:pt x="7866" y="2561"/>
                    </a:lnTo>
                    <a:lnTo>
                      <a:pt x="4402" y="3567"/>
                    </a:lnTo>
                    <a:lnTo>
                      <a:pt x="3830" y="1635"/>
                    </a:lnTo>
                    <a:lnTo>
                      <a:pt x="1486" y="2321"/>
                    </a:lnTo>
                    <a:lnTo>
                      <a:pt x="1978" y="4025"/>
                    </a:lnTo>
                    <a:lnTo>
                      <a:pt x="0" y="4665"/>
                    </a:lnTo>
                    <a:lnTo>
                      <a:pt x="2481" y="13125"/>
                    </a:lnTo>
                    <a:lnTo>
                      <a:pt x="3590" y="12793"/>
                    </a:lnTo>
                    <a:lnTo>
                      <a:pt x="4402" y="15560"/>
                    </a:lnTo>
                    <a:lnTo>
                      <a:pt x="6985" y="14794"/>
                    </a:lnTo>
                    <a:lnTo>
                      <a:pt x="6162" y="11981"/>
                    </a:lnTo>
                    <a:lnTo>
                      <a:pt x="7271" y="11650"/>
                    </a:lnTo>
                    <a:lnTo>
                      <a:pt x="8106" y="14474"/>
                    </a:lnTo>
                    <a:lnTo>
                      <a:pt x="10266" y="13845"/>
                    </a:lnTo>
                    <a:lnTo>
                      <a:pt x="9489" y="11193"/>
                    </a:lnTo>
                    <a:lnTo>
                      <a:pt x="10792" y="10815"/>
                    </a:lnTo>
                    <a:lnTo>
                      <a:pt x="11570" y="13456"/>
                    </a:lnTo>
                    <a:lnTo>
                      <a:pt x="14382" y="12633"/>
                    </a:lnTo>
                    <a:lnTo>
                      <a:pt x="13490" y="9581"/>
                    </a:lnTo>
                    <a:lnTo>
                      <a:pt x="14187" y="9375"/>
                    </a:lnTo>
                    <a:lnTo>
                      <a:pt x="11890" y="1510"/>
                    </a:lnTo>
                    <a:lnTo>
                      <a:pt x="10015" y="2058"/>
                    </a:lnTo>
                    <a:lnTo>
                      <a:pt x="94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1" name="Google Shape;2991;p44"/>
            <p:cNvSpPr/>
            <p:nvPr/>
          </p:nvSpPr>
          <p:spPr>
            <a:xfrm>
              <a:off x="6593168" y="1142784"/>
              <a:ext cx="28755" cy="29547"/>
            </a:xfrm>
            <a:custGeom>
              <a:avLst/>
              <a:gdLst/>
              <a:ahLst/>
              <a:cxnLst/>
              <a:rect l="l" t="t" r="r" b="b"/>
              <a:pathLst>
                <a:path w="835" h="858" extrusionOk="0">
                  <a:moveTo>
                    <a:pt x="492" y="1"/>
                  </a:moveTo>
                  <a:lnTo>
                    <a:pt x="0" y="309"/>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4"/>
            <p:cNvSpPr/>
            <p:nvPr/>
          </p:nvSpPr>
          <p:spPr>
            <a:xfrm>
              <a:off x="6667585" y="1097500"/>
              <a:ext cx="28755" cy="29582"/>
            </a:xfrm>
            <a:custGeom>
              <a:avLst/>
              <a:gdLst/>
              <a:ahLst/>
              <a:cxnLst/>
              <a:rect l="l" t="t" r="r" b="b"/>
              <a:pathLst>
                <a:path w="835" h="859" extrusionOk="0">
                  <a:moveTo>
                    <a:pt x="492" y="1"/>
                  </a:moveTo>
                  <a:lnTo>
                    <a:pt x="0" y="298"/>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4"/>
            <p:cNvSpPr/>
            <p:nvPr/>
          </p:nvSpPr>
          <p:spPr>
            <a:xfrm>
              <a:off x="6612073" y="1123879"/>
              <a:ext cx="136648" cy="139816"/>
            </a:xfrm>
            <a:custGeom>
              <a:avLst/>
              <a:gdLst/>
              <a:ahLst/>
              <a:cxnLst/>
              <a:rect l="l" t="t" r="r" b="b"/>
              <a:pathLst>
                <a:path w="3968" h="4060" extrusionOk="0">
                  <a:moveTo>
                    <a:pt x="2675" y="1190"/>
                  </a:moveTo>
                  <a:lnTo>
                    <a:pt x="2927" y="1624"/>
                  </a:lnTo>
                  <a:lnTo>
                    <a:pt x="2504" y="1887"/>
                  </a:lnTo>
                  <a:lnTo>
                    <a:pt x="2252" y="1453"/>
                  </a:lnTo>
                  <a:lnTo>
                    <a:pt x="2675" y="1190"/>
                  </a:lnTo>
                  <a:close/>
                  <a:moveTo>
                    <a:pt x="1406" y="1979"/>
                  </a:moveTo>
                  <a:lnTo>
                    <a:pt x="1658" y="2402"/>
                  </a:lnTo>
                  <a:lnTo>
                    <a:pt x="1235" y="2664"/>
                  </a:lnTo>
                  <a:lnTo>
                    <a:pt x="983" y="2242"/>
                  </a:lnTo>
                  <a:lnTo>
                    <a:pt x="1406" y="1979"/>
                  </a:lnTo>
                  <a:close/>
                  <a:moveTo>
                    <a:pt x="1944" y="1"/>
                  </a:moveTo>
                  <a:lnTo>
                    <a:pt x="1475" y="287"/>
                  </a:lnTo>
                  <a:lnTo>
                    <a:pt x="1738" y="710"/>
                  </a:lnTo>
                  <a:lnTo>
                    <a:pt x="972" y="1178"/>
                  </a:lnTo>
                  <a:lnTo>
                    <a:pt x="709" y="755"/>
                  </a:lnTo>
                  <a:lnTo>
                    <a:pt x="195" y="1075"/>
                  </a:lnTo>
                  <a:lnTo>
                    <a:pt x="423" y="1453"/>
                  </a:lnTo>
                  <a:lnTo>
                    <a:pt x="0" y="1738"/>
                  </a:lnTo>
                  <a:lnTo>
                    <a:pt x="1143" y="3602"/>
                  </a:lnTo>
                  <a:lnTo>
                    <a:pt x="1383" y="3453"/>
                  </a:lnTo>
                  <a:lnTo>
                    <a:pt x="1761" y="4059"/>
                  </a:lnTo>
                  <a:lnTo>
                    <a:pt x="2332" y="3716"/>
                  </a:lnTo>
                  <a:lnTo>
                    <a:pt x="1955" y="3087"/>
                  </a:lnTo>
                  <a:lnTo>
                    <a:pt x="2195" y="2950"/>
                  </a:lnTo>
                  <a:lnTo>
                    <a:pt x="2584" y="3568"/>
                  </a:lnTo>
                  <a:lnTo>
                    <a:pt x="3053" y="3282"/>
                  </a:lnTo>
                  <a:lnTo>
                    <a:pt x="2698" y="2699"/>
                  </a:lnTo>
                  <a:lnTo>
                    <a:pt x="2984" y="2527"/>
                  </a:lnTo>
                  <a:lnTo>
                    <a:pt x="3338" y="3110"/>
                  </a:lnTo>
                  <a:lnTo>
                    <a:pt x="3967" y="2722"/>
                  </a:lnTo>
                  <a:lnTo>
                    <a:pt x="3556" y="2047"/>
                  </a:lnTo>
                  <a:lnTo>
                    <a:pt x="3704" y="1956"/>
                  </a:lnTo>
                  <a:lnTo>
                    <a:pt x="2641" y="218"/>
                  </a:lnTo>
                  <a:lnTo>
                    <a:pt x="2229" y="458"/>
                  </a:lnTo>
                  <a:lnTo>
                    <a:pt x="19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4" name="Google Shape;2994;p44"/>
            <p:cNvGrpSpPr/>
            <p:nvPr/>
          </p:nvGrpSpPr>
          <p:grpSpPr>
            <a:xfrm>
              <a:off x="6692726" y="1348030"/>
              <a:ext cx="226007" cy="273260"/>
              <a:chOff x="6639801" y="1068455"/>
              <a:chExt cx="226007" cy="273260"/>
            </a:xfrm>
          </p:grpSpPr>
          <p:sp>
            <p:nvSpPr>
              <p:cNvPr id="2995" name="Google Shape;2995;p44"/>
              <p:cNvSpPr/>
              <p:nvPr/>
            </p:nvSpPr>
            <p:spPr>
              <a:xfrm>
                <a:off x="6669726" y="1068455"/>
                <a:ext cx="42944" cy="46491"/>
              </a:xfrm>
              <a:custGeom>
                <a:avLst/>
                <a:gdLst/>
                <a:ahLst/>
                <a:cxnLst/>
                <a:rect l="l" t="t" r="r" b="b"/>
                <a:pathLst>
                  <a:path w="1247" h="1350" extrusionOk="0">
                    <a:moveTo>
                      <a:pt x="217" y="1"/>
                    </a:moveTo>
                    <a:lnTo>
                      <a:pt x="0" y="1155"/>
                    </a:lnTo>
                    <a:lnTo>
                      <a:pt x="1018" y="1350"/>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4"/>
              <p:cNvSpPr/>
              <p:nvPr/>
            </p:nvSpPr>
            <p:spPr>
              <a:xfrm>
                <a:off x="6823243" y="1098001"/>
                <a:ext cx="42565" cy="46491"/>
              </a:xfrm>
              <a:custGeom>
                <a:avLst/>
                <a:gdLst/>
                <a:ahLst/>
                <a:cxnLst/>
                <a:rect l="l" t="t" r="r" b="b"/>
                <a:pathLst>
                  <a:path w="1236" h="1350" extrusionOk="0">
                    <a:moveTo>
                      <a:pt x="218" y="0"/>
                    </a:moveTo>
                    <a:lnTo>
                      <a:pt x="1" y="1155"/>
                    </a:lnTo>
                    <a:lnTo>
                      <a:pt x="1018" y="1349"/>
                    </a:lnTo>
                    <a:lnTo>
                      <a:pt x="1235" y="195"/>
                    </a:lnTo>
                    <a:lnTo>
                      <a:pt x="218"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4"/>
              <p:cNvSpPr/>
              <p:nvPr/>
            </p:nvSpPr>
            <p:spPr>
              <a:xfrm>
                <a:off x="6639801" y="1109813"/>
                <a:ext cx="210275" cy="231902"/>
              </a:xfrm>
              <a:custGeom>
                <a:avLst/>
                <a:gdLst/>
                <a:ahLst/>
                <a:cxnLst/>
                <a:rect l="l" t="t" r="r" b="b"/>
                <a:pathLst>
                  <a:path w="6106" h="6734" extrusionOk="0">
                    <a:moveTo>
                      <a:pt x="1441" y="2492"/>
                    </a:moveTo>
                    <a:lnTo>
                      <a:pt x="2310" y="2664"/>
                    </a:lnTo>
                    <a:lnTo>
                      <a:pt x="2150" y="3533"/>
                    </a:lnTo>
                    <a:lnTo>
                      <a:pt x="1269" y="3361"/>
                    </a:lnTo>
                    <a:lnTo>
                      <a:pt x="1441" y="2492"/>
                    </a:lnTo>
                    <a:close/>
                    <a:moveTo>
                      <a:pt x="4070" y="2995"/>
                    </a:moveTo>
                    <a:lnTo>
                      <a:pt x="4939" y="3167"/>
                    </a:lnTo>
                    <a:lnTo>
                      <a:pt x="4767" y="4036"/>
                    </a:lnTo>
                    <a:lnTo>
                      <a:pt x="3899" y="3864"/>
                    </a:lnTo>
                    <a:lnTo>
                      <a:pt x="4070" y="2995"/>
                    </a:lnTo>
                    <a:close/>
                    <a:moveTo>
                      <a:pt x="1807" y="0"/>
                    </a:moveTo>
                    <a:lnTo>
                      <a:pt x="1669"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86"/>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44"/>
              <p:cNvSpPr/>
              <p:nvPr/>
            </p:nvSpPr>
            <p:spPr>
              <a:xfrm>
                <a:off x="6669726" y="1068455"/>
                <a:ext cx="42944" cy="45699"/>
              </a:xfrm>
              <a:custGeom>
                <a:avLst/>
                <a:gdLst/>
                <a:ahLst/>
                <a:cxnLst/>
                <a:rect l="l" t="t" r="r" b="b"/>
                <a:pathLst>
                  <a:path w="1247" h="1327" extrusionOk="0">
                    <a:moveTo>
                      <a:pt x="217" y="1"/>
                    </a:moveTo>
                    <a:lnTo>
                      <a:pt x="0" y="1155"/>
                    </a:lnTo>
                    <a:lnTo>
                      <a:pt x="915" y="1327"/>
                    </a:lnTo>
                    <a:lnTo>
                      <a:pt x="938" y="1201"/>
                    </a:lnTo>
                    <a:lnTo>
                      <a:pt x="1040" y="1213"/>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44"/>
              <p:cNvSpPr/>
              <p:nvPr/>
            </p:nvSpPr>
            <p:spPr>
              <a:xfrm>
                <a:off x="6824035" y="1098001"/>
                <a:ext cx="41773" cy="46491"/>
              </a:xfrm>
              <a:custGeom>
                <a:avLst/>
                <a:gdLst/>
                <a:ahLst/>
                <a:cxnLst/>
                <a:rect l="l" t="t" r="r" b="b"/>
                <a:pathLst>
                  <a:path w="1213" h="1350" extrusionOk="0">
                    <a:moveTo>
                      <a:pt x="195" y="0"/>
                    </a:moveTo>
                    <a:lnTo>
                      <a:pt x="1" y="1018"/>
                    </a:lnTo>
                    <a:lnTo>
                      <a:pt x="81" y="1029"/>
                    </a:lnTo>
                    <a:lnTo>
                      <a:pt x="58" y="1166"/>
                    </a:lnTo>
                    <a:lnTo>
                      <a:pt x="995" y="1349"/>
                    </a:lnTo>
                    <a:lnTo>
                      <a:pt x="1212" y="195"/>
                    </a:lnTo>
                    <a:lnTo>
                      <a:pt x="195"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4"/>
              <p:cNvSpPr/>
              <p:nvPr/>
            </p:nvSpPr>
            <p:spPr>
              <a:xfrm>
                <a:off x="6639801" y="1109813"/>
                <a:ext cx="210275" cy="231902"/>
              </a:xfrm>
              <a:custGeom>
                <a:avLst/>
                <a:gdLst/>
                <a:ahLst/>
                <a:cxnLst/>
                <a:rect l="l" t="t" r="r" b="b"/>
                <a:pathLst>
                  <a:path w="6106" h="6734" extrusionOk="0">
                    <a:moveTo>
                      <a:pt x="1441" y="2492"/>
                    </a:moveTo>
                    <a:lnTo>
                      <a:pt x="2310" y="2652"/>
                    </a:lnTo>
                    <a:lnTo>
                      <a:pt x="2138" y="3533"/>
                    </a:lnTo>
                    <a:lnTo>
                      <a:pt x="1269" y="3361"/>
                    </a:lnTo>
                    <a:lnTo>
                      <a:pt x="1441" y="2492"/>
                    </a:lnTo>
                    <a:close/>
                    <a:moveTo>
                      <a:pt x="4070" y="2995"/>
                    </a:moveTo>
                    <a:lnTo>
                      <a:pt x="4939" y="3167"/>
                    </a:lnTo>
                    <a:lnTo>
                      <a:pt x="4767" y="4036"/>
                    </a:lnTo>
                    <a:lnTo>
                      <a:pt x="3899" y="3864"/>
                    </a:lnTo>
                    <a:lnTo>
                      <a:pt x="4070" y="2995"/>
                    </a:lnTo>
                    <a:close/>
                    <a:moveTo>
                      <a:pt x="1807" y="0"/>
                    </a:moveTo>
                    <a:lnTo>
                      <a:pt x="1658"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98"/>
                    </a:lnTo>
                    <a:lnTo>
                      <a:pt x="5351" y="675"/>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1" name="Google Shape;3001;p44"/>
            <p:cNvSpPr/>
            <p:nvPr/>
          </p:nvSpPr>
          <p:spPr>
            <a:xfrm rot="1364717">
              <a:off x="8695581" y="1840452"/>
              <a:ext cx="234834" cy="192199"/>
            </a:xfrm>
            <a:custGeom>
              <a:avLst/>
              <a:gdLst/>
              <a:ahLst/>
              <a:cxnLst/>
              <a:rect l="l" t="t" r="r" b="b"/>
              <a:pathLst>
                <a:path w="6819" h="5581" extrusionOk="0">
                  <a:moveTo>
                    <a:pt x="5012" y="0"/>
                  </a:moveTo>
                  <a:lnTo>
                    <a:pt x="5012" y="0"/>
                  </a:lnTo>
                  <a:cubicBezTo>
                    <a:pt x="5012" y="12"/>
                    <a:pt x="5195" y="126"/>
                    <a:pt x="5458" y="400"/>
                  </a:cubicBezTo>
                  <a:cubicBezTo>
                    <a:pt x="5835" y="778"/>
                    <a:pt x="6098" y="1258"/>
                    <a:pt x="6235" y="1784"/>
                  </a:cubicBezTo>
                  <a:cubicBezTo>
                    <a:pt x="6418" y="2561"/>
                    <a:pt x="6281" y="3373"/>
                    <a:pt x="5869" y="4059"/>
                  </a:cubicBezTo>
                  <a:cubicBezTo>
                    <a:pt x="5306" y="4942"/>
                    <a:pt x="4347" y="5436"/>
                    <a:pt x="3362" y="5436"/>
                  </a:cubicBezTo>
                  <a:cubicBezTo>
                    <a:pt x="2907" y="5436"/>
                    <a:pt x="2446" y="5331"/>
                    <a:pt x="2017" y="5110"/>
                  </a:cubicBezTo>
                  <a:cubicBezTo>
                    <a:pt x="874" y="4516"/>
                    <a:pt x="245" y="3247"/>
                    <a:pt x="462" y="1966"/>
                  </a:cubicBezTo>
                  <a:cubicBezTo>
                    <a:pt x="565" y="1441"/>
                    <a:pt x="794" y="949"/>
                    <a:pt x="1148" y="537"/>
                  </a:cubicBezTo>
                  <a:cubicBezTo>
                    <a:pt x="1399" y="252"/>
                    <a:pt x="1571" y="137"/>
                    <a:pt x="1559" y="126"/>
                  </a:cubicBezTo>
                  <a:lnTo>
                    <a:pt x="1559" y="126"/>
                  </a:lnTo>
                  <a:cubicBezTo>
                    <a:pt x="1514" y="137"/>
                    <a:pt x="1468" y="172"/>
                    <a:pt x="1434" y="195"/>
                  </a:cubicBezTo>
                  <a:cubicBezTo>
                    <a:pt x="1319" y="286"/>
                    <a:pt x="1205" y="389"/>
                    <a:pt x="1102" y="503"/>
                  </a:cubicBezTo>
                  <a:cubicBezTo>
                    <a:pt x="725" y="903"/>
                    <a:pt x="473" y="1406"/>
                    <a:pt x="371" y="1944"/>
                  </a:cubicBezTo>
                  <a:cubicBezTo>
                    <a:pt x="0" y="3839"/>
                    <a:pt x="1457" y="5581"/>
                    <a:pt x="3359" y="5581"/>
                  </a:cubicBezTo>
                  <a:cubicBezTo>
                    <a:pt x="3395" y="5581"/>
                    <a:pt x="3432" y="5580"/>
                    <a:pt x="3469" y="5579"/>
                  </a:cubicBezTo>
                  <a:cubicBezTo>
                    <a:pt x="5424" y="5522"/>
                    <a:pt x="6818" y="3658"/>
                    <a:pt x="6327" y="1761"/>
                  </a:cubicBezTo>
                  <a:cubicBezTo>
                    <a:pt x="6189" y="1223"/>
                    <a:pt x="5892" y="732"/>
                    <a:pt x="5492" y="355"/>
                  </a:cubicBezTo>
                  <a:cubicBezTo>
                    <a:pt x="5389" y="252"/>
                    <a:pt x="5275" y="160"/>
                    <a:pt x="5149" y="80"/>
                  </a:cubicBezTo>
                  <a:cubicBezTo>
                    <a:pt x="5103" y="46"/>
                    <a:pt x="5069" y="23"/>
                    <a:pt x="50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4"/>
            <p:cNvSpPr/>
            <p:nvPr/>
          </p:nvSpPr>
          <p:spPr>
            <a:xfrm rot="1364717">
              <a:off x="8830478" y="1812252"/>
              <a:ext cx="4752" cy="146087"/>
            </a:xfrm>
            <a:custGeom>
              <a:avLst/>
              <a:gdLst/>
              <a:ahLst/>
              <a:cxnLst/>
              <a:rect l="l" t="t" r="r" b="b"/>
              <a:pathLst>
                <a:path w="138" h="4242" extrusionOk="0">
                  <a:moveTo>
                    <a:pt x="69" y="0"/>
                  </a:moveTo>
                  <a:cubicBezTo>
                    <a:pt x="34" y="0"/>
                    <a:pt x="0" y="949"/>
                    <a:pt x="0" y="2127"/>
                  </a:cubicBezTo>
                  <a:cubicBezTo>
                    <a:pt x="0" y="3293"/>
                    <a:pt x="34" y="4241"/>
                    <a:pt x="69" y="4241"/>
                  </a:cubicBezTo>
                  <a:cubicBezTo>
                    <a:pt x="114" y="4241"/>
                    <a:pt x="137" y="3293"/>
                    <a:pt x="137" y="2127"/>
                  </a:cubicBezTo>
                  <a:cubicBezTo>
                    <a:pt x="137" y="949"/>
                    <a:pt x="114"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4"/>
            <p:cNvSpPr/>
            <p:nvPr/>
          </p:nvSpPr>
          <p:spPr>
            <a:xfrm>
              <a:off x="6538067" y="3727044"/>
              <a:ext cx="63021" cy="939386"/>
            </a:xfrm>
            <a:custGeom>
              <a:avLst/>
              <a:gdLst/>
              <a:ahLst/>
              <a:cxnLst/>
              <a:rect l="l" t="t" r="r" b="b"/>
              <a:pathLst>
                <a:path w="1830" h="27278" extrusionOk="0">
                  <a:moveTo>
                    <a:pt x="1830" y="0"/>
                  </a:moveTo>
                  <a:lnTo>
                    <a:pt x="69" y="69"/>
                  </a:lnTo>
                  <a:lnTo>
                    <a:pt x="1" y="27277"/>
                  </a:lnTo>
                  <a:lnTo>
                    <a:pt x="1201" y="27277"/>
                  </a:lnTo>
                  <a:lnTo>
                    <a:pt x="1830"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4"/>
            <p:cNvSpPr/>
            <p:nvPr/>
          </p:nvSpPr>
          <p:spPr>
            <a:xfrm>
              <a:off x="6750643" y="3716782"/>
              <a:ext cx="247674" cy="949649"/>
            </a:xfrm>
            <a:custGeom>
              <a:avLst/>
              <a:gdLst/>
              <a:ahLst/>
              <a:cxnLst/>
              <a:rect l="l" t="t" r="r" b="b"/>
              <a:pathLst>
                <a:path w="7192" h="27576" extrusionOk="0">
                  <a:moveTo>
                    <a:pt x="1" y="1"/>
                  </a:moveTo>
                  <a:lnTo>
                    <a:pt x="5854" y="27575"/>
                  </a:lnTo>
                  <a:lnTo>
                    <a:pt x="7192" y="27575"/>
                  </a:lnTo>
                  <a:lnTo>
                    <a:pt x="232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4"/>
            <p:cNvSpPr/>
            <p:nvPr/>
          </p:nvSpPr>
          <p:spPr>
            <a:xfrm>
              <a:off x="6104238" y="3723497"/>
              <a:ext cx="268922" cy="942933"/>
            </a:xfrm>
            <a:custGeom>
              <a:avLst/>
              <a:gdLst/>
              <a:ahLst/>
              <a:cxnLst/>
              <a:rect l="l" t="t" r="r" b="b"/>
              <a:pathLst>
                <a:path w="7809" h="27381" extrusionOk="0">
                  <a:moveTo>
                    <a:pt x="5865" y="0"/>
                  </a:moveTo>
                  <a:lnTo>
                    <a:pt x="0" y="27380"/>
                  </a:lnTo>
                  <a:lnTo>
                    <a:pt x="1338" y="27380"/>
                  </a:lnTo>
                  <a:lnTo>
                    <a:pt x="7809" y="103"/>
                  </a:lnTo>
                  <a:lnTo>
                    <a:pt x="586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4"/>
            <p:cNvSpPr/>
            <p:nvPr/>
          </p:nvSpPr>
          <p:spPr>
            <a:xfrm>
              <a:off x="5986156" y="2826017"/>
              <a:ext cx="1187371" cy="922477"/>
            </a:xfrm>
            <a:custGeom>
              <a:avLst/>
              <a:gdLst/>
              <a:ahLst/>
              <a:cxnLst/>
              <a:rect l="l" t="t" r="r" b="b"/>
              <a:pathLst>
                <a:path w="34479" h="26787" extrusionOk="0">
                  <a:moveTo>
                    <a:pt x="27681" y="1"/>
                  </a:moveTo>
                  <a:cubicBezTo>
                    <a:pt x="18672" y="1"/>
                    <a:pt x="19174" y="12369"/>
                    <a:pt x="16999" y="18094"/>
                  </a:cubicBezTo>
                  <a:cubicBezTo>
                    <a:pt x="15187" y="22848"/>
                    <a:pt x="10300" y="23283"/>
                    <a:pt x="7967" y="23283"/>
                  </a:cubicBezTo>
                  <a:cubicBezTo>
                    <a:pt x="7445" y="23283"/>
                    <a:pt x="7051" y="23261"/>
                    <a:pt x="6848" y="23261"/>
                  </a:cubicBezTo>
                  <a:cubicBezTo>
                    <a:pt x="6760" y="23261"/>
                    <a:pt x="6642" y="23261"/>
                    <a:pt x="6500" y="23261"/>
                  </a:cubicBezTo>
                  <a:cubicBezTo>
                    <a:pt x="4854" y="23261"/>
                    <a:pt x="0" y="23338"/>
                    <a:pt x="1863" y="25296"/>
                  </a:cubicBezTo>
                  <a:cubicBezTo>
                    <a:pt x="2805" y="26280"/>
                    <a:pt x="8544" y="26787"/>
                    <a:pt x="14654" y="26787"/>
                  </a:cubicBezTo>
                  <a:cubicBezTo>
                    <a:pt x="21677" y="26787"/>
                    <a:pt x="29189" y="26118"/>
                    <a:pt x="30466" y="24736"/>
                  </a:cubicBezTo>
                  <a:cubicBezTo>
                    <a:pt x="32867" y="22152"/>
                    <a:pt x="33244" y="14596"/>
                    <a:pt x="33885" y="7119"/>
                  </a:cubicBezTo>
                  <a:cubicBezTo>
                    <a:pt x="34478" y="309"/>
                    <a:pt x="29172" y="6"/>
                    <a:pt x="28221" y="6"/>
                  </a:cubicBezTo>
                  <a:cubicBezTo>
                    <a:pt x="28128" y="6"/>
                    <a:pt x="28077" y="8"/>
                    <a:pt x="28077" y="8"/>
                  </a:cubicBezTo>
                  <a:cubicBezTo>
                    <a:pt x="27943" y="3"/>
                    <a:pt x="27811" y="1"/>
                    <a:pt x="2768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4"/>
            <p:cNvSpPr/>
            <p:nvPr/>
          </p:nvSpPr>
          <p:spPr>
            <a:xfrm>
              <a:off x="6027859" y="2826672"/>
              <a:ext cx="1131513" cy="923235"/>
            </a:xfrm>
            <a:custGeom>
              <a:avLst/>
              <a:gdLst/>
              <a:ahLst/>
              <a:cxnLst/>
              <a:rect l="l" t="t" r="r" b="b"/>
              <a:pathLst>
                <a:path w="32857" h="26809" extrusionOk="0">
                  <a:moveTo>
                    <a:pt x="27278" y="1"/>
                  </a:moveTo>
                  <a:lnTo>
                    <a:pt x="27278" y="1"/>
                  </a:lnTo>
                  <a:cubicBezTo>
                    <a:pt x="27278" y="1"/>
                    <a:pt x="32216" y="1007"/>
                    <a:pt x="31748" y="6174"/>
                  </a:cubicBezTo>
                  <a:cubicBezTo>
                    <a:pt x="31290" y="11342"/>
                    <a:pt x="29998" y="20396"/>
                    <a:pt x="27598" y="22694"/>
                  </a:cubicBezTo>
                  <a:cubicBezTo>
                    <a:pt x="25616" y="24591"/>
                    <a:pt x="18866" y="25272"/>
                    <a:pt x="13709" y="25272"/>
                  </a:cubicBezTo>
                  <a:cubicBezTo>
                    <a:pt x="12619" y="25272"/>
                    <a:pt x="11600" y="25242"/>
                    <a:pt x="10713" y="25186"/>
                  </a:cubicBezTo>
                  <a:cubicBezTo>
                    <a:pt x="4814" y="24809"/>
                    <a:pt x="1075" y="23688"/>
                    <a:pt x="1075" y="23688"/>
                  </a:cubicBezTo>
                  <a:cubicBezTo>
                    <a:pt x="1075" y="23688"/>
                    <a:pt x="1" y="24386"/>
                    <a:pt x="332" y="24831"/>
                  </a:cubicBezTo>
                  <a:cubicBezTo>
                    <a:pt x="628" y="25254"/>
                    <a:pt x="3109" y="26808"/>
                    <a:pt x="14491" y="26808"/>
                  </a:cubicBezTo>
                  <a:cubicBezTo>
                    <a:pt x="15429" y="26808"/>
                    <a:pt x="16428" y="26797"/>
                    <a:pt x="17492" y="26775"/>
                  </a:cubicBezTo>
                  <a:cubicBezTo>
                    <a:pt x="31450" y="26478"/>
                    <a:pt x="30479" y="24420"/>
                    <a:pt x="31062" y="22168"/>
                  </a:cubicBezTo>
                  <a:cubicBezTo>
                    <a:pt x="31645" y="19916"/>
                    <a:pt x="32856" y="7923"/>
                    <a:pt x="32685" y="5283"/>
                  </a:cubicBezTo>
                  <a:cubicBezTo>
                    <a:pt x="32513" y="2653"/>
                    <a:pt x="31187" y="458"/>
                    <a:pt x="2727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4"/>
            <p:cNvSpPr/>
            <p:nvPr/>
          </p:nvSpPr>
          <p:spPr>
            <a:xfrm>
              <a:off x="5688523" y="3207365"/>
              <a:ext cx="2747217" cy="1469310"/>
            </a:xfrm>
            <a:custGeom>
              <a:avLst/>
              <a:gdLst/>
              <a:ahLst/>
              <a:cxnLst/>
              <a:rect l="l" t="t" r="r" b="b"/>
              <a:pathLst>
                <a:path w="79774" h="42666" extrusionOk="0">
                  <a:moveTo>
                    <a:pt x="0" y="1"/>
                  </a:moveTo>
                  <a:lnTo>
                    <a:pt x="0" y="2127"/>
                  </a:lnTo>
                  <a:lnTo>
                    <a:pt x="4264" y="2127"/>
                  </a:lnTo>
                  <a:lnTo>
                    <a:pt x="2058" y="42597"/>
                  </a:lnTo>
                  <a:lnTo>
                    <a:pt x="3281" y="42665"/>
                  </a:lnTo>
                  <a:lnTo>
                    <a:pt x="5476" y="2127"/>
                  </a:lnTo>
                  <a:lnTo>
                    <a:pt x="75429" y="2127"/>
                  </a:lnTo>
                  <a:lnTo>
                    <a:pt x="77304" y="42631"/>
                  </a:lnTo>
                  <a:lnTo>
                    <a:pt x="78516" y="42631"/>
                  </a:lnTo>
                  <a:lnTo>
                    <a:pt x="76641" y="2127"/>
                  </a:lnTo>
                  <a:lnTo>
                    <a:pt x="79773" y="2127"/>
                  </a:lnTo>
                  <a:lnTo>
                    <a:pt x="7977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4"/>
            <p:cNvSpPr/>
            <p:nvPr/>
          </p:nvSpPr>
          <p:spPr>
            <a:xfrm>
              <a:off x="5877475" y="2460510"/>
              <a:ext cx="902366" cy="657550"/>
            </a:xfrm>
            <a:custGeom>
              <a:avLst/>
              <a:gdLst/>
              <a:ahLst/>
              <a:cxnLst/>
              <a:rect l="l" t="t" r="r" b="b"/>
              <a:pathLst>
                <a:path w="26203" h="19094" extrusionOk="0">
                  <a:moveTo>
                    <a:pt x="24961" y="1"/>
                  </a:moveTo>
                  <a:cubicBezTo>
                    <a:pt x="24941" y="1"/>
                    <a:pt x="24920" y="1"/>
                    <a:pt x="24900" y="2"/>
                  </a:cubicBezTo>
                  <a:lnTo>
                    <a:pt x="1247" y="1122"/>
                  </a:lnTo>
                  <a:cubicBezTo>
                    <a:pt x="538" y="1157"/>
                    <a:pt x="1" y="1785"/>
                    <a:pt x="69" y="2483"/>
                  </a:cubicBezTo>
                  <a:lnTo>
                    <a:pt x="1521" y="17962"/>
                  </a:lnTo>
                  <a:cubicBezTo>
                    <a:pt x="1590" y="18602"/>
                    <a:pt x="2127" y="19094"/>
                    <a:pt x="2767" y="19094"/>
                  </a:cubicBezTo>
                  <a:lnTo>
                    <a:pt x="24968" y="19094"/>
                  </a:lnTo>
                  <a:cubicBezTo>
                    <a:pt x="25654" y="19094"/>
                    <a:pt x="26203" y="18533"/>
                    <a:pt x="26203" y="17848"/>
                  </a:cubicBezTo>
                  <a:lnTo>
                    <a:pt x="26203" y="1248"/>
                  </a:lnTo>
                  <a:cubicBezTo>
                    <a:pt x="26203" y="560"/>
                    <a:pt x="25653" y="1"/>
                    <a:pt x="249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4"/>
            <p:cNvSpPr/>
            <p:nvPr/>
          </p:nvSpPr>
          <p:spPr>
            <a:xfrm>
              <a:off x="6345155" y="2623532"/>
              <a:ext cx="152007" cy="129623"/>
            </a:xfrm>
            <a:custGeom>
              <a:avLst/>
              <a:gdLst/>
              <a:ahLst/>
              <a:cxnLst/>
              <a:rect l="l" t="t" r="r" b="b"/>
              <a:pathLst>
                <a:path w="4414" h="3764" extrusionOk="0">
                  <a:moveTo>
                    <a:pt x="2548" y="1"/>
                  </a:moveTo>
                  <a:cubicBezTo>
                    <a:pt x="2541" y="1"/>
                    <a:pt x="2534" y="1"/>
                    <a:pt x="2527" y="1"/>
                  </a:cubicBezTo>
                  <a:cubicBezTo>
                    <a:pt x="847" y="1"/>
                    <a:pt x="1" y="2024"/>
                    <a:pt x="1190" y="3213"/>
                  </a:cubicBezTo>
                  <a:cubicBezTo>
                    <a:pt x="1574" y="3593"/>
                    <a:pt x="2044" y="3764"/>
                    <a:pt x="2506" y="3764"/>
                  </a:cubicBezTo>
                  <a:cubicBezTo>
                    <a:pt x="3474" y="3764"/>
                    <a:pt x="4402" y="3014"/>
                    <a:pt x="4402" y="1876"/>
                  </a:cubicBezTo>
                  <a:cubicBezTo>
                    <a:pt x="4414" y="842"/>
                    <a:pt x="3579" y="1"/>
                    <a:pt x="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4"/>
            <p:cNvSpPr/>
            <p:nvPr/>
          </p:nvSpPr>
          <p:spPr>
            <a:xfrm>
              <a:off x="6362098" y="2635757"/>
              <a:ext cx="122460" cy="104931"/>
            </a:xfrm>
            <a:custGeom>
              <a:avLst/>
              <a:gdLst/>
              <a:ahLst/>
              <a:cxnLst/>
              <a:rect l="l" t="t" r="r" b="b"/>
              <a:pathLst>
                <a:path w="3556" h="3047" extrusionOk="0">
                  <a:moveTo>
                    <a:pt x="1372" y="858"/>
                  </a:moveTo>
                  <a:cubicBezTo>
                    <a:pt x="1555" y="858"/>
                    <a:pt x="1647" y="1075"/>
                    <a:pt x="1521" y="1212"/>
                  </a:cubicBezTo>
                  <a:cubicBezTo>
                    <a:pt x="1477" y="1252"/>
                    <a:pt x="1425" y="1270"/>
                    <a:pt x="1375" y="1270"/>
                  </a:cubicBezTo>
                  <a:cubicBezTo>
                    <a:pt x="1267" y="1270"/>
                    <a:pt x="1167" y="1188"/>
                    <a:pt x="1167" y="1064"/>
                  </a:cubicBezTo>
                  <a:cubicBezTo>
                    <a:pt x="1178" y="949"/>
                    <a:pt x="1258" y="869"/>
                    <a:pt x="1372" y="869"/>
                  </a:cubicBezTo>
                  <a:lnTo>
                    <a:pt x="1372" y="858"/>
                  </a:lnTo>
                  <a:close/>
                  <a:moveTo>
                    <a:pt x="2527" y="858"/>
                  </a:moveTo>
                  <a:cubicBezTo>
                    <a:pt x="2710" y="858"/>
                    <a:pt x="2801" y="1075"/>
                    <a:pt x="2676" y="1212"/>
                  </a:cubicBezTo>
                  <a:cubicBezTo>
                    <a:pt x="2632" y="1252"/>
                    <a:pt x="2580" y="1270"/>
                    <a:pt x="2530" y="1270"/>
                  </a:cubicBezTo>
                  <a:cubicBezTo>
                    <a:pt x="2422" y="1270"/>
                    <a:pt x="2321" y="1188"/>
                    <a:pt x="2321" y="1064"/>
                  </a:cubicBezTo>
                  <a:cubicBezTo>
                    <a:pt x="2333" y="949"/>
                    <a:pt x="2413" y="869"/>
                    <a:pt x="2527" y="869"/>
                  </a:cubicBezTo>
                  <a:lnTo>
                    <a:pt x="2527" y="858"/>
                  </a:lnTo>
                  <a:close/>
                  <a:moveTo>
                    <a:pt x="2796" y="1420"/>
                  </a:moveTo>
                  <a:cubicBezTo>
                    <a:pt x="2821" y="1420"/>
                    <a:pt x="2846" y="1423"/>
                    <a:pt x="2870" y="1429"/>
                  </a:cubicBezTo>
                  <a:cubicBezTo>
                    <a:pt x="2939" y="1441"/>
                    <a:pt x="2984" y="1498"/>
                    <a:pt x="3007" y="1578"/>
                  </a:cubicBezTo>
                  <a:cubicBezTo>
                    <a:pt x="3030" y="1692"/>
                    <a:pt x="3030" y="1807"/>
                    <a:pt x="2984" y="1910"/>
                  </a:cubicBezTo>
                  <a:cubicBezTo>
                    <a:pt x="2916" y="2070"/>
                    <a:pt x="2813" y="2207"/>
                    <a:pt x="2676" y="2310"/>
                  </a:cubicBezTo>
                  <a:cubicBezTo>
                    <a:pt x="2485" y="2453"/>
                    <a:pt x="2257" y="2524"/>
                    <a:pt x="2030" y="2524"/>
                  </a:cubicBezTo>
                  <a:cubicBezTo>
                    <a:pt x="1822" y="2524"/>
                    <a:pt x="1616" y="2464"/>
                    <a:pt x="1441" y="2344"/>
                  </a:cubicBezTo>
                  <a:cubicBezTo>
                    <a:pt x="1292" y="2252"/>
                    <a:pt x="1178" y="2115"/>
                    <a:pt x="1109" y="1967"/>
                  </a:cubicBezTo>
                  <a:cubicBezTo>
                    <a:pt x="1052" y="1864"/>
                    <a:pt x="1041" y="1738"/>
                    <a:pt x="1064" y="1624"/>
                  </a:cubicBezTo>
                  <a:cubicBezTo>
                    <a:pt x="1075" y="1555"/>
                    <a:pt x="1132" y="1498"/>
                    <a:pt x="1201" y="1464"/>
                  </a:cubicBezTo>
                  <a:cubicBezTo>
                    <a:pt x="1228" y="1456"/>
                    <a:pt x="1256" y="1453"/>
                    <a:pt x="1284" y="1453"/>
                  </a:cubicBezTo>
                  <a:cubicBezTo>
                    <a:pt x="1387" y="1453"/>
                    <a:pt x="1496" y="1494"/>
                    <a:pt x="1612" y="1521"/>
                  </a:cubicBezTo>
                  <a:cubicBezTo>
                    <a:pt x="1750" y="1555"/>
                    <a:pt x="1887" y="1578"/>
                    <a:pt x="2035" y="1578"/>
                  </a:cubicBezTo>
                  <a:cubicBezTo>
                    <a:pt x="2173" y="1567"/>
                    <a:pt x="2321" y="1544"/>
                    <a:pt x="2458" y="1498"/>
                  </a:cubicBezTo>
                  <a:cubicBezTo>
                    <a:pt x="2569" y="1470"/>
                    <a:pt x="2688" y="1420"/>
                    <a:pt x="2796" y="1420"/>
                  </a:cubicBezTo>
                  <a:close/>
                  <a:moveTo>
                    <a:pt x="2035" y="0"/>
                  </a:moveTo>
                  <a:cubicBezTo>
                    <a:pt x="675" y="0"/>
                    <a:pt x="0" y="1647"/>
                    <a:pt x="949" y="2595"/>
                  </a:cubicBezTo>
                  <a:cubicBezTo>
                    <a:pt x="1261" y="2907"/>
                    <a:pt x="1643" y="3046"/>
                    <a:pt x="2018" y="3046"/>
                  </a:cubicBezTo>
                  <a:cubicBezTo>
                    <a:pt x="2799" y="3046"/>
                    <a:pt x="3548" y="2440"/>
                    <a:pt x="3556" y="1521"/>
                  </a:cubicBezTo>
                  <a:cubicBezTo>
                    <a:pt x="3556" y="686"/>
                    <a:pt x="2870" y="0"/>
                    <a:pt x="203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4"/>
            <p:cNvSpPr/>
            <p:nvPr/>
          </p:nvSpPr>
          <p:spPr>
            <a:xfrm>
              <a:off x="6256585" y="2984149"/>
              <a:ext cx="185480" cy="224842"/>
            </a:xfrm>
            <a:custGeom>
              <a:avLst/>
              <a:gdLst/>
              <a:ahLst/>
              <a:cxnLst/>
              <a:rect l="l" t="t" r="r" b="b"/>
              <a:pathLst>
                <a:path w="5386" h="6529" extrusionOk="0">
                  <a:moveTo>
                    <a:pt x="4471" y="1"/>
                  </a:moveTo>
                  <a:lnTo>
                    <a:pt x="995" y="321"/>
                  </a:lnTo>
                  <a:cubicBezTo>
                    <a:pt x="995" y="321"/>
                    <a:pt x="1" y="6231"/>
                    <a:pt x="1155" y="6528"/>
                  </a:cubicBezTo>
                  <a:lnTo>
                    <a:pt x="5385" y="6528"/>
                  </a:lnTo>
                  <a:cubicBezTo>
                    <a:pt x="5385" y="6528"/>
                    <a:pt x="3865" y="1887"/>
                    <a:pt x="44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4"/>
            <p:cNvSpPr/>
            <p:nvPr/>
          </p:nvSpPr>
          <p:spPr>
            <a:xfrm>
              <a:off x="6288094" y="2781767"/>
              <a:ext cx="97665" cy="93463"/>
            </a:xfrm>
            <a:custGeom>
              <a:avLst/>
              <a:gdLst/>
              <a:ahLst/>
              <a:cxnLst/>
              <a:rect l="l" t="t" r="r" b="b"/>
              <a:pathLst>
                <a:path w="2836" h="2714" extrusionOk="0">
                  <a:moveTo>
                    <a:pt x="1356" y="0"/>
                  </a:moveTo>
                  <a:cubicBezTo>
                    <a:pt x="664" y="0"/>
                    <a:pt x="0" y="542"/>
                    <a:pt x="0" y="1362"/>
                  </a:cubicBezTo>
                  <a:cubicBezTo>
                    <a:pt x="0" y="2173"/>
                    <a:pt x="663" y="2713"/>
                    <a:pt x="1354" y="2713"/>
                  </a:cubicBezTo>
                  <a:cubicBezTo>
                    <a:pt x="1686" y="2713"/>
                    <a:pt x="2024" y="2589"/>
                    <a:pt x="2298" y="2311"/>
                  </a:cubicBezTo>
                  <a:cubicBezTo>
                    <a:pt x="2835" y="1785"/>
                    <a:pt x="2835" y="928"/>
                    <a:pt x="2298" y="402"/>
                  </a:cubicBezTo>
                  <a:cubicBezTo>
                    <a:pt x="2024" y="124"/>
                    <a:pt x="1687" y="0"/>
                    <a:pt x="1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44"/>
            <p:cNvSpPr/>
            <p:nvPr/>
          </p:nvSpPr>
          <p:spPr>
            <a:xfrm>
              <a:off x="8125788" y="2640096"/>
              <a:ext cx="29961" cy="114987"/>
            </a:xfrm>
            <a:custGeom>
              <a:avLst/>
              <a:gdLst/>
              <a:ahLst/>
              <a:cxnLst/>
              <a:rect l="l" t="t" r="r" b="b"/>
              <a:pathLst>
                <a:path w="870"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44"/>
            <p:cNvSpPr/>
            <p:nvPr/>
          </p:nvSpPr>
          <p:spPr>
            <a:xfrm>
              <a:off x="8163565" y="2640096"/>
              <a:ext cx="29582" cy="114987"/>
            </a:xfrm>
            <a:custGeom>
              <a:avLst/>
              <a:gdLst/>
              <a:ahLst/>
              <a:cxnLst/>
              <a:rect l="l" t="t" r="r" b="b"/>
              <a:pathLst>
                <a:path w="859" h="3339" extrusionOk="0">
                  <a:moveTo>
                    <a:pt x="332" y="0"/>
                  </a:moveTo>
                  <a:cubicBezTo>
                    <a:pt x="1" y="0"/>
                    <a:pt x="424" y="3338"/>
                    <a:pt x="424"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4"/>
            <p:cNvSpPr/>
            <p:nvPr/>
          </p:nvSpPr>
          <p:spPr>
            <a:xfrm>
              <a:off x="8221039" y="2640096"/>
              <a:ext cx="29582" cy="114987"/>
            </a:xfrm>
            <a:custGeom>
              <a:avLst/>
              <a:gdLst/>
              <a:ahLst/>
              <a:cxnLst/>
              <a:rect l="l" t="t" r="r" b="b"/>
              <a:pathLst>
                <a:path w="859" h="3339" extrusionOk="0">
                  <a:moveTo>
                    <a:pt x="332" y="0"/>
                  </a:moveTo>
                  <a:cubicBezTo>
                    <a:pt x="1" y="0"/>
                    <a:pt x="412" y="3338"/>
                    <a:pt x="412"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4"/>
            <p:cNvSpPr/>
            <p:nvPr/>
          </p:nvSpPr>
          <p:spPr>
            <a:xfrm>
              <a:off x="8197829" y="2646776"/>
              <a:ext cx="26792" cy="116158"/>
            </a:xfrm>
            <a:custGeom>
              <a:avLst/>
              <a:gdLst/>
              <a:ahLst/>
              <a:cxnLst/>
              <a:rect l="l" t="t" r="r" b="b"/>
              <a:pathLst>
                <a:path w="778" h="3373" extrusionOk="0">
                  <a:moveTo>
                    <a:pt x="0" y="3304"/>
                  </a:moveTo>
                  <a:lnTo>
                    <a:pt x="115" y="3327"/>
                  </a:lnTo>
                  <a:cubicBezTo>
                    <a:pt x="115" y="3327"/>
                    <a:pt x="115" y="3324"/>
                    <a:pt x="115" y="3319"/>
                  </a:cubicBezTo>
                  <a:lnTo>
                    <a:pt x="115" y="3319"/>
                  </a:lnTo>
                  <a:lnTo>
                    <a:pt x="0" y="3304"/>
                  </a:lnTo>
                  <a:close/>
                  <a:moveTo>
                    <a:pt x="439" y="0"/>
                  </a:moveTo>
                  <a:cubicBezTo>
                    <a:pt x="124" y="0"/>
                    <a:pt x="115" y="3133"/>
                    <a:pt x="115" y="3319"/>
                  </a:cubicBezTo>
                  <a:lnTo>
                    <a:pt x="115" y="3319"/>
                  </a:lnTo>
                  <a:lnTo>
                    <a:pt x="549" y="3373"/>
                  </a:lnTo>
                  <a:cubicBezTo>
                    <a:pt x="549" y="3373"/>
                    <a:pt x="778" y="46"/>
                    <a:pt x="446" y="0"/>
                  </a:cubicBezTo>
                  <a:cubicBezTo>
                    <a:pt x="444" y="0"/>
                    <a:pt x="442" y="0"/>
                    <a:pt x="4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4"/>
            <p:cNvSpPr/>
            <p:nvPr/>
          </p:nvSpPr>
          <p:spPr>
            <a:xfrm>
              <a:off x="8152166" y="2640096"/>
              <a:ext cx="29926" cy="114987"/>
            </a:xfrm>
            <a:custGeom>
              <a:avLst/>
              <a:gdLst/>
              <a:ahLst/>
              <a:cxnLst/>
              <a:rect l="l" t="t" r="r" b="b"/>
              <a:pathLst>
                <a:path w="869"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4"/>
            <p:cNvSpPr/>
            <p:nvPr/>
          </p:nvSpPr>
          <p:spPr>
            <a:xfrm>
              <a:off x="8119073" y="2755044"/>
              <a:ext cx="153178" cy="178386"/>
            </a:xfrm>
            <a:custGeom>
              <a:avLst/>
              <a:gdLst/>
              <a:ahLst/>
              <a:cxnLst/>
              <a:rect l="l" t="t" r="r" b="b"/>
              <a:pathLst>
                <a:path w="4448" h="5180" extrusionOk="0">
                  <a:moveTo>
                    <a:pt x="1" y="0"/>
                  </a:moveTo>
                  <a:lnTo>
                    <a:pt x="538" y="5179"/>
                  </a:lnTo>
                  <a:lnTo>
                    <a:pt x="4448" y="5053"/>
                  </a:lnTo>
                  <a:lnTo>
                    <a:pt x="444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4"/>
            <p:cNvSpPr/>
            <p:nvPr/>
          </p:nvSpPr>
          <p:spPr>
            <a:xfrm>
              <a:off x="8061599" y="3108567"/>
              <a:ext cx="374060" cy="100420"/>
            </a:xfrm>
            <a:custGeom>
              <a:avLst/>
              <a:gdLst/>
              <a:ahLst/>
              <a:cxnLst/>
              <a:rect l="l" t="t" r="r" b="b"/>
              <a:pathLst>
                <a:path w="10862" h="2916" extrusionOk="0">
                  <a:moveTo>
                    <a:pt x="1" y="0"/>
                  </a:moveTo>
                  <a:lnTo>
                    <a:pt x="275" y="2915"/>
                  </a:lnTo>
                  <a:lnTo>
                    <a:pt x="10861" y="2881"/>
                  </a:lnTo>
                  <a:lnTo>
                    <a:pt x="10301" y="23"/>
                  </a:lnTo>
                  <a:lnTo>
                    <a:pt x="1"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44"/>
            <p:cNvSpPr/>
            <p:nvPr/>
          </p:nvSpPr>
          <p:spPr>
            <a:xfrm>
              <a:off x="8012389" y="3016450"/>
              <a:ext cx="371684" cy="100799"/>
            </a:xfrm>
            <a:custGeom>
              <a:avLst/>
              <a:gdLst/>
              <a:ahLst/>
              <a:cxnLst/>
              <a:rect l="l" t="t" r="r" b="b"/>
              <a:pathLst>
                <a:path w="10793" h="2927" extrusionOk="0">
                  <a:moveTo>
                    <a:pt x="1" y="0"/>
                  </a:moveTo>
                  <a:lnTo>
                    <a:pt x="252" y="2927"/>
                  </a:lnTo>
                  <a:lnTo>
                    <a:pt x="10793" y="2721"/>
                  </a:lnTo>
                  <a:lnTo>
                    <a:pt x="10312" y="126"/>
                  </a:lnTo>
                  <a:lnTo>
                    <a:pt x="1"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44"/>
            <p:cNvSpPr/>
            <p:nvPr/>
          </p:nvSpPr>
          <p:spPr>
            <a:xfrm>
              <a:off x="8142318" y="3147136"/>
              <a:ext cx="222087" cy="18941"/>
            </a:xfrm>
            <a:custGeom>
              <a:avLst/>
              <a:gdLst/>
              <a:ahLst/>
              <a:cxnLst/>
              <a:rect l="l" t="t" r="r" b="b"/>
              <a:pathLst>
                <a:path w="6449" h="550" extrusionOk="0">
                  <a:moveTo>
                    <a:pt x="0" y="1"/>
                  </a:moveTo>
                  <a:lnTo>
                    <a:pt x="0" y="538"/>
                  </a:lnTo>
                  <a:lnTo>
                    <a:pt x="6448" y="549"/>
                  </a:lnTo>
                  <a:lnTo>
                    <a:pt x="6448" y="12"/>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4"/>
            <p:cNvSpPr/>
            <p:nvPr/>
          </p:nvSpPr>
          <p:spPr>
            <a:xfrm>
              <a:off x="8013595" y="3030225"/>
              <a:ext cx="350815" cy="67739"/>
            </a:xfrm>
            <a:custGeom>
              <a:avLst/>
              <a:gdLst/>
              <a:ahLst/>
              <a:cxnLst/>
              <a:rect l="l" t="t" r="r" b="b"/>
              <a:pathLst>
                <a:path w="10187" h="1967" extrusionOk="0">
                  <a:moveTo>
                    <a:pt x="0" y="0"/>
                  </a:moveTo>
                  <a:lnTo>
                    <a:pt x="160" y="1967"/>
                  </a:lnTo>
                  <a:lnTo>
                    <a:pt x="10186" y="1875"/>
                  </a:lnTo>
                  <a:lnTo>
                    <a:pt x="9866" y="6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4"/>
            <p:cNvSpPr/>
            <p:nvPr/>
          </p:nvSpPr>
          <p:spPr>
            <a:xfrm>
              <a:off x="8018691" y="3053848"/>
              <a:ext cx="316584" cy="7094"/>
            </a:xfrm>
            <a:custGeom>
              <a:avLst/>
              <a:gdLst/>
              <a:ahLst/>
              <a:cxnLst/>
              <a:rect l="l" t="t" r="r" b="b"/>
              <a:pathLst>
                <a:path w="9193" h="206" extrusionOk="0">
                  <a:moveTo>
                    <a:pt x="355" y="0"/>
                  </a:moveTo>
                  <a:cubicBezTo>
                    <a:pt x="241" y="0"/>
                    <a:pt x="115" y="0"/>
                    <a:pt x="1" y="23"/>
                  </a:cubicBezTo>
                  <a:cubicBezTo>
                    <a:pt x="115" y="46"/>
                    <a:pt x="241" y="57"/>
                    <a:pt x="355" y="57"/>
                  </a:cubicBezTo>
                  <a:lnTo>
                    <a:pt x="1350" y="92"/>
                  </a:lnTo>
                  <a:cubicBezTo>
                    <a:pt x="2173" y="126"/>
                    <a:pt x="3327" y="149"/>
                    <a:pt x="4596" y="172"/>
                  </a:cubicBezTo>
                  <a:cubicBezTo>
                    <a:pt x="5865" y="195"/>
                    <a:pt x="7009" y="206"/>
                    <a:pt x="7843" y="206"/>
                  </a:cubicBezTo>
                  <a:lnTo>
                    <a:pt x="8838" y="206"/>
                  </a:lnTo>
                  <a:cubicBezTo>
                    <a:pt x="8952" y="206"/>
                    <a:pt x="9078" y="206"/>
                    <a:pt x="9192" y="183"/>
                  </a:cubicBezTo>
                  <a:cubicBezTo>
                    <a:pt x="9078" y="160"/>
                    <a:pt x="8952" y="149"/>
                    <a:pt x="8838" y="149"/>
                  </a:cubicBezTo>
                  <a:lnTo>
                    <a:pt x="7843" y="115"/>
                  </a:lnTo>
                  <a:cubicBezTo>
                    <a:pt x="7020" y="92"/>
                    <a:pt x="5865" y="57"/>
                    <a:pt x="4596" y="35"/>
                  </a:cubicBezTo>
                  <a:cubicBezTo>
                    <a:pt x="3327" y="12"/>
                    <a:pt x="2173" y="0"/>
                    <a:pt x="135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4"/>
            <p:cNvSpPr/>
            <p:nvPr/>
          </p:nvSpPr>
          <p:spPr>
            <a:xfrm>
              <a:off x="8016350" y="3067623"/>
              <a:ext cx="318926" cy="6715"/>
            </a:xfrm>
            <a:custGeom>
              <a:avLst/>
              <a:gdLst/>
              <a:ahLst/>
              <a:cxnLst/>
              <a:rect l="l" t="t" r="r" b="b"/>
              <a:pathLst>
                <a:path w="9261" h="195" extrusionOk="0">
                  <a:moveTo>
                    <a:pt x="7900" y="0"/>
                  </a:moveTo>
                  <a:cubicBezTo>
                    <a:pt x="7065" y="0"/>
                    <a:pt x="5899" y="12"/>
                    <a:pt x="4630" y="35"/>
                  </a:cubicBezTo>
                  <a:cubicBezTo>
                    <a:pt x="3350" y="46"/>
                    <a:pt x="2195" y="69"/>
                    <a:pt x="1349" y="103"/>
                  </a:cubicBezTo>
                  <a:lnTo>
                    <a:pt x="366" y="138"/>
                  </a:lnTo>
                  <a:cubicBezTo>
                    <a:pt x="240" y="138"/>
                    <a:pt x="114" y="149"/>
                    <a:pt x="0" y="172"/>
                  </a:cubicBezTo>
                  <a:cubicBezTo>
                    <a:pt x="81" y="180"/>
                    <a:pt x="167" y="188"/>
                    <a:pt x="256" y="188"/>
                  </a:cubicBezTo>
                  <a:cubicBezTo>
                    <a:pt x="292" y="188"/>
                    <a:pt x="329" y="187"/>
                    <a:pt x="366" y="183"/>
                  </a:cubicBezTo>
                  <a:lnTo>
                    <a:pt x="1360" y="195"/>
                  </a:lnTo>
                  <a:cubicBezTo>
                    <a:pt x="2195" y="195"/>
                    <a:pt x="3361" y="183"/>
                    <a:pt x="4630" y="172"/>
                  </a:cubicBezTo>
                  <a:cubicBezTo>
                    <a:pt x="5910" y="149"/>
                    <a:pt x="7065" y="126"/>
                    <a:pt x="7911" y="103"/>
                  </a:cubicBezTo>
                  <a:lnTo>
                    <a:pt x="8894" y="69"/>
                  </a:lnTo>
                  <a:cubicBezTo>
                    <a:pt x="9020" y="69"/>
                    <a:pt x="9146" y="58"/>
                    <a:pt x="9260" y="35"/>
                  </a:cubicBezTo>
                  <a:cubicBezTo>
                    <a:pt x="9146" y="12"/>
                    <a:pt x="9020" y="12"/>
                    <a:pt x="8906" y="12"/>
                  </a:cubicBezTo>
                  <a:lnTo>
                    <a:pt x="790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4"/>
            <p:cNvSpPr/>
            <p:nvPr/>
          </p:nvSpPr>
          <p:spPr>
            <a:xfrm>
              <a:off x="8041144" y="2923920"/>
              <a:ext cx="371684" cy="100833"/>
            </a:xfrm>
            <a:custGeom>
              <a:avLst/>
              <a:gdLst/>
              <a:ahLst/>
              <a:cxnLst/>
              <a:rect l="l" t="t" r="r" b="b"/>
              <a:pathLst>
                <a:path w="10793" h="2928" extrusionOk="0">
                  <a:moveTo>
                    <a:pt x="0" y="1"/>
                  </a:moveTo>
                  <a:lnTo>
                    <a:pt x="252" y="2927"/>
                  </a:lnTo>
                  <a:lnTo>
                    <a:pt x="10792" y="2721"/>
                  </a:lnTo>
                  <a:lnTo>
                    <a:pt x="10312" y="138"/>
                  </a:lnTo>
                  <a:lnTo>
                    <a:pt x="0"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4"/>
            <p:cNvSpPr/>
            <p:nvPr/>
          </p:nvSpPr>
          <p:spPr>
            <a:xfrm>
              <a:off x="8042315" y="2937694"/>
              <a:ext cx="350815" cy="68152"/>
            </a:xfrm>
            <a:custGeom>
              <a:avLst/>
              <a:gdLst/>
              <a:ahLst/>
              <a:cxnLst/>
              <a:rect l="l" t="t" r="r" b="b"/>
              <a:pathLst>
                <a:path w="10187" h="1979" extrusionOk="0">
                  <a:moveTo>
                    <a:pt x="1" y="1"/>
                  </a:moveTo>
                  <a:lnTo>
                    <a:pt x="161" y="1979"/>
                  </a:lnTo>
                  <a:lnTo>
                    <a:pt x="10187" y="1876"/>
                  </a:lnTo>
                  <a:lnTo>
                    <a:pt x="9866" y="6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4"/>
            <p:cNvSpPr/>
            <p:nvPr/>
          </p:nvSpPr>
          <p:spPr>
            <a:xfrm>
              <a:off x="8047446" y="2961559"/>
              <a:ext cx="316963" cy="7060"/>
            </a:xfrm>
            <a:custGeom>
              <a:avLst/>
              <a:gdLst/>
              <a:ahLst/>
              <a:cxnLst/>
              <a:rect l="l" t="t" r="r" b="b"/>
              <a:pathLst>
                <a:path w="9204" h="205" extrusionOk="0">
                  <a:moveTo>
                    <a:pt x="265" y="1"/>
                  </a:moveTo>
                  <a:cubicBezTo>
                    <a:pt x="174" y="1"/>
                    <a:pt x="84" y="11"/>
                    <a:pt x="0" y="28"/>
                  </a:cubicBezTo>
                  <a:cubicBezTo>
                    <a:pt x="115" y="39"/>
                    <a:pt x="240" y="51"/>
                    <a:pt x="366" y="51"/>
                  </a:cubicBezTo>
                  <a:lnTo>
                    <a:pt x="1349" y="97"/>
                  </a:lnTo>
                  <a:cubicBezTo>
                    <a:pt x="2184" y="119"/>
                    <a:pt x="3327" y="154"/>
                    <a:pt x="4596" y="165"/>
                  </a:cubicBezTo>
                  <a:cubicBezTo>
                    <a:pt x="5865" y="188"/>
                    <a:pt x="7020" y="199"/>
                    <a:pt x="7854" y="199"/>
                  </a:cubicBezTo>
                  <a:lnTo>
                    <a:pt x="8837" y="199"/>
                  </a:lnTo>
                  <a:cubicBezTo>
                    <a:pt x="8871" y="203"/>
                    <a:pt x="8905" y="204"/>
                    <a:pt x="8940" y="204"/>
                  </a:cubicBezTo>
                  <a:cubicBezTo>
                    <a:pt x="9025" y="204"/>
                    <a:pt x="9114" y="196"/>
                    <a:pt x="9203" y="188"/>
                  </a:cubicBezTo>
                  <a:cubicBezTo>
                    <a:pt x="9077" y="165"/>
                    <a:pt x="8952" y="154"/>
                    <a:pt x="8837" y="154"/>
                  </a:cubicBezTo>
                  <a:lnTo>
                    <a:pt x="7854" y="108"/>
                  </a:lnTo>
                  <a:cubicBezTo>
                    <a:pt x="7020" y="85"/>
                    <a:pt x="5876" y="62"/>
                    <a:pt x="4596" y="39"/>
                  </a:cubicBezTo>
                  <a:cubicBezTo>
                    <a:pt x="3327" y="17"/>
                    <a:pt x="2184" y="5"/>
                    <a:pt x="1349" y="5"/>
                  </a:cubicBezTo>
                  <a:lnTo>
                    <a:pt x="366" y="5"/>
                  </a:lnTo>
                  <a:cubicBezTo>
                    <a:pt x="332" y="2"/>
                    <a:pt x="299" y="1"/>
                    <a:pt x="26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4"/>
            <p:cNvSpPr/>
            <p:nvPr/>
          </p:nvSpPr>
          <p:spPr>
            <a:xfrm>
              <a:off x="8045069" y="2975506"/>
              <a:ext cx="319339" cy="6474"/>
            </a:xfrm>
            <a:custGeom>
              <a:avLst/>
              <a:gdLst/>
              <a:ahLst/>
              <a:cxnLst/>
              <a:rect l="l" t="t" r="r" b="b"/>
              <a:pathLst>
                <a:path w="9273" h="188" extrusionOk="0">
                  <a:moveTo>
                    <a:pt x="7912" y="0"/>
                  </a:moveTo>
                  <a:cubicBezTo>
                    <a:pt x="7077" y="0"/>
                    <a:pt x="5911" y="12"/>
                    <a:pt x="4631" y="35"/>
                  </a:cubicBezTo>
                  <a:cubicBezTo>
                    <a:pt x="3362" y="46"/>
                    <a:pt x="2196" y="69"/>
                    <a:pt x="1361" y="92"/>
                  </a:cubicBezTo>
                  <a:lnTo>
                    <a:pt x="355" y="137"/>
                  </a:lnTo>
                  <a:cubicBezTo>
                    <a:pt x="324" y="134"/>
                    <a:pt x="293" y="133"/>
                    <a:pt x="261" y="133"/>
                  </a:cubicBezTo>
                  <a:cubicBezTo>
                    <a:pt x="174" y="133"/>
                    <a:pt x="84" y="144"/>
                    <a:pt x="1" y="160"/>
                  </a:cubicBezTo>
                  <a:cubicBezTo>
                    <a:pt x="84" y="177"/>
                    <a:pt x="174" y="188"/>
                    <a:pt x="261" y="188"/>
                  </a:cubicBezTo>
                  <a:cubicBezTo>
                    <a:pt x="293" y="188"/>
                    <a:pt x="324" y="186"/>
                    <a:pt x="355" y="183"/>
                  </a:cubicBezTo>
                  <a:lnTo>
                    <a:pt x="1361" y="183"/>
                  </a:lnTo>
                  <a:cubicBezTo>
                    <a:pt x="2196" y="183"/>
                    <a:pt x="3362" y="183"/>
                    <a:pt x="4631" y="160"/>
                  </a:cubicBezTo>
                  <a:cubicBezTo>
                    <a:pt x="5911" y="137"/>
                    <a:pt x="7077" y="115"/>
                    <a:pt x="7912" y="92"/>
                  </a:cubicBezTo>
                  <a:lnTo>
                    <a:pt x="8906" y="57"/>
                  </a:lnTo>
                  <a:cubicBezTo>
                    <a:pt x="9021" y="57"/>
                    <a:pt x="9146" y="46"/>
                    <a:pt x="9272" y="23"/>
                  </a:cubicBezTo>
                  <a:cubicBezTo>
                    <a:pt x="9146" y="12"/>
                    <a:pt x="9021" y="0"/>
                    <a:pt x="890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4"/>
            <p:cNvSpPr/>
            <p:nvPr/>
          </p:nvSpPr>
          <p:spPr>
            <a:xfrm>
              <a:off x="7725018" y="2793613"/>
              <a:ext cx="38226" cy="230731"/>
            </a:xfrm>
            <a:custGeom>
              <a:avLst/>
              <a:gdLst/>
              <a:ahLst/>
              <a:cxnLst/>
              <a:rect l="l" t="t" r="r" b="b"/>
              <a:pathLst>
                <a:path w="1110" h="6700" extrusionOk="0">
                  <a:moveTo>
                    <a:pt x="595" y="1"/>
                  </a:moveTo>
                  <a:lnTo>
                    <a:pt x="595" y="1"/>
                  </a:lnTo>
                  <a:cubicBezTo>
                    <a:pt x="549" y="81"/>
                    <a:pt x="503" y="161"/>
                    <a:pt x="469" y="252"/>
                  </a:cubicBezTo>
                  <a:cubicBezTo>
                    <a:pt x="355" y="492"/>
                    <a:pt x="275" y="744"/>
                    <a:pt x="195" y="1007"/>
                  </a:cubicBezTo>
                  <a:cubicBezTo>
                    <a:pt x="80" y="1384"/>
                    <a:pt x="69" y="1795"/>
                    <a:pt x="160" y="2184"/>
                  </a:cubicBezTo>
                  <a:cubicBezTo>
                    <a:pt x="218" y="2413"/>
                    <a:pt x="332" y="2630"/>
                    <a:pt x="480" y="2813"/>
                  </a:cubicBezTo>
                  <a:cubicBezTo>
                    <a:pt x="641" y="2996"/>
                    <a:pt x="778" y="3190"/>
                    <a:pt x="892" y="3407"/>
                  </a:cubicBezTo>
                  <a:cubicBezTo>
                    <a:pt x="972" y="3625"/>
                    <a:pt x="938" y="3865"/>
                    <a:pt x="812" y="4059"/>
                  </a:cubicBezTo>
                  <a:cubicBezTo>
                    <a:pt x="686" y="4242"/>
                    <a:pt x="561" y="4425"/>
                    <a:pt x="400" y="4596"/>
                  </a:cubicBezTo>
                  <a:cubicBezTo>
                    <a:pt x="138" y="4905"/>
                    <a:pt x="0" y="5294"/>
                    <a:pt x="12" y="5705"/>
                  </a:cubicBezTo>
                  <a:cubicBezTo>
                    <a:pt x="12" y="5980"/>
                    <a:pt x="92" y="6243"/>
                    <a:pt x="229" y="6471"/>
                  </a:cubicBezTo>
                  <a:cubicBezTo>
                    <a:pt x="275" y="6563"/>
                    <a:pt x="332" y="6643"/>
                    <a:pt x="412" y="6700"/>
                  </a:cubicBezTo>
                  <a:cubicBezTo>
                    <a:pt x="412" y="6688"/>
                    <a:pt x="355" y="6608"/>
                    <a:pt x="263" y="6448"/>
                  </a:cubicBezTo>
                  <a:cubicBezTo>
                    <a:pt x="160" y="6220"/>
                    <a:pt x="92" y="5957"/>
                    <a:pt x="103" y="5705"/>
                  </a:cubicBezTo>
                  <a:cubicBezTo>
                    <a:pt x="103" y="5328"/>
                    <a:pt x="240" y="4962"/>
                    <a:pt x="503" y="4676"/>
                  </a:cubicBezTo>
                  <a:cubicBezTo>
                    <a:pt x="652" y="4505"/>
                    <a:pt x="801" y="4322"/>
                    <a:pt x="926" y="4116"/>
                  </a:cubicBezTo>
                  <a:cubicBezTo>
                    <a:pt x="1075" y="3899"/>
                    <a:pt x="1109" y="3613"/>
                    <a:pt x="1018" y="3350"/>
                  </a:cubicBezTo>
                  <a:cubicBezTo>
                    <a:pt x="903" y="3122"/>
                    <a:pt x="755" y="2916"/>
                    <a:pt x="583" y="2733"/>
                  </a:cubicBezTo>
                  <a:cubicBezTo>
                    <a:pt x="446" y="2561"/>
                    <a:pt x="343" y="2367"/>
                    <a:pt x="275" y="2150"/>
                  </a:cubicBezTo>
                  <a:cubicBezTo>
                    <a:pt x="195" y="1784"/>
                    <a:pt x="195" y="1395"/>
                    <a:pt x="298" y="1030"/>
                  </a:cubicBezTo>
                  <a:cubicBezTo>
                    <a:pt x="458" y="389"/>
                    <a:pt x="629" y="12"/>
                    <a:pt x="5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4"/>
            <p:cNvSpPr/>
            <p:nvPr/>
          </p:nvSpPr>
          <p:spPr>
            <a:xfrm>
              <a:off x="7768305" y="2793613"/>
              <a:ext cx="38226" cy="230731"/>
            </a:xfrm>
            <a:custGeom>
              <a:avLst/>
              <a:gdLst/>
              <a:ahLst/>
              <a:cxnLst/>
              <a:rect l="l" t="t" r="r" b="b"/>
              <a:pathLst>
                <a:path w="1110" h="6700" extrusionOk="0">
                  <a:moveTo>
                    <a:pt x="595" y="1"/>
                  </a:moveTo>
                  <a:lnTo>
                    <a:pt x="595" y="1"/>
                  </a:lnTo>
                  <a:cubicBezTo>
                    <a:pt x="550" y="81"/>
                    <a:pt x="504" y="172"/>
                    <a:pt x="470" y="264"/>
                  </a:cubicBezTo>
                  <a:cubicBezTo>
                    <a:pt x="355" y="504"/>
                    <a:pt x="275" y="755"/>
                    <a:pt x="195" y="1007"/>
                  </a:cubicBezTo>
                  <a:cubicBezTo>
                    <a:pt x="81" y="1395"/>
                    <a:pt x="69" y="1795"/>
                    <a:pt x="161" y="2196"/>
                  </a:cubicBezTo>
                  <a:cubicBezTo>
                    <a:pt x="218" y="2424"/>
                    <a:pt x="332" y="2641"/>
                    <a:pt x="481" y="2824"/>
                  </a:cubicBezTo>
                  <a:cubicBezTo>
                    <a:pt x="641" y="2996"/>
                    <a:pt x="778" y="3202"/>
                    <a:pt x="893" y="3419"/>
                  </a:cubicBezTo>
                  <a:cubicBezTo>
                    <a:pt x="973" y="3625"/>
                    <a:pt x="938" y="3876"/>
                    <a:pt x="813" y="4059"/>
                  </a:cubicBezTo>
                  <a:cubicBezTo>
                    <a:pt x="687" y="4253"/>
                    <a:pt x="550" y="4436"/>
                    <a:pt x="412" y="4608"/>
                  </a:cubicBezTo>
                  <a:cubicBezTo>
                    <a:pt x="138" y="4916"/>
                    <a:pt x="1" y="5305"/>
                    <a:pt x="12" y="5717"/>
                  </a:cubicBezTo>
                  <a:cubicBezTo>
                    <a:pt x="12" y="5980"/>
                    <a:pt x="92" y="6254"/>
                    <a:pt x="230" y="6483"/>
                  </a:cubicBezTo>
                  <a:cubicBezTo>
                    <a:pt x="275" y="6574"/>
                    <a:pt x="332" y="6643"/>
                    <a:pt x="412" y="6700"/>
                  </a:cubicBezTo>
                  <a:cubicBezTo>
                    <a:pt x="412" y="6700"/>
                    <a:pt x="355" y="6620"/>
                    <a:pt x="264" y="6460"/>
                  </a:cubicBezTo>
                  <a:cubicBezTo>
                    <a:pt x="161" y="6220"/>
                    <a:pt x="104" y="5968"/>
                    <a:pt x="104" y="5717"/>
                  </a:cubicBezTo>
                  <a:cubicBezTo>
                    <a:pt x="104" y="5328"/>
                    <a:pt x="241" y="4962"/>
                    <a:pt x="504" y="4688"/>
                  </a:cubicBezTo>
                  <a:cubicBezTo>
                    <a:pt x="652" y="4505"/>
                    <a:pt x="801" y="4322"/>
                    <a:pt x="927" y="4128"/>
                  </a:cubicBezTo>
                  <a:cubicBezTo>
                    <a:pt x="1075" y="3899"/>
                    <a:pt x="1110" y="3613"/>
                    <a:pt x="1018" y="3362"/>
                  </a:cubicBezTo>
                  <a:cubicBezTo>
                    <a:pt x="904" y="3133"/>
                    <a:pt x="755" y="2927"/>
                    <a:pt x="584" y="2744"/>
                  </a:cubicBezTo>
                  <a:cubicBezTo>
                    <a:pt x="447" y="2573"/>
                    <a:pt x="344" y="2367"/>
                    <a:pt x="275" y="2161"/>
                  </a:cubicBezTo>
                  <a:cubicBezTo>
                    <a:pt x="195" y="1784"/>
                    <a:pt x="195" y="1395"/>
                    <a:pt x="298" y="1030"/>
                  </a:cubicBezTo>
                  <a:cubicBezTo>
                    <a:pt x="458" y="389"/>
                    <a:pt x="630" y="12"/>
                    <a:pt x="5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4"/>
            <p:cNvSpPr/>
            <p:nvPr/>
          </p:nvSpPr>
          <p:spPr>
            <a:xfrm>
              <a:off x="7659279" y="3065247"/>
              <a:ext cx="260244" cy="138818"/>
            </a:xfrm>
            <a:custGeom>
              <a:avLst/>
              <a:gdLst/>
              <a:ahLst/>
              <a:cxnLst/>
              <a:rect l="l" t="t" r="r" b="b"/>
              <a:pathLst>
                <a:path w="7557" h="4031" extrusionOk="0">
                  <a:moveTo>
                    <a:pt x="6154" y="947"/>
                  </a:moveTo>
                  <a:cubicBezTo>
                    <a:pt x="6350" y="947"/>
                    <a:pt x="6617" y="980"/>
                    <a:pt x="6779" y="1133"/>
                  </a:cubicBezTo>
                  <a:cubicBezTo>
                    <a:pt x="6905" y="1247"/>
                    <a:pt x="6974" y="1418"/>
                    <a:pt x="6951" y="1601"/>
                  </a:cubicBezTo>
                  <a:cubicBezTo>
                    <a:pt x="6974" y="1796"/>
                    <a:pt x="6894" y="1990"/>
                    <a:pt x="6745" y="2127"/>
                  </a:cubicBezTo>
                  <a:lnTo>
                    <a:pt x="6757" y="2127"/>
                  </a:lnTo>
                  <a:cubicBezTo>
                    <a:pt x="6610" y="2233"/>
                    <a:pt x="6395" y="2266"/>
                    <a:pt x="6182" y="2266"/>
                  </a:cubicBezTo>
                  <a:cubicBezTo>
                    <a:pt x="6028" y="2266"/>
                    <a:pt x="5875" y="2249"/>
                    <a:pt x="5751" y="2230"/>
                  </a:cubicBezTo>
                  <a:cubicBezTo>
                    <a:pt x="5899" y="1818"/>
                    <a:pt x="6002" y="1384"/>
                    <a:pt x="6048" y="950"/>
                  </a:cubicBezTo>
                  <a:cubicBezTo>
                    <a:pt x="6079" y="948"/>
                    <a:pt x="6115" y="947"/>
                    <a:pt x="6154" y="947"/>
                  </a:cubicBezTo>
                  <a:close/>
                  <a:moveTo>
                    <a:pt x="217" y="1"/>
                  </a:moveTo>
                  <a:cubicBezTo>
                    <a:pt x="217" y="1"/>
                    <a:pt x="0" y="3876"/>
                    <a:pt x="2973" y="4025"/>
                  </a:cubicBezTo>
                  <a:cubicBezTo>
                    <a:pt x="3044" y="4029"/>
                    <a:pt x="3113" y="4030"/>
                    <a:pt x="3181" y="4030"/>
                  </a:cubicBezTo>
                  <a:cubicBezTo>
                    <a:pt x="4380" y="4030"/>
                    <a:pt x="5088" y="3470"/>
                    <a:pt x="5499" y="2767"/>
                  </a:cubicBezTo>
                  <a:cubicBezTo>
                    <a:pt x="5716" y="2813"/>
                    <a:pt x="5945" y="2847"/>
                    <a:pt x="6162" y="2847"/>
                  </a:cubicBezTo>
                  <a:cubicBezTo>
                    <a:pt x="6183" y="2848"/>
                    <a:pt x="6203" y="2848"/>
                    <a:pt x="6224" y="2848"/>
                  </a:cubicBezTo>
                  <a:cubicBezTo>
                    <a:pt x="6533" y="2848"/>
                    <a:pt x="6831" y="2767"/>
                    <a:pt x="7088" y="2596"/>
                  </a:cubicBezTo>
                  <a:cubicBezTo>
                    <a:pt x="7294" y="2447"/>
                    <a:pt x="7534" y="2150"/>
                    <a:pt x="7545" y="1601"/>
                  </a:cubicBezTo>
                  <a:cubicBezTo>
                    <a:pt x="7557" y="1258"/>
                    <a:pt x="7420" y="915"/>
                    <a:pt x="7168" y="687"/>
                  </a:cubicBezTo>
                  <a:lnTo>
                    <a:pt x="7157" y="687"/>
                  </a:lnTo>
                  <a:cubicBezTo>
                    <a:pt x="6825" y="401"/>
                    <a:pt x="6368" y="367"/>
                    <a:pt x="6082" y="367"/>
                  </a:cubicBezTo>
                  <a:lnTo>
                    <a:pt x="6082" y="35"/>
                  </a:lnTo>
                  <a:lnTo>
                    <a:pt x="21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4"/>
            <p:cNvSpPr/>
            <p:nvPr/>
          </p:nvSpPr>
          <p:spPr>
            <a:xfrm>
              <a:off x="7739413" y="3108464"/>
              <a:ext cx="54136" cy="57063"/>
            </a:xfrm>
            <a:custGeom>
              <a:avLst/>
              <a:gdLst/>
              <a:ahLst/>
              <a:cxnLst/>
              <a:rect l="l" t="t" r="r" b="b"/>
              <a:pathLst>
                <a:path w="1572" h="1657" extrusionOk="0">
                  <a:moveTo>
                    <a:pt x="900" y="0"/>
                  </a:moveTo>
                  <a:cubicBezTo>
                    <a:pt x="430" y="0"/>
                    <a:pt x="1" y="410"/>
                    <a:pt x="85" y="952"/>
                  </a:cubicBezTo>
                  <a:cubicBezTo>
                    <a:pt x="155" y="1398"/>
                    <a:pt x="530" y="1657"/>
                    <a:pt x="911" y="1657"/>
                  </a:cubicBezTo>
                  <a:cubicBezTo>
                    <a:pt x="1155" y="1657"/>
                    <a:pt x="1402" y="1550"/>
                    <a:pt x="1572" y="1318"/>
                  </a:cubicBezTo>
                  <a:lnTo>
                    <a:pt x="966" y="872"/>
                  </a:lnTo>
                  <a:lnTo>
                    <a:pt x="1457" y="209"/>
                  </a:lnTo>
                  <a:lnTo>
                    <a:pt x="1389" y="163"/>
                  </a:lnTo>
                  <a:cubicBezTo>
                    <a:pt x="1234" y="51"/>
                    <a:pt x="1065" y="0"/>
                    <a:pt x="9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4"/>
            <p:cNvSpPr/>
            <p:nvPr/>
          </p:nvSpPr>
          <p:spPr>
            <a:xfrm>
              <a:off x="7731699" y="3108567"/>
              <a:ext cx="61850" cy="56822"/>
            </a:xfrm>
            <a:custGeom>
              <a:avLst/>
              <a:gdLst/>
              <a:ahLst/>
              <a:cxnLst/>
              <a:rect l="l" t="t" r="r" b="b"/>
              <a:pathLst>
                <a:path w="1796" h="1650" extrusionOk="0">
                  <a:moveTo>
                    <a:pt x="1132" y="0"/>
                  </a:moveTo>
                  <a:cubicBezTo>
                    <a:pt x="332" y="0"/>
                    <a:pt x="1" y="1018"/>
                    <a:pt x="641" y="1486"/>
                  </a:cubicBezTo>
                  <a:cubicBezTo>
                    <a:pt x="788" y="1597"/>
                    <a:pt x="960" y="1650"/>
                    <a:pt x="1130" y="1650"/>
                  </a:cubicBezTo>
                  <a:cubicBezTo>
                    <a:pt x="1382" y="1650"/>
                    <a:pt x="1632" y="1533"/>
                    <a:pt x="1796" y="1315"/>
                  </a:cubicBezTo>
                  <a:lnTo>
                    <a:pt x="1190" y="869"/>
                  </a:lnTo>
                  <a:lnTo>
                    <a:pt x="1681" y="195"/>
                  </a:lnTo>
                  <a:lnTo>
                    <a:pt x="1613" y="160"/>
                  </a:lnTo>
                  <a:cubicBezTo>
                    <a:pt x="1475" y="46"/>
                    <a:pt x="1304" y="0"/>
                    <a:pt x="1132"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4"/>
            <p:cNvSpPr/>
            <p:nvPr/>
          </p:nvSpPr>
          <p:spPr>
            <a:xfrm>
              <a:off x="7804532" y="3127439"/>
              <a:ext cx="13809" cy="11847"/>
            </a:xfrm>
            <a:custGeom>
              <a:avLst/>
              <a:gdLst/>
              <a:ahLst/>
              <a:cxnLst/>
              <a:rect l="l" t="t" r="r" b="b"/>
              <a:pathLst>
                <a:path w="401" h="344" extrusionOk="0">
                  <a:moveTo>
                    <a:pt x="226" y="0"/>
                  </a:moveTo>
                  <a:cubicBezTo>
                    <a:pt x="187" y="0"/>
                    <a:pt x="147" y="15"/>
                    <a:pt x="115" y="47"/>
                  </a:cubicBezTo>
                  <a:cubicBezTo>
                    <a:pt x="1" y="161"/>
                    <a:pt x="81" y="344"/>
                    <a:pt x="229" y="344"/>
                  </a:cubicBezTo>
                  <a:cubicBezTo>
                    <a:pt x="321" y="344"/>
                    <a:pt x="401" y="264"/>
                    <a:pt x="401" y="173"/>
                  </a:cubicBezTo>
                  <a:cubicBezTo>
                    <a:pt x="401" y="70"/>
                    <a:pt x="314" y="0"/>
                    <a:pt x="2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4"/>
            <p:cNvSpPr/>
            <p:nvPr/>
          </p:nvSpPr>
          <p:spPr>
            <a:xfrm>
              <a:off x="7804532" y="3127473"/>
              <a:ext cx="15772" cy="11812"/>
            </a:xfrm>
            <a:custGeom>
              <a:avLst/>
              <a:gdLst/>
              <a:ahLst/>
              <a:cxnLst/>
              <a:rect l="l" t="t" r="r" b="b"/>
              <a:pathLst>
                <a:path w="458" h="343" extrusionOk="0">
                  <a:moveTo>
                    <a:pt x="229" y="0"/>
                  </a:moveTo>
                  <a:cubicBezTo>
                    <a:pt x="1" y="0"/>
                    <a:pt x="1" y="343"/>
                    <a:pt x="229" y="343"/>
                  </a:cubicBezTo>
                  <a:cubicBezTo>
                    <a:pt x="458" y="343"/>
                    <a:pt x="458" y="0"/>
                    <a:pt x="229"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4"/>
            <p:cNvSpPr/>
            <p:nvPr/>
          </p:nvSpPr>
          <p:spPr>
            <a:xfrm>
              <a:off x="7838899" y="3127817"/>
              <a:ext cx="13706" cy="11778"/>
            </a:xfrm>
            <a:custGeom>
              <a:avLst/>
              <a:gdLst/>
              <a:ahLst/>
              <a:cxnLst/>
              <a:rect l="l" t="t" r="r" b="b"/>
              <a:pathLst>
                <a:path w="398" h="342" extrusionOk="0">
                  <a:moveTo>
                    <a:pt x="245" y="0"/>
                  </a:moveTo>
                  <a:cubicBezTo>
                    <a:pt x="239" y="0"/>
                    <a:pt x="232" y="1"/>
                    <a:pt x="226" y="1"/>
                  </a:cubicBezTo>
                  <a:cubicBezTo>
                    <a:pt x="222" y="1"/>
                    <a:pt x="217" y="1"/>
                    <a:pt x="213" y="1"/>
                  </a:cubicBezTo>
                  <a:cubicBezTo>
                    <a:pt x="73" y="1"/>
                    <a:pt x="0" y="187"/>
                    <a:pt x="112" y="287"/>
                  </a:cubicBezTo>
                  <a:cubicBezTo>
                    <a:pt x="145" y="325"/>
                    <a:pt x="188" y="341"/>
                    <a:pt x="230" y="341"/>
                  </a:cubicBezTo>
                  <a:cubicBezTo>
                    <a:pt x="315" y="341"/>
                    <a:pt x="397" y="273"/>
                    <a:pt x="397" y="173"/>
                  </a:cubicBezTo>
                  <a:cubicBezTo>
                    <a:pt x="397" y="77"/>
                    <a:pt x="337" y="0"/>
                    <a:pt x="24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4"/>
            <p:cNvSpPr/>
            <p:nvPr/>
          </p:nvSpPr>
          <p:spPr>
            <a:xfrm>
              <a:off x="7839588" y="3127473"/>
              <a:ext cx="14980" cy="11812"/>
            </a:xfrm>
            <a:custGeom>
              <a:avLst/>
              <a:gdLst/>
              <a:ahLst/>
              <a:cxnLst/>
              <a:rect l="l" t="t" r="r" b="b"/>
              <a:pathLst>
                <a:path w="435" h="343" extrusionOk="0">
                  <a:moveTo>
                    <a:pt x="206" y="0"/>
                  </a:moveTo>
                  <a:lnTo>
                    <a:pt x="206" y="11"/>
                  </a:lnTo>
                  <a:cubicBezTo>
                    <a:pt x="0" y="23"/>
                    <a:pt x="0" y="332"/>
                    <a:pt x="206" y="343"/>
                  </a:cubicBezTo>
                  <a:cubicBezTo>
                    <a:pt x="434" y="343"/>
                    <a:pt x="434" y="0"/>
                    <a:pt x="206"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4"/>
            <p:cNvSpPr/>
            <p:nvPr/>
          </p:nvSpPr>
          <p:spPr>
            <a:xfrm>
              <a:off x="7709281" y="3126681"/>
              <a:ext cx="13809" cy="11950"/>
            </a:xfrm>
            <a:custGeom>
              <a:avLst/>
              <a:gdLst/>
              <a:ahLst/>
              <a:cxnLst/>
              <a:rect l="l" t="t" r="r" b="b"/>
              <a:pathLst>
                <a:path w="401" h="347" extrusionOk="0">
                  <a:moveTo>
                    <a:pt x="240" y="0"/>
                  </a:moveTo>
                  <a:cubicBezTo>
                    <a:pt x="80" y="0"/>
                    <a:pt x="0" y="183"/>
                    <a:pt x="114" y="297"/>
                  </a:cubicBezTo>
                  <a:cubicBezTo>
                    <a:pt x="148" y="331"/>
                    <a:pt x="190" y="346"/>
                    <a:pt x="231" y="346"/>
                  </a:cubicBezTo>
                  <a:cubicBezTo>
                    <a:pt x="317" y="346"/>
                    <a:pt x="400" y="280"/>
                    <a:pt x="400" y="172"/>
                  </a:cubicBezTo>
                  <a:cubicBezTo>
                    <a:pt x="400" y="80"/>
                    <a:pt x="332" y="0"/>
                    <a:pt x="24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4"/>
            <p:cNvSpPr/>
            <p:nvPr/>
          </p:nvSpPr>
          <p:spPr>
            <a:xfrm>
              <a:off x="7710038" y="3126647"/>
              <a:ext cx="15566" cy="11915"/>
            </a:xfrm>
            <a:custGeom>
              <a:avLst/>
              <a:gdLst/>
              <a:ahLst/>
              <a:cxnLst/>
              <a:rect l="l" t="t" r="r" b="b"/>
              <a:pathLst>
                <a:path w="452" h="346" extrusionOk="0">
                  <a:moveTo>
                    <a:pt x="228" y="0"/>
                  </a:moveTo>
                  <a:cubicBezTo>
                    <a:pt x="221" y="0"/>
                    <a:pt x="214" y="1"/>
                    <a:pt x="207" y="1"/>
                  </a:cubicBezTo>
                  <a:cubicBezTo>
                    <a:pt x="1" y="24"/>
                    <a:pt x="1" y="333"/>
                    <a:pt x="207" y="344"/>
                  </a:cubicBezTo>
                  <a:cubicBezTo>
                    <a:pt x="214" y="345"/>
                    <a:pt x="221" y="345"/>
                    <a:pt x="228" y="345"/>
                  </a:cubicBezTo>
                  <a:cubicBezTo>
                    <a:pt x="451" y="345"/>
                    <a:pt x="451" y="0"/>
                    <a:pt x="22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4"/>
            <p:cNvSpPr/>
            <p:nvPr/>
          </p:nvSpPr>
          <p:spPr>
            <a:xfrm>
              <a:off x="7680527" y="3126681"/>
              <a:ext cx="13809" cy="11743"/>
            </a:xfrm>
            <a:custGeom>
              <a:avLst/>
              <a:gdLst/>
              <a:ahLst/>
              <a:cxnLst/>
              <a:rect l="l" t="t" r="r" b="b"/>
              <a:pathLst>
                <a:path w="401" h="341" extrusionOk="0">
                  <a:moveTo>
                    <a:pt x="229" y="0"/>
                  </a:moveTo>
                  <a:cubicBezTo>
                    <a:pt x="81" y="0"/>
                    <a:pt x="1" y="183"/>
                    <a:pt x="115" y="286"/>
                  </a:cubicBezTo>
                  <a:cubicBezTo>
                    <a:pt x="149" y="324"/>
                    <a:pt x="191" y="340"/>
                    <a:pt x="233" y="340"/>
                  </a:cubicBezTo>
                  <a:cubicBezTo>
                    <a:pt x="318" y="340"/>
                    <a:pt x="401" y="271"/>
                    <a:pt x="401" y="172"/>
                  </a:cubicBezTo>
                  <a:cubicBezTo>
                    <a:pt x="401" y="80"/>
                    <a:pt x="332" y="0"/>
                    <a:pt x="2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4"/>
            <p:cNvSpPr/>
            <p:nvPr/>
          </p:nvSpPr>
          <p:spPr>
            <a:xfrm>
              <a:off x="7680527" y="3126681"/>
              <a:ext cx="13809" cy="11847"/>
            </a:xfrm>
            <a:custGeom>
              <a:avLst/>
              <a:gdLst/>
              <a:ahLst/>
              <a:cxnLst/>
              <a:rect l="l" t="t" r="r" b="b"/>
              <a:pathLst>
                <a:path w="401" h="344" extrusionOk="0">
                  <a:moveTo>
                    <a:pt x="229" y="0"/>
                  </a:moveTo>
                  <a:cubicBezTo>
                    <a:pt x="1" y="0"/>
                    <a:pt x="1" y="343"/>
                    <a:pt x="229" y="343"/>
                  </a:cubicBezTo>
                  <a:cubicBezTo>
                    <a:pt x="332" y="343"/>
                    <a:pt x="401" y="263"/>
                    <a:pt x="401" y="172"/>
                  </a:cubicBezTo>
                  <a:cubicBezTo>
                    <a:pt x="401" y="80"/>
                    <a:pt x="332" y="0"/>
                    <a:pt x="229"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4"/>
            <p:cNvSpPr/>
            <p:nvPr/>
          </p:nvSpPr>
          <p:spPr>
            <a:xfrm>
              <a:off x="7505728" y="4610060"/>
              <a:ext cx="294923" cy="65776"/>
            </a:xfrm>
            <a:custGeom>
              <a:avLst/>
              <a:gdLst/>
              <a:ahLst/>
              <a:cxnLst/>
              <a:rect l="l" t="t" r="r" b="b"/>
              <a:pathLst>
                <a:path w="8564" h="1910" extrusionOk="0">
                  <a:moveTo>
                    <a:pt x="4596" y="0"/>
                  </a:moveTo>
                  <a:lnTo>
                    <a:pt x="1" y="126"/>
                  </a:lnTo>
                  <a:lnTo>
                    <a:pt x="138" y="1909"/>
                  </a:lnTo>
                  <a:lnTo>
                    <a:pt x="424" y="1909"/>
                  </a:lnTo>
                  <a:cubicBezTo>
                    <a:pt x="1693" y="1887"/>
                    <a:pt x="6837" y="1658"/>
                    <a:pt x="7660" y="1338"/>
                  </a:cubicBezTo>
                  <a:cubicBezTo>
                    <a:pt x="8563" y="972"/>
                    <a:pt x="4631" y="412"/>
                    <a:pt x="4631" y="412"/>
                  </a:cubicBezTo>
                  <a:lnTo>
                    <a:pt x="459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4"/>
            <p:cNvSpPr/>
            <p:nvPr/>
          </p:nvSpPr>
          <p:spPr>
            <a:xfrm>
              <a:off x="7506520" y="4629172"/>
              <a:ext cx="60679" cy="44700"/>
            </a:xfrm>
            <a:custGeom>
              <a:avLst/>
              <a:gdLst/>
              <a:ahLst/>
              <a:cxnLst/>
              <a:rect l="l" t="t" r="r" b="b"/>
              <a:pathLst>
                <a:path w="1762" h="1298" extrusionOk="0">
                  <a:moveTo>
                    <a:pt x="228" y="0"/>
                  </a:moveTo>
                  <a:cubicBezTo>
                    <a:pt x="152" y="0"/>
                    <a:pt x="76" y="6"/>
                    <a:pt x="1" y="17"/>
                  </a:cubicBezTo>
                  <a:lnTo>
                    <a:pt x="103" y="1297"/>
                  </a:lnTo>
                  <a:lnTo>
                    <a:pt x="1761" y="1194"/>
                  </a:lnTo>
                  <a:cubicBezTo>
                    <a:pt x="1658" y="806"/>
                    <a:pt x="1418" y="486"/>
                    <a:pt x="1098" y="268"/>
                  </a:cubicBezTo>
                  <a:cubicBezTo>
                    <a:pt x="840" y="94"/>
                    <a:pt x="538" y="0"/>
                    <a:pt x="22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4"/>
            <p:cNvSpPr/>
            <p:nvPr/>
          </p:nvSpPr>
          <p:spPr>
            <a:xfrm>
              <a:off x="7510446" y="4636025"/>
              <a:ext cx="268922" cy="39844"/>
            </a:xfrm>
            <a:custGeom>
              <a:avLst/>
              <a:gdLst/>
              <a:ahLst/>
              <a:cxnLst/>
              <a:rect l="l" t="t" r="r" b="b"/>
              <a:pathLst>
                <a:path w="7809" h="1157" extrusionOk="0">
                  <a:moveTo>
                    <a:pt x="6426" y="1"/>
                  </a:moveTo>
                  <a:cubicBezTo>
                    <a:pt x="6151" y="35"/>
                    <a:pt x="6071" y="618"/>
                    <a:pt x="6071" y="618"/>
                  </a:cubicBezTo>
                  <a:lnTo>
                    <a:pt x="1" y="1053"/>
                  </a:lnTo>
                  <a:lnTo>
                    <a:pt x="1" y="1155"/>
                  </a:lnTo>
                  <a:cubicBezTo>
                    <a:pt x="60" y="1156"/>
                    <a:pt x="120" y="1156"/>
                    <a:pt x="183" y="1156"/>
                  </a:cubicBezTo>
                  <a:cubicBezTo>
                    <a:pt x="2572" y="1156"/>
                    <a:pt x="7516" y="738"/>
                    <a:pt x="7660" y="515"/>
                  </a:cubicBezTo>
                  <a:cubicBezTo>
                    <a:pt x="7809" y="287"/>
                    <a:pt x="6426" y="1"/>
                    <a:pt x="642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4"/>
            <p:cNvSpPr/>
            <p:nvPr/>
          </p:nvSpPr>
          <p:spPr>
            <a:xfrm>
              <a:off x="7508104" y="4651384"/>
              <a:ext cx="265754" cy="21282"/>
            </a:xfrm>
            <a:custGeom>
              <a:avLst/>
              <a:gdLst/>
              <a:ahLst/>
              <a:cxnLst/>
              <a:rect l="l" t="t" r="r" b="b"/>
              <a:pathLst>
                <a:path w="7717" h="618" extrusionOk="0">
                  <a:moveTo>
                    <a:pt x="7637" y="1"/>
                  </a:moveTo>
                  <a:lnTo>
                    <a:pt x="7420" y="23"/>
                  </a:lnTo>
                  <a:lnTo>
                    <a:pt x="6597" y="103"/>
                  </a:lnTo>
                  <a:cubicBezTo>
                    <a:pt x="5888" y="172"/>
                    <a:pt x="4927" y="264"/>
                    <a:pt x="3864" y="355"/>
                  </a:cubicBezTo>
                  <a:cubicBezTo>
                    <a:pt x="2790" y="435"/>
                    <a:pt x="1829" y="492"/>
                    <a:pt x="1132" y="538"/>
                  </a:cubicBezTo>
                  <a:lnTo>
                    <a:pt x="297" y="584"/>
                  </a:lnTo>
                  <a:lnTo>
                    <a:pt x="69" y="607"/>
                  </a:lnTo>
                  <a:lnTo>
                    <a:pt x="0" y="618"/>
                  </a:lnTo>
                  <a:lnTo>
                    <a:pt x="297" y="618"/>
                  </a:lnTo>
                  <a:lnTo>
                    <a:pt x="1132" y="584"/>
                  </a:lnTo>
                  <a:cubicBezTo>
                    <a:pt x="1829" y="549"/>
                    <a:pt x="2801" y="492"/>
                    <a:pt x="3864" y="412"/>
                  </a:cubicBezTo>
                  <a:cubicBezTo>
                    <a:pt x="4927" y="321"/>
                    <a:pt x="5899" y="229"/>
                    <a:pt x="6597" y="149"/>
                  </a:cubicBezTo>
                  <a:lnTo>
                    <a:pt x="7420" y="46"/>
                  </a:lnTo>
                  <a:lnTo>
                    <a:pt x="7648" y="12"/>
                  </a:lnTo>
                  <a:cubicBezTo>
                    <a:pt x="7671" y="12"/>
                    <a:pt x="7694" y="1"/>
                    <a:pt x="77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4"/>
            <p:cNvSpPr/>
            <p:nvPr/>
          </p:nvSpPr>
          <p:spPr>
            <a:xfrm>
              <a:off x="7718303" y="4634062"/>
              <a:ext cx="14223" cy="25621"/>
            </a:xfrm>
            <a:custGeom>
              <a:avLst/>
              <a:gdLst/>
              <a:ahLst/>
              <a:cxnLst/>
              <a:rect l="l" t="t" r="r" b="b"/>
              <a:pathLst>
                <a:path w="413" h="744" extrusionOk="0">
                  <a:moveTo>
                    <a:pt x="413" y="1"/>
                  </a:moveTo>
                  <a:cubicBezTo>
                    <a:pt x="275" y="69"/>
                    <a:pt x="172" y="172"/>
                    <a:pt x="104" y="321"/>
                  </a:cubicBezTo>
                  <a:cubicBezTo>
                    <a:pt x="35" y="446"/>
                    <a:pt x="1" y="595"/>
                    <a:pt x="35" y="744"/>
                  </a:cubicBezTo>
                  <a:cubicBezTo>
                    <a:pt x="58" y="606"/>
                    <a:pt x="104" y="469"/>
                    <a:pt x="161" y="344"/>
                  </a:cubicBezTo>
                  <a:cubicBezTo>
                    <a:pt x="230" y="218"/>
                    <a:pt x="321" y="103"/>
                    <a:pt x="4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4"/>
            <p:cNvSpPr/>
            <p:nvPr/>
          </p:nvSpPr>
          <p:spPr>
            <a:xfrm>
              <a:off x="7671470" y="4626176"/>
              <a:ext cx="7507" cy="13844"/>
            </a:xfrm>
            <a:custGeom>
              <a:avLst/>
              <a:gdLst/>
              <a:ahLst/>
              <a:cxnLst/>
              <a:rect l="l" t="t" r="r" b="b"/>
              <a:pathLst>
                <a:path w="218" h="402" extrusionOk="0">
                  <a:moveTo>
                    <a:pt x="206" y="1"/>
                  </a:moveTo>
                  <a:cubicBezTo>
                    <a:pt x="195" y="1"/>
                    <a:pt x="138" y="81"/>
                    <a:pt x="81" y="195"/>
                  </a:cubicBezTo>
                  <a:cubicBezTo>
                    <a:pt x="35" y="252"/>
                    <a:pt x="1" y="332"/>
                    <a:pt x="1" y="401"/>
                  </a:cubicBezTo>
                  <a:cubicBezTo>
                    <a:pt x="12" y="401"/>
                    <a:pt x="69" y="332"/>
                    <a:pt x="126" y="218"/>
                  </a:cubicBezTo>
                  <a:cubicBezTo>
                    <a:pt x="183" y="104"/>
                    <a:pt x="218" y="12"/>
                    <a:pt x="20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4"/>
            <p:cNvSpPr/>
            <p:nvPr/>
          </p:nvSpPr>
          <p:spPr>
            <a:xfrm>
              <a:off x="7657695" y="4624558"/>
              <a:ext cx="9884" cy="9987"/>
            </a:xfrm>
            <a:custGeom>
              <a:avLst/>
              <a:gdLst/>
              <a:ahLst/>
              <a:cxnLst/>
              <a:rect l="l" t="t" r="r" b="b"/>
              <a:pathLst>
                <a:path w="287" h="290" extrusionOk="0">
                  <a:moveTo>
                    <a:pt x="271" y="1"/>
                  </a:moveTo>
                  <a:cubicBezTo>
                    <a:pt x="252" y="1"/>
                    <a:pt x="189" y="55"/>
                    <a:pt x="126" y="128"/>
                  </a:cubicBezTo>
                  <a:cubicBezTo>
                    <a:pt x="46" y="208"/>
                    <a:pt x="0" y="277"/>
                    <a:pt x="12" y="288"/>
                  </a:cubicBezTo>
                  <a:cubicBezTo>
                    <a:pt x="13" y="289"/>
                    <a:pt x="14" y="289"/>
                    <a:pt x="16" y="289"/>
                  </a:cubicBezTo>
                  <a:cubicBezTo>
                    <a:pt x="35" y="289"/>
                    <a:pt x="98" y="235"/>
                    <a:pt x="161" y="162"/>
                  </a:cubicBezTo>
                  <a:cubicBezTo>
                    <a:pt x="241" y="94"/>
                    <a:pt x="286" y="25"/>
                    <a:pt x="275" y="2"/>
                  </a:cubicBezTo>
                  <a:cubicBezTo>
                    <a:pt x="274" y="1"/>
                    <a:pt x="272" y="1"/>
                    <a:pt x="2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4"/>
            <p:cNvSpPr/>
            <p:nvPr/>
          </p:nvSpPr>
          <p:spPr>
            <a:xfrm>
              <a:off x="7649017" y="4618703"/>
              <a:ext cx="16186" cy="1997"/>
            </a:xfrm>
            <a:custGeom>
              <a:avLst/>
              <a:gdLst/>
              <a:ahLst/>
              <a:cxnLst/>
              <a:rect l="l" t="t" r="r" b="b"/>
              <a:pathLst>
                <a:path w="470" h="58" extrusionOk="0">
                  <a:moveTo>
                    <a:pt x="310" y="1"/>
                  </a:moveTo>
                  <a:cubicBezTo>
                    <a:pt x="204" y="1"/>
                    <a:pt x="100" y="16"/>
                    <a:pt x="1" y="46"/>
                  </a:cubicBezTo>
                  <a:cubicBezTo>
                    <a:pt x="50" y="54"/>
                    <a:pt x="103" y="58"/>
                    <a:pt x="155" y="58"/>
                  </a:cubicBezTo>
                  <a:cubicBezTo>
                    <a:pt x="261" y="58"/>
                    <a:pt x="371" y="43"/>
                    <a:pt x="470" y="12"/>
                  </a:cubicBezTo>
                  <a:cubicBezTo>
                    <a:pt x="416" y="5"/>
                    <a:pt x="363" y="1"/>
                    <a:pt x="3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4"/>
            <p:cNvSpPr/>
            <p:nvPr/>
          </p:nvSpPr>
          <p:spPr>
            <a:xfrm>
              <a:off x="7675396" y="4610680"/>
              <a:ext cx="28790" cy="18286"/>
            </a:xfrm>
            <a:custGeom>
              <a:avLst/>
              <a:gdLst/>
              <a:ahLst/>
              <a:cxnLst/>
              <a:rect l="l" t="t" r="r" b="b"/>
              <a:pathLst>
                <a:path w="836" h="531" extrusionOk="0">
                  <a:moveTo>
                    <a:pt x="578" y="51"/>
                  </a:moveTo>
                  <a:cubicBezTo>
                    <a:pt x="638" y="51"/>
                    <a:pt x="698" y="62"/>
                    <a:pt x="755" y="85"/>
                  </a:cubicBezTo>
                  <a:cubicBezTo>
                    <a:pt x="801" y="119"/>
                    <a:pt x="790" y="177"/>
                    <a:pt x="733" y="211"/>
                  </a:cubicBezTo>
                  <a:cubicBezTo>
                    <a:pt x="687" y="234"/>
                    <a:pt x="630" y="268"/>
                    <a:pt x="584" y="291"/>
                  </a:cubicBezTo>
                  <a:cubicBezTo>
                    <a:pt x="481" y="325"/>
                    <a:pt x="378" y="360"/>
                    <a:pt x="287" y="394"/>
                  </a:cubicBezTo>
                  <a:cubicBezTo>
                    <a:pt x="201" y="411"/>
                    <a:pt x="130" y="422"/>
                    <a:pt x="80" y="431"/>
                  </a:cubicBezTo>
                  <a:lnTo>
                    <a:pt x="80" y="431"/>
                  </a:lnTo>
                  <a:cubicBezTo>
                    <a:pt x="103" y="374"/>
                    <a:pt x="132" y="319"/>
                    <a:pt x="161" y="268"/>
                  </a:cubicBezTo>
                  <a:cubicBezTo>
                    <a:pt x="218" y="188"/>
                    <a:pt x="310" y="119"/>
                    <a:pt x="401" y="85"/>
                  </a:cubicBezTo>
                  <a:cubicBezTo>
                    <a:pt x="458" y="62"/>
                    <a:pt x="518" y="51"/>
                    <a:pt x="578" y="51"/>
                  </a:cubicBezTo>
                  <a:close/>
                  <a:moveTo>
                    <a:pt x="577" y="1"/>
                  </a:moveTo>
                  <a:cubicBezTo>
                    <a:pt x="328" y="1"/>
                    <a:pt x="100" y="173"/>
                    <a:pt x="49" y="436"/>
                  </a:cubicBezTo>
                  <a:lnTo>
                    <a:pt x="49" y="436"/>
                  </a:lnTo>
                  <a:cubicBezTo>
                    <a:pt x="18" y="442"/>
                    <a:pt x="1" y="447"/>
                    <a:pt x="1" y="451"/>
                  </a:cubicBezTo>
                  <a:cubicBezTo>
                    <a:pt x="16" y="453"/>
                    <a:pt x="32" y="454"/>
                    <a:pt x="47" y="455"/>
                  </a:cubicBezTo>
                  <a:lnTo>
                    <a:pt x="47" y="455"/>
                  </a:lnTo>
                  <a:cubicBezTo>
                    <a:pt x="47" y="476"/>
                    <a:pt x="47" y="499"/>
                    <a:pt x="47" y="531"/>
                  </a:cubicBezTo>
                  <a:cubicBezTo>
                    <a:pt x="53" y="506"/>
                    <a:pt x="61" y="480"/>
                    <a:pt x="70" y="455"/>
                  </a:cubicBezTo>
                  <a:lnTo>
                    <a:pt x="70" y="455"/>
                  </a:lnTo>
                  <a:cubicBezTo>
                    <a:pt x="74" y="455"/>
                    <a:pt x="78" y="455"/>
                    <a:pt x="81" y="455"/>
                  </a:cubicBezTo>
                  <a:cubicBezTo>
                    <a:pt x="153" y="455"/>
                    <a:pt x="220" y="445"/>
                    <a:pt x="287" y="428"/>
                  </a:cubicBezTo>
                  <a:cubicBezTo>
                    <a:pt x="390" y="405"/>
                    <a:pt x="492" y="371"/>
                    <a:pt x="595" y="337"/>
                  </a:cubicBezTo>
                  <a:cubicBezTo>
                    <a:pt x="653" y="314"/>
                    <a:pt x="710" y="279"/>
                    <a:pt x="767" y="245"/>
                  </a:cubicBezTo>
                  <a:cubicBezTo>
                    <a:pt x="801" y="222"/>
                    <a:pt x="824" y="188"/>
                    <a:pt x="835" y="142"/>
                  </a:cubicBezTo>
                  <a:cubicBezTo>
                    <a:pt x="835" y="97"/>
                    <a:pt x="824" y="62"/>
                    <a:pt x="778" y="39"/>
                  </a:cubicBezTo>
                  <a:cubicBezTo>
                    <a:pt x="712" y="13"/>
                    <a:pt x="644" y="1"/>
                    <a:pt x="5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4"/>
            <p:cNvSpPr/>
            <p:nvPr/>
          </p:nvSpPr>
          <p:spPr>
            <a:xfrm>
              <a:off x="7663205" y="4607305"/>
              <a:ext cx="16186" cy="18906"/>
            </a:xfrm>
            <a:custGeom>
              <a:avLst/>
              <a:gdLst/>
              <a:ahLst/>
              <a:cxnLst/>
              <a:rect l="l" t="t" r="r" b="b"/>
              <a:pathLst>
                <a:path w="470" h="549" extrusionOk="0">
                  <a:moveTo>
                    <a:pt x="103" y="0"/>
                  </a:moveTo>
                  <a:cubicBezTo>
                    <a:pt x="35" y="23"/>
                    <a:pt x="1" y="92"/>
                    <a:pt x="23" y="149"/>
                  </a:cubicBezTo>
                  <a:cubicBezTo>
                    <a:pt x="35" y="195"/>
                    <a:pt x="46" y="240"/>
                    <a:pt x="81" y="275"/>
                  </a:cubicBezTo>
                  <a:cubicBezTo>
                    <a:pt x="126" y="343"/>
                    <a:pt x="172" y="389"/>
                    <a:pt x="229" y="446"/>
                  </a:cubicBezTo>
                  <a:cubicBezTo>
                    <a:pt x="286" y="492"/>
                    <a:pt x="343" y="526"/>
                    <a:pt x="412" y="549"/>
                  </a:cubicBezTo>
                  <a:cubicBezTo>
                    <a:pt x="412" y="549"/>
                    <a:pt x="343" y="503"/>
                    <a:pt x="263" y="412"/>
                  </a:cubicBezTo>
                  <a:cubicBezTo>
                    <a:pt x="206" y="366"/>
                    <a:pt x="161" y="309"/>
                    <a:pt x="115" y="252"/>
                  </a:cubicBezTo>
                  <a:cubicBezTo>
                    <a:pt x="69" y="183"/>
                    <a:pt x="35" y="80"/>
                    <a:pt x="103" y="57"/>
                  </a:cubicBezTo>
                  <a:cubicBezTo>
                    <a:pt x="109" y="57"/>
                    <a:pt x="115" y="56"/>
                    <a:pt x="121" y="56"/>
                  </a:cubicBezTo>
                  <a:cubicBezTo>
                    <a:pt x="195" y="56"/>
                    <a:pt x="267" y="119"/>
                    <a:pt x="309" y="172"/>
                  </a:cubicBezTo>
                  <a:cubicBezTo>
                    <a:pt x="355" y="217"/>
                    <a:pt x="389" y="286"/>
                    <a:pt x="412" y="355"/>
                  </a:cubicBezTo>
                  <a:cubicBezTo>
                    <a:pt x="423" y="412"/>
                    <a:pt x="435" y="480"/>
                    <a:pt x="435" y="549"/>
                  </a:cubicBezTo>
                  <a:cubicBezTo>
                    <a:pt x="469" y="480"/>
                    <a:pt x="469" y="412"/>
                    <a:pt x="458" y="343"/>
                  </a:cubicBezTo>
                  <a:cubicBezTo>
                    <a:pt x="435" y="263"/>
                    <a:pt x="401" y="195"/>
                    <a:pt x="355" y="137"/>
                  </a:cubicBezTo>
                  <a:cubicBezTo>
                    <a:pt x="298" y="46"/>
                    <a:pt x="206" y="0"/>
                    <a:pt x="1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4"/>
            <p:cNvSpPr/>
            <p:nvPr/>
          </p:nvSpPr>
          <p:spPr>
            <a:xfrm>
              <a:off x="7507691" y="4627381"/>
              <a:ext cx="59095" cy="41773"/>
            </a:xfrm>
            <a:custGeom>
              <a:avLst/>
              <a:gdLst/>
              <a:ahLst/>
              <a:cxnLst/>
              <a:rect l="l" t="t" r="r" b="b"/>
              <a:pathLst>
                <a:path w="1716" h="1213" extrusionOk="0">
                  <a:moveTo>
                    <a:pt x="332" y="0"/>
                  </a:moveTo>
                  <a:cubicBezTo>
                    <a:pt x="252" y="0"/>
                    <a:pt x="172" y="12"/>
                    <a:pt x="81" y="35"/>
                  </a:cubicBezTo>
                  <a:cubicBezTo>
                    <a:pt x="58" y="35"/>
                    <a:pt x="24" y="46"/>
                    <a:pt x="1" y="57"/>
                  </a:cubicBezTo>
                  <a:cubicBezTo>
                    <a:pt x="1" y="59"/>
                    <a:pt x="4" y="60"/>
                    <a:pt x="9" y="60"/>
                  </a:cubicBezTo>
                  <a:cubicBezTo>
                    <a:pt x="34" y="60"/>
                    <a:pt x="119" y="44"/>
                    <a:pt x="247" y="44"/>
                  </a:cubicBezTo>
                  <a:cubicBezTo>
                    <a:pt x="274" y="44"/>
                    <a:pt x="302" y="44"/>
                    <a:pt x="332" y="46"/>
                  </a:cubicBezTo>
                  <a:cubicBezTo>
                    <a:pt x="607" y="57"/>
                    <a:pt x="870" y="137"/>
                    <a:pt x="1098" y="286"/>
                  </a:cubicBezTo>
                  <a:cubicBezTo>
                    <a:pt x="1316" y="435"/>
                    <a:pt x="1498" y="652"/>
                    <a:pt x="1601" y="892"/>
                  </a:cubicBezTo>
                  <a:cubicBezTo>
                    <a:pt x="1693" y="1086"/>
                    <a:pt x="1704" y="1212"/>
                    <a:pt x="1716" y="1212"/>
                  </a:cubicBezTo>
                  <a:cubicBezTo>
                    <a:pt x="1716" y="1189"/>
                    <a:pt x="1716" y="1155"/>
                    <a:pt x="1716" y="1121"/>
                  </a:cubicBezTo>
                  <a:cubicBezTo>
                    <a:pt x="1693" y="1041"/>
                    <a:pt x="1670" y="961"/>
                    <a:pt x="1636" y="881"/>
                  </a:cubicBezTo>
                  <a:cubicBezTo>
                    <a:pt x="1430" y="343"/>
                    <a:pt x="915"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4"/>
            <p:cNvSpPr/>
            <p:nvPr/>
          </p:nvSpPr>
          <p:spPr>
            <a:xfrm>
              <a:off x="7585654" y="4649765"/>
              <a:ext cx="45699" cy="4442"/>
            </a:xfrm>
            <a:custGeom>
              <a:avLst/>
              <a:gdLst/>
              <a:ahLst/>
              <a:cxnLst/>
              <a:rect l="l" t="t" r="r" b="b"/>
              <a:pathLst>
                <a:path w="1327" h="129" extrusionOk="0">
                  <a:moveTo>
                    <a:pt x="1316" y="0"/>
                  </a:moveTo>
                  <a:cubicBezTo>
                    <a:pt x="1261" y="0"/>
                    <a:pt x="990" y="39"/>
                    <a:pt x="663" y="59"/>
                  </a:cubicBezTo>
                  <a:cubicBezTo>
                    <a:pt x="298" y="82"/>
                    <a:pt x="0" y="82"/>
                    <a:pt x="0" y="105"/>
                  </a:cubicBezTo>
                  <a:cubicBezTo>
                    <a:pt x="135" y="119"/>
                    <a:pt x="273" y="129"/>
                    <a:pt x="414" y="129"/>
                  </a:cubicBezTo>
                  <a:cubicBezTo>
                    <a:pt x="500" y="129"/>
                    <a:pt x="588" y="125"/>
                    <a:pt x="675" y="116"/>
                  </a:cubicBezTo>
                  <a:cubicBezTo>
                    <a:pt x="892" y="105"/>
                    <a:pt x="1121" y="70"/>
                    <a:pt x="1327" y="2"/>
                  </a:cubicBezTo>
                  <a:cubicBezTo>
                    <a:pt x="1327" y="1"/>
                    <a:pt x="1323" y="0"/>
                    <a:pt x="13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4"/>
            <p:cNvSpPr/>
            <p:nvPr/>
          </p:nvSpPr>
          <p:spPr>
            <a:xfrm>
              <a:off x="7554558" y="4655654"/>
              <a:ext cx="5923" cy="8747"/>
            </a:xfrm>
            <a:custGeom>
              <a:avLst/>
              <a:gdLst/>
              <a:ahLst/>
              <a:cxnLst/>
              <a:rect l="l" t="t" r="r" b="b"/>
              <a:pathLst>
                <a:path w="172" h="254" extrusionOk="0">
                  <a:moveTo>
                    <a:pt x="17" y="1"/>
                  </a:moveTo>
                  <a:cubicBezTo>
                    <a:pt x="15" y="1"/>
                    <a:pt x="13" y="1"/>
                    <a:pt x="12" y="2"/>
                  </a:cubicBezTo>
                  <a:cubicBezTo>
                    <a:pt x="0" y="14"/>
                    <a:pt x="35" y="60"/>
                    <a:pt x="80" y="128"/>
                  </a:cubicBezTo>
                  <a:cubicBezTo>
                    <a:pt x="115" y="197"/>
                    <a:pt x="137" y="254"/>
                    <a:pt x="149" y="254"/>
                  </a:cubicBezTo>
                  <a:cubicBezTo>
                    <a:pt x="160" y="254"/>
                    <a:pt x="172" y="174"/>
                    <a:pt x="126" y="105"/>
                  </a:cubicBezTo>
                  <a:cubicBezTo>
                    <a:pt x="85" y="44"/>
                    <a:pt x="35" y="1"/>
                    <a:pt x="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4"/>
            <p:cNvSpPr/>
            <p:nvPr/>
          </p:nvSpPr>
          <p:spPr>
            <a:xfrm>
              <a:off x="7541955" y="4642224"/>
              <a:ext cx="7129" cy="5717"/>
            </a:xfrm>
            <a:custGeom>
              <a:avLst/>
              <a:gdLst/>
              <a:ahLst/>
              <a:cxnLst/>
              <a:rect l="l" t="t" r="r" b="b"/>
              <a:pathLst>
                <a:path w="207" h="166" extrusionOk="0">
                  <a:moveTo>
                    <a:pt x="17" y="1"/>
                  </a:moveTo>
                  <a:cubicBezTo>
                    <a:pt x="14" y="1"/>
                    <a:pt x="12" y="2"/>
                    <a:pt x="12" y="4"/>
                  </a:cubicBezTo>
                  <a:cubicBezTo>
                    <a:pt x="0" y="15"/>
                    <a:pt x="35" y="61"/>
                    <a:pt x="92" y="95"/>
                  </a:cubicBezTo>
                  <a:cubicBezTo>
                    <a:pt x="132" y="135"/>
                    <a:pt x="171" y="166"/>
                    <a:pt x="189" y="166"/>
                  </a:cubicBezTo>
                  <a:cubicBezTo>
                    <a:pt x="191" y="166"/>
                    <a:pt x="193" y="165"/>
                    <a:pt x="195" y="164"/>
                  </a:cubicBezTo>
                  <a:cubicBezTo>
                    <a:pt x="206" y="152"/>
                    <a:pt x="172" y="107"/>
                    <a:pt x="126" y="61"/>
                  </a:cubicBezTo>
                  <a:cubicBezTo>
                    <a:pt x="79" y="23"/>
                    <a:pt x="31" y="1"/>
                    <a:pt x="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4"/>
            <p:cNvSpPr/>
            <p:nvPr/>
          </p:nvSpPr>
          <p:spPr>
            <a:xfrm>
              <a:off x="7525012" y="4635784"/>
              <a:ext cx="9505" cy="3513"/>
            </a:xfrm>
            <a:custGeom>
              <a:avLst/>
              <a:gdLst/>
              <a:ahLst/>
              <a:cxnLst/>
              <a:rect l="l" t="t" r="r" b="b"/>
              <a:pathLst>
                <a:path w="276" h="102" extrusionOk="0">
                  <a:moveTo>
                    <a:pt x="90" y="0"/>
                  </a:moveTo>
                  <a:cubicBezTo>
                    <a:pt x="34" y="0"/>
                    <a:pt x="1" y="22"/>
                    <a:pt x="1" y="31"/>
                  </a:cubicBezTo>
                  <a:cubicBezTo>
                    <a:pt x="1" y="53"/>
                    <a:pt x="69" y="42"/>
                    <a:pt x="138" y="65"/>
                  </a:cubicBezTo>
                  <a:cubicBezTo>
                    <a:pt x="197" y="75"/>
                    <a:pt x="239" y="102"/>
                    <a:pt x="257" y="102"/>
                  </a:cubicBezTo>
                  <a:cubicBezTo>
                    <a:pt x="260" y="102"/>
                    <a:pt x="262" y="101"/>
                    <a:pt x="264" y="99"/>
                  </a:cubicBezTo>
                  <a:cubicBezTo>
                    <a:pt x="275" y="88"/>
                    <a:pt x="229" y="31"/>
                    <a:pt x="149" y="8"/>
                  </a:cubicBezTo>
                  <a:cubicBezTo>
                    <a:pt x="127" y="2"/>
                    <a:pt x="107" y="0"/>
                    <a:pt x="9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4"/>
            <p:cNvSpPr/>
            <p:nvPr/>
          </p:nvSpPr>
          <p:spPr>
            <a:xfrm>
              <a:off x="7512822" y="4634544"/>
              <a:ext cx="5166" cy="2204"/>
            </a:xfrm>
            <a:custGeom>
              <a:avLst/>
              <a:gdLst/>
              <a:ahLst/>
              <a:cxnLst/>
              <a:rect l="l" t="t" r="r" b="b"/>
              <a:pathLst>
                <a:path w="150" h="64" extrusionOk="0">
                  <a:moveTo>
                    <a:pt x="32" y="1"/>
                  </a:moveTo>
                  <a:cubicBezTo>
                    <a:pt x="18" y="1"/>
                    <a:pt x="6" y="4"/>
                    <a:pt x="0" y="9"/>
                  </a:cubicBezTo>
                  <a:cubicBezTo>
                    <a:pt x="0" y="21"/>
                    <a:pt x="23" y="44"/>
                    <a:pt x="69" y="55"/>
                  </a:cubicBezTo>
                  <a:cubicBezTo>
                    <a:pt x="86" y="61"/>
                    <a:pt x="103" y="64"/>
                    <a:pt x="116" y="64"/>
                  </a:cubicBezTo>
                  <a:cubicBezTo>
                    <a:pt x="129" y="64"/>
                    <a:pt x="138" y="61"/>
                    <a:pt x="138" y="55"/>
                  </a:cubicBezTo>
                  <a:cubicBezTo>
                    <a:pt x="149" y="44"/>
                    <a:pt x="115" y="21"/>
                    <a:pt x="80" y="9"/>
                  </a:cubicBezTo>
                  <a:cubicBezTo>
                    <a:pt x="63" y="4"/>
                    <a:pt x="46" y="1"/>
                    <a:pt x="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4"/>
            <p:cNvSpPr/>
            <p:nvPr/>
          </p:nvSpPr>
          <p:spPr>
            <a:xfrm>
              <a:off x="7474632" y="4318350"/>
              <a:ext cx="185480" cy="296851"/>
            </a:xfrm>
            <a:custGeom>
              <a:avLst/>
              <a:gdLst/>
              <a:ahLst/>
              <a:cxnLst/>
              <a:rect l="l" t="t" r="r" b="b"/>
              <a:pathLst>
                <a:path w="5386" h="8620" extrusionOk="0">
                  <a:moveTo>
                    <a:pt x="4608" y="0"/>
                  </a:moveTo>
                  <a:lnTo>
                    <a:pt x="1" y="1109"/>
                  </a:lnTo>
                  <a:lnTo>
                    <a:pt x="949" y="8620"/>
                  </a:lnTo>
                  <a:lnTo>
                    <a:pt x="5385" y="8574"/>
                  </a:lnTo>
                  <a:lnTo>
                    <a:pt x="4608" y="0"/>
                  </a:ln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4"/>
            <p:cNvSpPr/>
            <p:nvPr/>
          </p:nvSpPr>
          <p:spPr>
            <a:xfrm>
              <a:off x="7495121" y="4499416"/>
              <a:ext cx="164990" cy="114987"/>
            </a:xfrm>
            <a:custGeom>
              <a:avLst/>
              <a:gdLst/>
              <a:ahLst/>
              <a:cxnLst/>
              <a:rect l="l" t="t" r="r" b="b"/>
              <a:pathLst>
                <a:path w="4791" h="3339" extrusionOk="0">
                  <a:moveTo>
                    <a:pt x="4493" y="1"/>
                  </a:moveTo>
                  <a:lnTo>
                    <a:pt x="0" y="424"/>
                  </a:lnTo>
                  <a:lnTo>
                    <a:pt x="309" y="3339"/>
                  </a:lnTo>
                  <a:lnTo>
                    <a:pt x="4790" y="3316"/>
                  </a:lnTo>
                  <a:lnTo>
                    <a:pt x="44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4"/>
            <p:cNvSpPr/>
            <p:nvPr/>
          </p:nvSpPr>
          <p:spPr>
            <a:xfrm>
              <a:off x="7498255" y="4523900"/>
              <a:ext cx="155141" cy="14085"/>
            </a:xfrm>
            <a:custGeom>
              <a:avLst/>
              <a:gdLst/>
              <a:ahLst/>
              <a:cxnLst/>
              <a:rect l="l" t="t" r="r" b="b"/>
              <a:pathLst>
                <a:path w="4505" h="409" extrusionOk="0">
                  <a:moveTo>
                    <a:pt x="4393" y="0"/>
                  </a:moveTo>
                  <a:cubicBezTo>
                    <a:pt x="4099" y="0"/>
                    <a:pt x="3253" y="53"/>
                    <a:pt x="2253" y="136"/>
                  </a:cubicBezTo>
                  <a:cubicBezTo>
                    <a:pt x="995" y="250"/>
                    <a:pt x="0" y="364"/>
                    <a:pt x="0" y="399"/>
                  </a:cubicBezTo>
                  <a:cubicBezTo>
                    <a:pt x="0" y="406"/>
                    <a:pt x="40" y="409"/>
                    <a:pt x="112" y="409"/>
                  </a:cubicBezTo>
                  <a:cubicBezTo>
                    <a:pt x="407" y="409"/>
                    <a:pt x="1252" y="356"/>
                    <a:pt x="2253" y="273"/>
                  </a:cubicBezTo>
                  <a:cubicBezTo>
                    <a:pt x="3510" y="170"/>
                    <a:pt x="4505" y="44"/>
                    <a:pt x="4505" y="10"/>
                  </a:cubicBezTo>
                  <a:cubicBezTo>
                    <a:pt x="4505" y="3"/>
                    <a:pt x="4466" y="0"/>
                    <a:pt x="439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4"/>
            <p:cNvSpPr/>
            <p:nvPr/>
          </p:nvSpPr>
          <p:spPr>
            <a:xfrm>
              <a:off x="7498634" y="4533715"/>
              <a:ext cx="155933" cy="13947"/>
            </a:xfrm>
            <a:custGeom>
              <a:avLst/>
              <a:gdLst/>
              <a:ahLst/>
              <a:cxnLst/>
              <a:rect l="l" t="t" r="r" b="b"/>
              <a:pathLst>
                <a:path w="4528" h="405" extrusionOk="0">
                  <a:moveTo>
                    <a:pt x="4415" y="1"/>
                  </a:moveTo>
                  <a:cubicBezTo>
                    <a:pt x="4118" y="1"/>
                    <a:pt x="3265" y="54"/>
                    <a:pt x="2264" y="137"/>
                  </a:cubicBezTo>
                  <a:cubicBezTo>
                    <a:pt x="1007" y="239"/>
                    <a:pt x="1" y="354"/>
                    <a:pt x="12" y="388"/>
                  </a:cubicBezTo>
                  <a:cubicBezTo>
                    <a:pt x="12" y="399"/>
                    <a:pt x="69" y="404"/>
                    <a:pt x="173" y="404"/>
                  </a:cubicBezTo>
                  <a:cubicBezTo>
                    <a:pt x="505" y="404"/>
                    <a:pt x="1318" y="352"/>
                    <a:pt x="2276" y="274"/>
                  </a:cubicBezTo>
                  <a:cubicBezTo>
                    <a:pt x="3522" y="171"/>
                    <a:pt x="4528" y="45"/>
                    <a:pt x="4528" y="11"/>
                  </a:cubicBezTo>
                  <a:cubicBezTo>
                    <a:pt x="4528" y="4"/>
                    <a:pt x="4488" y="1"/>
                    <a:pt x="441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4"/>
            <p:cNvSpPr/>
            <p:nvPr/>
          </p:nvSpPr>
          <p:spPr>
            <a:xfrm>
              <a:off x="7544710" y="1806840"/>
              <a:ext cx="382291" cy="663094"/>
            </a:xfrm>
            <a:custGeom>
              <a:avLst/>
              <a:gdLst/>
              <a:ahLst/>
              <a:cxnLst/>
              <a:rect l="l" t="t" r="r" b="b"/>
              <a:pathLst>
                <a:path w="11101" h="19255" extrusionOk="0">
                  <a:moveTo>
                    <a:pt x="3321" y="0"/>
                  </a:moveTo>
                  <a:cubicBezTo>
                    <a:pt x="3217" y="0"/>
                    <a:pt x="3148" y="137"/>
                    <a:pt x="3167" y="270"/>
                  </a:cubicBezTo>
                  <a:cubicBezTo>
                    <a:pt x="3201" y="510"/>
                    <a:pt x="3704" y="2293"/>
                    <a:pt x="3704" y="2293"/>
                  </a:cubicBezTo>
                  <a:cubicBezTo>
                    <a:pt x="2970" y="389"/>
                    <a:pt x="2667" y="94"/>
                    <a:pt x="2495" y="94"/>
                  </a:cubicBezTo>
                  <a:cubicBezTo>
                    <a:pt x="2468" y="94"/>
                    <a:pt x="2445" y="101"/>
                    <a:pt x="2424" y="110"/>
                  </a:cubicBezTo>
                  <a:cubicBezTo>
                    <a:pt x="2264" y="190"/>
                    <a:pt x="3064" y="2190"/>
                    <a:pt x="3064" y="2190"/>
                  </a:cubicBezTo>
                  <a:cubicBezTo>
                    <a:pt x="2823" y="2086"/>
                    <a:pt x="2582" y="2029"/>
                    <a:pt x="2333" y="2029"/>
                  </a:cubicBezTo>
                  <a:cubicBezTo>
                    <a:pt x="2310" y="2029"/>
                    <a:pt x="2287" y="2029"/>
                    <a:pt x="2264" y="2030"/>
                  </a:cubicBezTo>
                  <a:cubicBezTo>
                    <a:pt x="1590" y="2042"/>
                    <a:pt x="1064" y="2888"/>
                    <a:pt x="1189" y="3128"/>
                  </a:cubicBezTo>
                  <a:cubicBezTo>
                    <a:pt x="1244" y="3237"/>
                    <a:pt x="1342" y="3265"/>
                    <a:pt x="1431" y="3265"/>
                  </a:cubicBezTo>
                  <a:cubicBezTo>
                    <a:pt x="1528" y="3265"/>
                    <a:pt x="1612" y="3231"/>
                    <a:pt x="1612" y="3231"/>
                  </a:cubicBezTo>
                  <a:cubicBezTo>
                    <a:pt x="1770" y="2825"/>
                    <a:pt x="2094" y="2637"/>
                    <a:pt x="2414" y="2637"/>
                  </a:cubicBezTo>
                  <a:cubicBezTo>
                    <a:pt x="2697" y="2637"/>
                    <a:pt x="2977" y="2785"/>
                    <a:pt x="3133" y="3059"/>
                  </a:cubicBezTo>
                  <a:cubicBezTo>
                    <a:pt x="3377" y="3495"/>
                    <a:pt x="3017" y="3844"/>
                    <a:pt x="2670" y="3844"/>
                  </a:cubicBezTo>
                  <a:cubicBezTo>
                    <a:pt x="2561" y="3844"/>
                    <a:pt x="2454" y="3810"/>
                    <a:pt x="2367" y="3734"/>
                  </a:cubicBezTo>
                  <a:cubicBezTo>
                    <a:pt x="2030" y="3436"/>
                    <a:pt x="1821" y="3351"/>
                    <a:pt x="1691" y="3351"/>
                  </a:cubicBezTo>
                  <a:cubicBezTo>
                    <a:pt x="1517" y="3351"/>
                    <a:pt x="1487" y="3505"/>
                    <a:pt x="1487" y="3505"/>
                  </a:cubicBezTo>
                  <a:lnTo>
                    <a:pt x="3110" y="5140"/>
                  </a:lnTo>
                  <a:cubicBezTo>
                    <a:pt x="3510" y="6009"/>
                    <a:pt x="3670" y="6294"/>
                    <a:pt x="3670" y="6294"/>
                  </a:cubicBezTo>
                  <a:lnTo>
                    <a:pt x="5625" y="14548"/>
                  </a:lnTo>
                  <a:lnTo>
                    <a:pt x="629" y="13062"/>
                  </a:lnTo>
                  <a:lnTo>
                    <a:pt x="0" y="17555"/>
                  </a:lnTo>
                  <a:cubicBezTo>
                    <a:pt x="0" y="17555"/>
                    <a:pt x="3713" y="19255"/>
                    <a:pt x="6337" y="19255"/>
                  </a:cubicBezTo>
                  <a:cubicBezTo>
                    <a:pt x="6802" y="19255"/>
                    <a:pt x="7233" y="19201"/>
                    <a:pt x="7603" y="19076"/>
                  </a:cubicBezTo>
                  <a:cubicBezTo>
                    <a:pt x="10667" y="18035"/>
                    <a:pt x="11101" y="14846"/>
                    <a:pt x="10084" y="12948"/>
                  </a:cubicBezTo>
                  <a:lnTo>
                    <a:pt x="6185" y="5197"/>
                  </a:lnTo>
                  <a:lnTo>
                    <a:pt x="6162" y="5208"/>
                  </a:lnTo>
                  <a:lnTo>
                    <a:pt x="4985" y="2042"/>
                  </a:lnTo>
                  <a:lnTo>
                    <a:pt x="4482" y="784"/>
                  </a:lnTo>
                  <a:cubicBezTo>
                    <a:pt x="4416" y="636"/>
                    <a:pt x="4326" y="570"/>
                    <a:pt x="4254" y="570"/>
                  </a:cubicBezTo>
                  <a:cubicBezTo>
                    <a:pt x="4175" y="570"/>
                    <a:pt x="4116" y="648"/>
                    <a:pt x="4127" y="784"/>
                  </a:cubicBezTo>
                  <a:cubicBezTo>
                    <a:pt x="4127" y="887"/>
                    <a:pt x="4299" y="2099"/>
                    <a:pt x="4299" y="2099"/>
                  </a:cubicBezTo>
                  <a:lnTo>
                    <a:pt x="3613" y="338"/>
                  </a:lnTo>
                  <a:cubicBezTo>
                    <a:pt x="3511" y="89"/>
                    <a:pt x="3405" y="0"/>
                    <a:pt x="3321" y="0"/>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4"/>
            <p:cNvSpPr/>
            <p:nvPr/>
          </p:nvSpPr>
          <p:spPr>
            <a:xfrm>
              <a:off x="6771132" y="2470807"/>
              <a:ext cx="313416" cy="508676"/>
            </a:xfrm>
            <a:custGeom>
              <a:avLst/>
              <a:gdLst/>
              <a:ahLst/>
              <a:cxnLst/>
              <a:rect l="l" t="t" r="r" b="b"/>
              <a:pathLst>
                <a:path w="9101" h="14771" extrusionOk="0">
                  <a:moveTo>
                    <a:pt x="3361" y="0"/>
                  </a:moveTo>
                  <a:cubicBezTo>
                    <a:pt x="3361" y="0"/>
                    <a:pt x="0" y="8106"/>
                    <a:pt x="663" y="9135"/>
                  </a:cubicBezTo>
                  <a:cubicBezTo>
                    <a:pt x="1647" y="10655"/>
                    <a:pt x="6242" y="11295"/>
                    <a:pt x="8163" y="11501"/>
                  </a:cubicBezTo>
                  <a:lnTo>
                    <a:pt x="7317" y="13262"/>
                  </a:lnTo>
                  <a:lnTo>
                    <a:pt x="6425" y="14245"/>
                  </a:lnTo>
                  <a:lnTo>
                    <a:pt x="6688" y="14771"/>
                  </a:lnTo>
                  <a:cubicBezTo>
                    <a:pt x="6688" y="14771"/>
                    <a:pt x="9100" y="13444"/>
                    <a:pt x="9043" y="13433"/>
                  </a:cubicBezTo>
                  <a:cubicBezTo>
                    <a:pt x="9009" y="13433"/>
                    <a:pt x="9009" y="12496"/>
                    <a:pt x="8997" y="11570"/>
                  </a:cubicBezTo>
                  <a:lnTo>
                    <a:pt x="8997" y="11570"/>
                  </a:lnTo>
                  <a:lnTo>
                    <a:pt x="9009" y="11581"/>
                  </a:lnTo>
                  <a:lnTo>
                    <a:pt x="9066" y="8391"/>
                  </a:lnTo>
                  <a:cubicBezTo>
                    <a:pt x="9066" y="8391"/>
                    <a:pt x="5522" y="7054"/>
                    <a:pt x="5259" y="6905"/>
                  </a:cubicBezTo>
                  <a:lnTo>
                    <a:pt x="7751" y="1235"/>
                  </a:lnTo>
                  <a:lnTo>
                    <a:pt x="3361" y="0"/>
                  </a:ln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4"/>
            <p:cNvSpPr/>
            <p:nvPr/>
          </p:nvSpPr>
          <p:spPr>
            <a:xfrm>
              <a:off x="7099861" y="1670644"/>
              <a:ext cx="346854" cy="244334"/>
            </a:xfrm>
            <a:custGeom>
              <a:avLst/>
              <a:gdLst/>
              <a:ahLst/>
              <a:cxnLst/>
              <a:rect l="l" t="t" r="r" b="b"/>
              <a:pathLst>
                <a:path w="10072" h="7095" extrusionOk="0">
                  <a:moveTo>
                    <a:pt x="6459" y="0"/>
                  </a:moveTo>
                  <a:cubicBezTo>
                    <a:pt x="6265" y="0"/>
                    <a:pt x="6068" y="31"/>
                    <a:pt x="5876" y="75"/>
                  </a:cubicBezTo>
                  <a:cubicBezTo>
                    <a:pt x="5396" y="189"/>
                    <a:pt x="4882" y="486"/>
                    <a:pt x="4847" y="967"/>
                  </a:cubicBezTo>
                  <a:cubicBezTo>
                    <a:pt x="4471" y="491"/>
                    <a:pt x="3971" y="284"/>
                    <a:pt x="3478" y="284"/>
                  </a:cubicBezTo>
                  <a:cubicBezTo>
                    <a:pt x="2442" y="284"/>
                    <a:pt x="1440" y="1198"/>
                    <a:pt x="1704" y="2453"/>
                  </a:cubicBezTo>
                  <a:cubicBezTo>
                    <a:pt x="1591" y="2415"/>
                    <a:pt x="1475" y="2398"/>
                    <a:pt x="1359" y="2398"/>
                  </a:cubicBezTo>
                  <a:cubicBezTo>
                    <a:pt x="764" y="2398"/>
                    <a:pt x="166" y="2856"/>
                    <a:pt x="80" y="3459"/>
                  </a:cubicBezTo>
                  <a:cubicBezTo>
                    <a:pt x="0" y="4213"/>
                    <a:pt x="595" y="4865"/>
                    <a:pt x="1349" y="4888"/>
                  </a:cubicBezTo>
                  <a:cubicBezTo>
                    <a:pt x="1361" y="5299"/>
                    <a:pt x="1566" y="6671"/>
                    <a:pt x="1578" y="7094"/>
                  </a:cubicBezTo>
                  <a:lnTo>
                    <a:pt x="8506" y="4762"/>
                  </a:lnTo>
                  <a:cubicBezTo>
                    <a:pt x="8569" y="4771"/>
                    <a:pt x="8632" y="4776"/>
                    <a:pt x="8695" y="4776"/>
                  </a:cubicBezTo>
                  <a:cubicBezTo>
                    <a:pt x="9239" y="4776"/>
                    <a:pt x="9725" y="4428"/>
                    <a:pt x="9889" y="3905"/>
                  </a:cubicBezTo>
                  <a:cubicBezTo>
                    <a:pt x="10072" y="3310"/>
                    <a:pt x="9797" y="2681"/>
                    <a:pt x="9237" y="2419"/>
                  </a:cubicBezTo>
                  <a:cubicBezTo>
                    <a:pt x="9763" y="1629"/>
                    <a:pt x="9093" y="783"/>
                    <a:pt x="8357" y="783"/>
                  </a:cubicBezTo>
                  <a:cubicBezTo>
                    <a:pt x="8101" y="783"/>
                    <a:pt x="7838" y="885"/>
                    <a:pt x="7614" y="1127"/>
                  </a:cubicBezTo>
                  <a:cubicBezTo>
                    <a:pt x="7717" y="727"/>
                    <a:pt x="7442" y="304"/>
                    <a:pt x="7077" y="132"/>
                  </a:cubicBezTo>
                  <a:cubicBezTo>
                    <a:pt x="6880" y="37"/>
                    <a:pt x="6671" y="0"/>
                    <a:pt x="645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4"/>
            <p:cNvSpPr/>
            <p:nvPr/>
          </p:nvSpPr>
          <p:spPr>
            <a:xfrm>
              <a:off x="7154167" y="1755392"/>
              <a:ext cx="261863" cy="432397"/>
            </a:xfrm>
            <a:custGeom>
              <a:avLst/>
              <a:gdLst/>
              <a:ahLst/>
              <a:cxnLst/>
              <a:rect l="l" t="t" r="r" b="b"/>
              <a:pathLst>
                <a:path w="7604" h="12556" extrusionOk="0">
                  <a:moveTo>
                    <a:pt x="4532" y="1"/>
                  </a:moveTo>
                  <a:cubicBezTo>
                    <a:pt x="3025" y="1"/>
                    <a:pt x="1532" y="494"/>
                    <a:pt x="298" y="1444"/>
                  </a:cubicBezTo>
                  <a:lnTo>
                    <a:pt x="1" y="1672"/>
                  </a:lnTo>
                  <a:lnTo>
                    <a:pt x="778" y="12556"/>
                  </a:lnTo>
                  <a:lnTo>
                    <a:pt x="5568" y="12167"/>
                  </a:lnTo>
                  <a:cubicBezTo>
                    <a:pt x="5603" y="11607"/>
                    <a:pt x="5568" y="9446"/>
                    <a:pt x="5568" y="9446"/>
                  </a:cubicBezTo>
                  <a:cubicBezTo>
                    <a:pt x="5568" y="9446"/>
                    <a:pt x="7557" y="9137"/>
                    <a:pt x="7580" y="7137"/>
                  </a:cubicBezTo>
                  <a:cubicBezTo>
                    <a:pt x="7603" y="5148"/>
                    <a:pt x="7260" y="563"/>
                    <a:pt x="7260" y="563"/>
                  </a:cubicBezTo>
                  <a:cubicBezTo>
                    <a:pt x="6383" y="186"/>
                    <a:pt x="5455" y="1"/>
                    <a:pt x="4532" y="1"/>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4"/>
            <p:cNvSpPr/>
            <p:nvPr/>
          </p:nvSpPr>
          <p:spPr>
            <a:xfrm>
              <a:off x="7374629" y="1875954"/>
              <a:ext cx="26310" cy="19526"/>
            </a:xfrm>
            <a:custGeom>
              <a:avLst/>
              <a:gdLst/>
              <a:ahLst/>
              <a:cxnLst/>
              <a:rect l="l" t="t" r="r" b="b"/>
              <a:pathLst>
                <a:path w="764" h="567" extrusionOk="0">
                  <a:moveTo>
                    <a:pt x="381" y="0"/>
                  </a:moveTo>
                  <a:cubicBezTo>
                    <a:pt x="376" y="0"/>
                    <a:pt x="371" y="0"/>
                    <a:pt x="367" y="0"/>
                  </a:cubicBezTo>
                  <a:cubicBezTo>
                    <a:pt x="115" y="12"/>
                    <a:pt x="1" y="321"/>
                    <a:pt x="184" y="492"/>
                  </a:cubicBezTo>
                  <a:cubicBezTo>
                    <a:pt x="238" y="541"/>
                    <a:pt x="310" y="567"/>
                    <a:pt x="382" y="567"/>
                  </a:cubicBezTo>
                  <a:cubicBezTo>
                    <a:pt x="462" y="567"/>
                    <a:pt x="541" y="535"/>
                    <a:pt x="595" y="469"/>
                  </a:cubicBezTo>
                  <a:cubicBezTo>
                    <a:pt x="764" y="290"/>
                    <a:pt x="624" y="0"/>
                    <a:pt x="38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4"/>
            <p:cNvSpPr/>
            <p:nvPr/>
          </p:nvSpPr>
          <p:spPr>
            <a:xfrm>
              <a:off x="7369532" y="1867448"/>
              <a:ext cx="36228" cy="9884"/>
            </a:xfrm>
            <a:custGeom>
              <a:avLst/>
              <a:gdLst/>
              <a:ahLst/>
              <a:cxnLst/>
              <a:rect l="l" t="t" r="r" b="b"/>
              <a:pathLst>
                <a:path w="1052" h="287" extrusionOk="0">
                  <a:moveTo>
                    <a:pt x="523" y="0"/>
                  </a:moveTo>
                  <a:cubicBezTo>
                    <a:pt x="384" y="0"/>
                    <a:pt x="244" y="43"/>
                    <a:pt x="126" y="133"/>
                  </a:cubicBezTo>
                  <a:cubicBezTo>
                    <a:pt x="46" y="190"/>
                    <a:pt x="0" y="236"/>
                    <a:pt x="23" y="270"/>
                  </a:cubicBezTo>
                  <a:cubicBezTo>
                    <a:pt x="27" y="274"/>
                    <a:pt x="33" y="276"/>
                    <a:pt x="40" y="276"/>
                  </a:cubicBezTo>
                  <a:cubicBezTo>
                    <a:pt x="102" y="276"/>
                    <a:pt x="282" y="167"/>
                    <a:pt x="526" y="167"/>
                  </a:cubicBezTo>
                  <a:cubicBezTo>
                    <a:pt x="772" y="167"/>
                    <a:pt x="954" y="287"/>
                    <a:pt x="1013" y="287"/>
                  </a:cubicBezTo>
                  <a:cubicBezTo>
                    <a:pt x="1020" y="287"/>
                    <a:pt x="1026" y="285"/>
                    <a:pt x="1029" y="282"/>
                  </a:cubicBezTo>
                  <a:cubicBezTo>
                    <a:pt x="1052" y="270"/>
                    <a:pt x="1018" y="202"/>
                    <a:pt x="926" y="133"/>
                  </a:cubicBezTo>
                  <a:cubicBezTo>
                    <a:pt x="810" y="46"/>
                    <a:pt x="667" y="0"/>
                    <a:pt x="5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44"/>
            <p:cNvSpPr/>
            <p:nvPr/>
          </p:nvSpPr>
          <p:spPr>
            <a:xfrm>
              <a:off x="7272318" y="1883771"/>
              <a:ext cx="25208" cy="19664"/>
            </a:xfrm>
            <a:custGeom>
              <a:avLst/>
              <a:gdLst/>
              <a:ahLst/>
              <a:cxnLst/>
              <a:rect l="l" t="t" r="r" b="b"/>
              <a:pathLst>
                <a:path w="732" h="571" extrusionOk="0">
                  <a:moveTo>
                    <a:pt x="369" y="0"/>
                  </a:moveTo>
                  <a:cubicBezTo>
                    <a:pt x="271" y="0"/>
                    <a:pt x="177" y="51"/>
                    <a:pt x="125" y="139"/>
                  </a:cubicBezTo>
                  <a:cubicBezTo>
                    <a:pt x="1" y="336"/>
                    <a:pt x="149" y="570"/>
                    <a:pt x="364" y="570"/>
                  </a:cubicBezTo>
                  <a:cubicBezTo>
                    <a:pt x="387" y="570"/>
                    <a:pt x="410" y="568"/>
                    <a:pt x="434" y="562"/>
                  </a:cubicBezTo>
                  <a:cubicBezTo>
                    <a:pt x="674" y="505"/>
                    <a:pt x="731" y="174"/>
                    <a:pt x="525" y="48"/>
                  </a:cubicBezTo>
                  <a:cubicBezTo>
                    <a:pt x="477" y="15"/>
                    <a:pt x="422" y="0"/>
                    <a:pt x="3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4"/>
            <p:cNvSpPr/>
            <p:nvPr/>
          </p:nvSpPr>
          <p:spPr>
            <a:xfrm>
              <a:off x="7266361" y="1875747"/>
              <a:ext cx="36676" cy="9849"/>
            </a:xfrm>
            <a:custGeom>
              <a:avLst/>
              <a:gdLst/>
              <a:ahLst/>
              <a:cxnLst/>
              <a:rect l="l" t="t" r="r" b="b"/>
              <a:pathLst>
                <a:path w="1065" h="286" extrusionOk="0">
                  <a:moveTo>
                    <a:pt x="531" y="1"/>
                  </a:moveTo>
                  <a:cubicBezTo>
                    <a:pt x="392" y="1"/>
                    <a:pt x="254" y="44"/>
                    <a:pt x="138" y="132"/>
                  </a:cubicBezTo>
                  <a:cubicBezTo>
                    <a:pt x="58" y="189"/>
                    <a:pt x="1" y="235"/>
                    <a:pt x="35" y="269"/>
                  </a:cubicBezTo>
                  <a:cubicBezTo>
                    <a:pt x="39" y="273"/>
                    <a:pt x="45" y="275"/>
                    <a:pt x="53" y="275"/>
                  </a:cubicBezTo>
                  <a:cubicBezTo>
                    <a:pt x="114" y="275"/>
                    <a:pt x="294" y="167"/>
                    <a:pt x="538" y="167"/>
                  </a:cubicBezTo>
                  <a:cubicBezTo>
                    <a:pt x="784" y="167"/>
                    <a:pt x="975" y="286"/>
                    <a:pt x="1028" y="286"/>
                  </a:cubicBezTo>
                  <a:cubicBezTo>
                    <a:pt x="1035" y="286"/>
                    <a:pt x="1039" y="284"/>
                    <a:pt x="1041" y="281"/>
                  </a:cubicBezTo>
                  <a:cubicBezTo>
                    <a:pt x="1064" y="281"/>
                    <a:pt x="1030" y="201"/>
                    <a:pt x="950" y="144"/>
                  </a:cubicBezTo>
                  <a:cubicBezTo>
                    <a:pt x="826" y="49"/>
                    <a:pt x="678" y="1"/>
                    <a:pt x="5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4"/>
            <p:cNvSpPr/>
            <p:nvPr/>
          </p:nvSpPr>
          <p:spPr>
            <a:xfrm>
              <a:off x="7333305" y="1881429"/>
              <a:ext cx="31924" cy="82891"/>
            </a:xfrm>
            <a:custGeom>
              <a:avLst/>
              <a:gdLst/>
              <a:ahLst/>
              <a:cxnLst/>
              <a:rect l="l" t="t" r="r" b="b"/>
              <a:pathLst>
                <a:path w="927" h="2407" extrusionOk="0">
                  <a:moveTo>
                    <a:pt x="37" y="1"/>
                  </a:moveTo>
                  <a:cubicBezTo>
                    <a:pt x="36" y="1"/>
                    <a:pt x="36" y="1"/>
                    <a:pt x="35" y="2"/>
                  </a:cubicBezTo>
                  <a:cubicBezTo>
                    <a:pt x="0" y="13"/>
                    <a:pt x="206" y="665"/>
                    <a:pt x="515" y="1465"/>
                  </a:cubicBezTo>
                  <a:cubicBezTo>
                    <a:pt x="583" y="1659"/>
                    <a:pt x="652" y="1842"/>
                    <a:pt x="732" y="2025"/>
                  </a:cubicBezTo>
                  <a:cubicBezTo>
                    <a:pt x="766" y="2082"/>
                    <a:pt x="778" y="2151"/>
                    <a:pt x="778" y="2231"/>
                  </a:cubicBezTo>
                  <a:cubicBezTo>
                    <a:pt x="778" y="2265"/>
                    <a:pt x="721" y="2288"/>
                    <a:pt x="641" y="2288"/>
                  </a:cubicBezTo>
                  <a:cubicBezTo>
                    <a:pt x="366" y="2334"/>
                    <a:pt x="206" y="2368"/>
                    <a:pt x="206" y="2379"/>
                  </a:cubicBezTo>
                  <a:cubicBezTo>
                    <a:pt x="206" y="2396"/>
                    <a:pt x="298" y="2407"/>
                    <a:pt x="455" y="2407"/>
                  </a:cubicBezTo>
                  <a:cubicBezTo>
                    <a:pt x="512" y="2407"/>
                    <a:pt x="579" y="2405"/>
                    <a:pt x="652" y="2402"/>
                  </a:cubicBezTo>
                  <a:cubicBezTo>
                    <a:pt x="698" y="2402"/>
                    <a:pt x="732" y="2391"/>
                    <a:pt x="778" y="2379"/>
                  </a:cubicBezTo>
                  <a:cubicBezTo>
                    <a:pt x="835" y="2368"/>
                    <a:pt x="881" y="2322"/>
                    <a:pt x="904" y="2265"/>
                  </a:cubicBezTo>
                  <a:cubicBezTo>
                    <a:pt x="926" y="2174"/>
                    <a:pt x="904" y="2059"/>
                    <a:pt x="858" y="1968"/>
                  </a:cubicBezTo>
                  <a:cubicBezTo>
                    <a:pt x="801" y="1785"/>
                    <a:pt x="732" y="1602"/>
                    <a:pt x="652" y="1408"/>
                  </a:cubicBezTo>
                  <a:cubicBezTo>
                    <a:pt x="360" y="633"/>
                    <a:pt x="90" y="1"/>
                    <a:pt x="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4"/>
            <p:cNvSpPr/>
            <p:nvPr/>
          </p:nvSpPr>
          <p:spPr>
            <a:xfrm>
              <a:off x="7304551" y="1973994"/>
              <a:ext cx="51243" cy="25312"/>
            </a:xfrm>
            <a:custGeom>
              <a:avLst/>
              <a:gdLst/>
              <a:ahLst/>
              <a:cxnLst/>
              <a:rect l="l" t="t" r="r" b="b"/>
              <a:pathLst>
                <a:path w="1488" h="735" extrusionOk="0">
                  <a:moveTo>
                    <a:pt x="149" y="0"/>
                  </a:moveTo>
                  <a:lnTo>
                    <a:pt x="149" y="0"/>
                  </a:lnTo>
                  <a:cubicBezTo>
                    <a:pt x="149" y="0"/>
                    <a:pt x="1" y="480"/>
                    <a:pt x="595" y="686"/>
                  </a:cubicBezTo>
                  <a:cubicBezTo>
                    <a:pt x="682" y="719"/>
                    <a:pt x="771" y="734"/>
                    <a:pt x="860" y="734"/>
                  </a:cubicBezTo>
                  <a:cubicBezTo>
                    <a:pt x="1110" y="734"/>
                    <a:pt x="1352" y="608"/>
                    <a:pt x="1487" y="389"/>
                  </a:cubicBezTo>
                  <a:lnTo>
                    <a:pt x="1487" y="389"/>
                  </a:lnTo>
                  <a:cubicBezTo>
                    <a:pt x="1467" y="390"/>
                    <a:pt x="1447" y="390"/>
                    <a:pt x="1428" y="390"/>
                  </a:cubicBezTo>
                  <a:cubicBezTo>
                    <a:pt x="897" y="390"/>
                    <a:pt x="491" y="99"/>
                    <a:pt x="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4"/>
            <p:cNvSpPr/>
            <p:nvPr/>
          </p:nvSpPr>
          <p:spPr>
            <a:xfrm>
              <a:off x="7308890" y="1977816"/>
              <a:ext cx="40981" cy="16668"/>
            </a:xfrm>
            <a:custGeom>
              <a:avLst/>
              <a:gdLst/>
              <a:ahLst/>
              <a:cxnLst/>
              <a:rect l="l" t="t" r="r" b="b"/>
              <a:pathLst>
                <a:path w="1190" h="484" extrusionOk="0">
                  <a:moveTo>
                    <a:pt x="7" y="1"/>
                  </a:moveTo>
                  <a:cubicBezTo>
                    <a:pt x="4" y="1"/>
                    <a:pt x="1" y="2"/>
                    <a:pt x="1" y="3"/>
                  </a:cubicBezTo>
                  <a:cubicBezTo>
                    <a:pt x="172" y="118"/>
                    <a:pt x="366" y="221"/>
                    <a:pt x="572" y="289"/>
                  </a:cubicBezTo>
                  <a:cubicBezTo>
                    <a:pt x="767" y="369"/>
                    <a:pt x="972" y="438"/>
                    <a:pt x="1190" y="484"/>
                  </a:cubicBezTo>
                  <a:cubicBezTo>
                    <a:pt x="995" y="381"/>
                    <a:pt x="789" y="301"/>
                    <a:pt x="595" y="243"/>
                  </a:cubicBezTo>
                  <a:cubicBezTo>
                    <a:pt x="288" y="127"/>
                    <a:pt x="50" y="1"/>
                    <a:pt x="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4"/>
            <p:cNvSpPr/>
            <p:nvPr/>
          </p:nvSpPr>
          <p:spPr>
            <a:xfrm>
              <a:off x="7316776" y="1979883"/>
              <a:ext cx="7129" cy="6337"/>
            </a:xfrm>
            <a:custGeom>
              <a:avLst/>
              <a:gdLst/>
              <a:ahLst/>
              <a:cxnLst/>
              <a:rect l="l" t="t" r="r" b="b"/>
              <a:pathLst>
                <a:path w="207" h="184" extrusionOk="0">
                  <a:moveTo>
                    <a:pt x="80" y="1"/>
                  </a:moveTo>
                  <a:lnTo>
                    <a:pt x="0" y="103"/>
                  </a:lnTo>
                  <a:lnTo>
                    <a:pt x="103" y="183"/>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4"/>
            <p:cNvSpPr/>
            <p:nvPr/>
          </p:nvSpPr>
          <p:spPr>
            <a:xfrm>
              <a:off x="7330137" y="1985806"/>
              <a:ext cx="6750" cy="6715"/>
            </a:xfrm>
            <a:custGeom>
              <a:avLst/>
              <a:gdLst/>
              <a:ahLst/>
              <a:cxnLst/>
              <a:rect l="l" t="t" r="r" b="b"/>
              <a:pathLst>
                <a:path w="196" h="195" extrusionOk="0">
                  <a:moveTo>
                    <a:pt x="81" y="0"/>
                  </a:moveTo>
                  <a:lnTo>
                    <a:pt x="1" y="114"/>
                  </a:lnTo>
                  <a:lnTo>
                    <a:pt x="104" y="194"/>
                  </a:lnTo>
                  <a:lnTo>
                    <a:pt x="195" y="57"/>
                  </a:lnTo>
                  <a:lnTo>
                    <a:pt x="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4"/>
            <p:cNvSpPr/>
            <p:nvPr/>
          </p:nvSpPr>
          <p:spPr>
            <a:xfrm>
              <a:off x="7342362" y="1990110"/>
              <a:ext cx="7129" cy="6337"/>
            </a:xfrm>
            <a:custGeom>
              <a:avLst/>
              <a:gdLst/>
              <a:ahLst/>
              <a:cxnLst/>
              <a:rect l="l" t="t" r="r" b="b"/>
              <a:pathLst>
                <a:path w="207" h="184" extrusionOk="0">
                  <a:moveTo>
                    <a:pt x="80" y="1"/>
                  </a:moveTo>
                  <a:lnTo>
                    <a:pt x="0" y="115"/>
                  </a:lnTo>
                  <a:lnTo>
                    <a:pt x="115" y="184"/>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4"/>
            <p:cNvSpPr/>
            <p:nvPr/>
          </p:nvSpPr>
          <p:spPr>
            <a:xfrm>
              <a:off x="7256133" y="2054299"/>
              <a:ext cx="89813" cy="43495"/>
            </a:xfrm>
            <a:custGeom>
              <a:avLst/>
              <a:gdLst/>
              <a:ahLst/>
              <a:cxnLst/>
              <a:rect l="l" t="t" r="r" b="b"/>
              <a:pathLst>
                <a:path w="2608" h="1263" extrusionOk="0">
                  <a:moveTo>
                    <a:pt x="1" y="0"/>
                  </a:moveTo>
                  <a:cubicBezTo>
                    <a:pt x="1" y="0"/>
                    <a:pt x="546" y="1262"/>
                    <a:pt x="2263" y="1262"/>
                  </a:cubicBezTo>
                  <a:cubicBezTo>
                    <a:pt x="2373" y="1262"/>
                    <a:pt x="2488" y="1257"/>
                    <a:pt x="2607" y="1246"/>
                  </a:cubicBezTo>
                  <a:lnTo>
                    <a:pt x="2607" y="732"/>
                  </a:lnTo>
                  <a:cubicBezTo>
                    <a:pt x="2570" y="733"/>
                    <a:pt x="2533" y="733"/>
                    <a:pt x="2496" y="733"/>
                  </a:cubicBezTo>
                  <a:cubicBezTo>
                    <a:pt x="1609" y="733"/>
                    <a:pt x="747" y="472"/>
                    <a:pt x="1" y="0"/>
                  </a:cubicBez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4"/>
            <p:cNvSpPr/>
            <p:nvPr/>
          </p:nvSpPr>
          <p:spPr>
            <a:xfrm>
              <a:off x="7104063" y="1878950"/>
              <a:ext cx="71010" cy="91190"/>
            </a:xfrm>
            <a:custGeom>
              <a:avLst/>
              <a:gdLst/>
              <a:ahLst/>
              <a:cxnLst/>
              <a:rect l="l" t="t" r="r" b="b"/>
              <a:pathLst>
                <a:path w="2062" h="2648" extrusionOk="0">
                  <a:moveTo>
                    <a:pt x="1371" y="0"/>
                  </a:moveTo>
                  <a:cubicBezTo>
                    <a:pt x="1057" y="0"/>
                    <a:pt x="0" y="125"/>
                    <a:pt x="198" y="1583"/>
                  </a:cubicBezTo>
                  <a:cubicBezTo>
                    <a:pt x="320" y="2431"/>
                    <a:pt x="794" y="2647"/>
                    <a:pt x="1233" y="2647"/>
                  </a:cubicBezTo>
                  <a:cubicBezTo>
                    <a:pt x="1664" y="2647"/>
                    <a:pt x="2062" y="2440"/>
                    <a:pt x="2062" y="2417"/>
                  </a:cubicBezTo>
                  <a:cubicBezTo>
                    <a:pt x="2062" y="2371"/>
                    <a:pt x="1456" y="5"/>
                    <a:pt x="1456" y="5"/>
                  </a:cubicBezTo>
                  <a:cubicBezTo>
                    <a:pt x="1450" y="3"/>
                    <a:pt x="1419" y="0"/>
                    <a:pt x="1371" y="0"/>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4"/>
            <p:cNvSpPr/>
            <p:nvPr/>
          </p:nvSpPr>
          <p:spPr>
            <a:xfrm>
              <a:off x="7124655" y="1899921"/>
              <a:ext cx="29961" cy="50554"/>
            </a:xfrm>
            <a:custGeom>
              <a:avLst/>
              <a:gdLst/>
              <a:ahLst/>
              <a:cxnLst/>
              <a:rect l="l" t="t" r="r" b="b"/>
              <a:pathLst>
                <a:path w="870" h="1468" extrusionOk="0">
                  <a:moveTo>
                    <a:pt x="397" y="1"/>
                  </a:moveTo>
                  <a:cubicBezTo>
                    <a:pt x="376" y="1"/>
                    <a:pt x="354" y="5"/>
                    <a:pt x="332" y="13"/>
                  </a:cubicBezTo>
                  <a:cubicBezTo>
                    <a:pt x="195" y="59"/>
                    <a:pt x="92" y="173"/>
                    <a:pt x="58" y="310"/>
                  </a:cubicBezTo>
                  <a:cubicBezTo>
                    <a:pt x="12" y="471"/>
                    <a:pt x="0" y="631"/>
                    <a:pt x="23" y="802"/>
                  </a:cubicBezTo>
                  <a:cubicBezTo>
                    <a:pt x="80" y="1134"/>
                    <a:pt x="309" y="1431"/>
                    <a:pt x="561" y="1465"/>
                  </a:cubicBezTo>
                  <a:cubicBezTo>
                    <a:pt x="572" y="1467"/>
                    <a:pt x="584" y="1467"/>
                    <a:pt x="596" y="1467"/>
                  </a:cubicBezTo>
                  <a:cubicBezTo>
                    <a:pt x="675" y="1467"/>
                    <a:pt x="754" y="1435"/>
                    <a:pt x="824" y="1385"/>
                  </a:cubicBezTo>
                  <a:cubicBezTo>
                    <a:pt x="869" y="1328"/>
                    <a:pt x="869" y="1294"/>
                    <a:pt x="858" y="1294"/>
                  </a:cubicBezTo>
                  <a:cubicBezTo>
                    <a:pt x="858" y="1294"/>
                    <a:pt x="835" y="1316"/>
                    <a:pt x="789" y="1339"/>
                  </a:cubicBezTo>
                  <a:cubicBezTo>
                    <a:pt x="744" y="1370"/>
                    <a:pt x="693" y="1385"/>
                    <a:pt x="644" y="1385"/>
                  </a:cubicBezTo>
                  <a:cubicBezTo>
                    <a:pt x="619" y="1385"/>
                    <a:pt x="595" y="1381"/>
                    <a:pt x="572" y="1374"/>
                  </a:cubicBezTo>
                  <a:cubicBezTo>
                    <a:pt x="389" y="1339"/>
                    <a:pt x="195" y="1076"/>
                    <a:pt x="138" y="779"/>
                  </a:cubicBezTo>
                  <a:cubicBezTo>
                    <a:pt x="115" y="631"/>
                    <a:pt x="126" y="482"/>
                    <a:pt x="160" y="345"/>
                  </a:cubicBezTo>
                  <a:cubicBezTo>
                    <a:pt x="183" y="230"/>
                    <a:pt x="252" y="139"/>
                    <a:pt x="355" y="93"/>
                  </a:cubicBezTo>
                  <a:cubicBezTo>
                    <a:pt x="376" y="83"/>
                    <a:pt x="397" y="78"/>
                    <a:pt x="418" y="78"/>
                  </a:cubicBezTo>
                  <a:cubicBezTo>
                    <a:pt x="464" y="78"/>
                    <a:pt x="506" y="103"/>
                    <a:pt x="538" y="150"/>
                  </a:cubicBezTo>
                  <a:cubicBezTo>
                    <a:pt x="572" y="185"/>
                    <a:pt x="561" y="219"/>
                    <a:pt x="572" y="230"/>
                  </a:cubicBezTo>
                  <a:cubicBezTo>
                    <a:pt x="583" y="230"/>
                    <a:pt x="606" y="196"/>
                    <a:pt x="583" y="128"/>
                  </a:cubicBezTo>
                  <a:cubicBezTo>
                    <a:pt x="561" y="82"/>
                    <a:pt x="538" y="48"/>
                    <a:pt x="503" y="25"/>
                  </a:cubicBezTo>
                  <a:cubicBezTo>
                    <a:pt x="468" y="11"/>
                    <a:pt x="433" y="1"/>
                    <a:pt x="397" y="1"/>
                  </a:cubicBez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4"/>
            <p:cNvSpPr/>
            <p:nvPr/>
          </p:nvSpPr>
          <p:spPr>
            <a:xfrm>
              <a:off x="7138809" y="1725157"/>
              <a:ext cx="281940" cy="206074"/>
            </a:xfrm>
            <a:custGeom>
              <a:avLst/>
              <a:gdLst/>
              <a:ahLst/>
              <a:cxnLst/>
              <a:rect l="l" t="t" r="r" b="b"/>
              <a:pathLst>
                <a:path w="8187" h="5984" extrusionOk="0">
                  <a:moveTo>
                    <a:pt x="4247" y="1"/>
                  </a:moveTo>
                  <a:cubicBezTo>
                    <a:pt x="3557" y="1"/>
                    <a:pt x="2872" y="77"/>
                    <a:pt x="2207" y="287"/>
                  </a:cubicBezTo>
                  <a:cubicBezTo>
                    <a:pt x="1579" y="481"/>
                    <a:pt x="961" y="801"/>
                    <a:pt x="584" y="1350"/>
                  </a:cubicBezTo>
                  <a:cubicBezTo>
                    <a:pt x="264" y="1830"/>
                    <a:pt x="1" y="2527"/>
                    <a:pt x="230" y="3030"/>
                  </a:cubicBezTo>
                  <a:lnTo>
                    <a:pt x="550" y="5969"/>
                  </a:lnTo>
                  <a:cubicBezTo>
                    <a:pt x="550" y="5969"/>
                    <a:pt x="814" y="5984"/>
                    <a:pt x="990" y="5984"/>
                  </a:cubicBezTo>
                  <a:cubicBezTo>
                    <a:pt x="1078" y="5984"/>
                    <a:pt x="1144" y="5980"/>
                    <a:pt x="1144" y="5969"/>
                  </a:cubicBezTo>
                  <a:lnTo>
                    <a:pt x="1144" y="3625"/>
                  </a:lnTo>
                  <a:cubicBezTo>
                    <a:pt x="1201" y="3633"/>
                    <a:pt x="1259" y="3636"/>
                    <a:pt x="1315" y="3636"/>
                  </a:cubicBezTo>
                  <a:cubicBezTo>
                    <a:pt x="1429" y="3636"/>
                    <a:pt x="1540" y="3621"/>
                    <a:pt x="1647" y="3591"/>
                  </a:cubicBezTo>
                  <a:cubicBezTo>
                    <a:pt x="2139" y="3453"/>
                    <a:pt x="2505" y="3042"/>
                    <a:pt x="2585" y="2539"/>
                  </a:cubicBezTo>
                  <a:cubicBezTo>
                    <a:pt x="2900" y="2985"/>
                    <a:pt x="3357" y="3185"/>
                    <a:pt x="3809" y="3185"/>
                  </a:cubicBezTo>
                  <a:cubicBezTo>
                    <a:pt x="4583" y="3185"/>
                    <a:pt x="5340" y="2597"/>
                    <a:pt x="5340" y="1659"/>
                  </a:cubicBezTo>
                  <a:cubicBezTo>
                    <a:pt x="5670" y="2197"/>
                    <a:pt x="6243" y="2609"/>
                    <a:pt x="6866" y="2609"/>
                  </a:cubicBezTo>
                  <a:cubicBezTo>
                    <a:pt x="6891" y="2609"/>
                    <a:pt x="6915" y="2609"/>
                    <a:pt x="6940" y="2607"/>
                  </a:cubicBezTo>
                  <a:cubicBezTo>
                    <a:pt x="7592" y="2562"/>
                    <a:pt x="8186" y="1933"/>
                    <a:pt x="8061" y="1293"/>
                  </a:cubicBezTo>
                  <a:cubicBezTo>
                    <a:pt x="7958" y="916"/>
                    <a:pt x="7695" y="607"/>
                    <a:pt x="7340" y="447"/>
                  </a:cubicBezTo>
                  <a:cubicBezTo>
                    <a:pt x="6986" y="298"/>
                    <a:pt x="6620" y="195"/>
                    <a:pt x="6243" y="161"/>
                  </a:cubicBezTo>
                  <a:cubicBezTo>
                    <a:pt x="5581" y="71"/>
                    <a:pt x="4912" y="1"/>
                    <a:pt x="424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4"/>
            <p:cNvSpPr/>
            <p:nvPr/>
          </p:nvSpPr>
          <p:spPr>
            <a:xfrm>
              <a:off x="7108918" y="1722196"/>
              <a:ext cx="35057" cy="20008"/>
            </a:xfrm>
            <a:custGeom>
              <a:avLst/>
              <a:gdLst/>
              <a:ahLst/>
              <a:cxnLst/>
              <a:rect l="l" t="t" r="r" b="b"/>
              <a:pathLst>
                <a:path w="1018" h="581" extrusionOk="0">
                  <a:moveTo>
                    <a:pt x="85" y="0"/>
                  </a:moveTo>
                  <a:cubicBezTo>
                    <a:pt x="39" y="0"/>
                    <a:pt x="12" y="8"/>
                    <a:pt x="12" y="18"/>
                  </a:cubicBezTo>
                  <a:cubicBezTo>
                    <a:pt x="0" y="64"/>
                    <a:pt x="240" y="121"/>
                    <a:pt x="503" y="270"/>
                  </a:cubicBezTo>
                  <a:cubicBezTo>
                    <a:pt x="762" y="410"/>
                    <a:pt x="929" y="580"/>
                    <a:pt x="976" y="580"/>
                  </a:cubicBezTo>
                  <a:cubicBezTo>
                    <a:pt x="979" y="580"/>
                    <a:pt x="981" y="580"/>
                    <a:pt x="983" y="579"/>
                  </a:cubicBezTo>
                  <a:cubicBezTo>
                    <a:pt x="1018" y="556"/>
                    <a:pt x="869" y="316"/>
                    <a:pt x="583" y="156"/>
                  </a:cubicBezTo>
                  <a:cubicBezTo>
                    <a:pt x="386" y="37"/>
                    <a:pt x="188" y="0"/>
                    <a:pt x="8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4"/>
            <p:cNvSpPr/>
            <p:nvPr/>
          </p:nvSpPr>
          <p:spPr>
            <a:xfrm>
              <a:off x="7135331" y="1691306"/>
              <a:ext cx="11020" cy="40257"/>
            </a:xfrm>
            <a:custGeom>
              <a:avLst/>
              <a:gdLst/>
              <a:ahLst/>
              <a:cxnLst/>
              <a:rect l="l" t="t" r="r" b="b"/>
              <a:pathLst>
                <a:path w="320" h="1169" extrusionOk="0">
                  <a:moveTo>
                    <a:pt x="88" y="0"/>
                  </a:moveTo>
                  <a:cubicBezTo>
                    <a:pt x="54" y="0"/>
                    <a:pt x="0" y="271"/>
                    <a:pt x="56" y="607"/>
                  </a:cubicBezTo>
                  <a:cubicBezTo>
                    <a:pt x="111" y="924"/>
                    <a:pt x="239" y="1168"/>
                    <a:pt x="280" y="1168"/>
                  </a:cubicBezTo>
                  <a:cubicBezTo>
                    <a:pt x="282" y="1168"/>
                    <a:pt x="283" y="1168"/>
                    <a:pt x="285" y="1167"/>
                  </a:cubicBezTo>
                  <a:cubicBezTo>
                    <a:pt x="319" y="1155"/>
                    <a:pt x="251" y="904"/>
                    <a:pt x="193" y="584"/>
                  </a:cubicBezTo>
                  <a:cubicBezTo>
                    <a:pt x="136" y="264"/>
                    <a:pt x="113" y="1"/>
                    <a:pt x="91" y="1"/>
                  </a:cubicBezTo>
                  <a:cubicBezTo>
                    <a:pt x="90" y="1"/>
                    <a:pt x="89" y="0"/>
                    <a:pt x="8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4"/>
            <p:cNvSpPr/>
            <p:nvPr/>
          </p:nvSpPr>
          <p:spPr>
            <a:xfrm>
              <a:off x="7152618" y="1829120"/>
              <a:ext cx="296851" cy="104380"/>
            </a:xfrm>
            <a:custGeom>
              <a:avLst/>
              <a:gdLst/>
              <a:ahLst/>
              <a:cxnLst/>
              <a:rect l="l" t="t" r="r" b="b"/>
              <a:pathLst>
                <a:path w="8620" h="3031" extrusionOk="0">
                  <a:moveTo>
                    <a:pt x="7164" y="0"/>
                  </a:moveTo>
                  <a:cubicBezTo>
                    <a:pt x="6987" y="0"/>
                    <a:pt x="6812" y="33"/>
                    <a:pt x="6642" y="103"/>
                  </a:cubicBezTo>
                  <a:cubicBezTo>
                    <a:pt x="6368" y="206"/>
                    <a:pt x="6139" y="389"/>
                    <a:pt x="5968" y="629"/>
                  </a:cubicBezTo>
                  <a:cubicBezTo>
                    <a:pt x="5796" y="892"/>
                    <a:pt x="5693" y="1200"/>
                    <a:pt x="5705" y="1509"/>
                  </a:cubicBezTo>
                  <a:lnTo>
                    <a:pt x="5705" y="1532"/>
                  </a:lnTo>
                  <a:cubicBezTo>
                    <a:pt x="5636" y="1509"/>
                    <a:pt x="5568" y="1509"/>
                    <a:pt x="5487" y="1509"/>
                  </a:cubicBezTo>
                  <a:cubicBezTo>
                    <a:pt x="5430" y="1509"/>
                    <a:pt x="5373" y="1521"/>
                    <a:pt x="5316" y="1532"/>
                  </a:cubicBezTo>
                  <a:cubicBezTo>
                    <a:pt x="5270" y="1543"/>
                    <a:pt x="5236" y="1555"/>
                    <a:pt x="5236" y="1566"/>
                  </a:cubicBezTo>
                  <a:cubicBezTo>
                    <a:pt x="5236" y="1578"/>
                    <a:pt x="5270" y="1601"/>
                    <a:pt x="5316" y="1601"/>
                  </a:cubicBezTo>
                  <a:cubicBezTo>
                    <a:pt x="5305" y="1692"/>
                    <a:pt x="5293" y="1783"/>
                    <a:pt x="5270" y="1863"/>
                  </a:cubicBezTo>
                  <a:cubicBezTo>
                    <a:pt x="5190" y="2172"/>
                    <a:pt x="5019" y="2446"/>
                    <a:pt x="4767" y="2641"/>
                  </a:cubicBezTo>
                  <a:cubicBezTo>
                    <a:pt x="4596" y="2778"/>
                    <a:pt x="4401" y="2869"/>
                    <a:pt x="4184" y="2915"/>
                  </a:cubicBezTo>
                  <a:cubicBezTo>
                    <a:pt x="4092" y="2933"/>
                    <a:pt x="3998" y="2942"/>
                    <a:pt x="3904" y="2942"/>
                  </a:cubicBezTo>
                  <a:cubicBezTo>
                    <a:pt x="3754" y="2942"/>
                    <a:pt x="3605" y="2919"/>
                    <a:pt x="3464" y="2869"/>
                  </a:cubicBezTo>
                  <a:cubicBezTo>
                    <a:pt x="3201" y="2789"/>
                    <a:pt x="2972" y="2618"/>
                    <a:pt x="2801" y="2412"/>
                  </a:cubicBezTo>
                  <a:cubicBezTo>
                    <a:pt x="2435" y="1932"/>
                    <a:pt x="2424" y="1269"/>
                    <a:pt x="2755" y="777"/>
                  </a:cubicBezTo>
                  <a:cubicBezTo>
                    <a:pt x="2915" y="549"/>
                    <a:pt x="3132" y="377"/>
                    <a:pt x="3384" y="274"/>
                  </a:cubicBezTo>
                  <a:cubicBezTo>
                    <a:pt x="3548" y="209"/>
                    <a:pt x="3723" y="177"/>
                    <a:pt x="3897" y="177"/>
                  </a:cubicBezTo>
                  <a:cubicBezTo>
                    <a:pt x="4183" y="177"/>
                    <a:pt x="4469" y="264"/>
                    <a:pt x="4710" y="434"/>
                  </a:cubicBezTo>
                  <a:cubicBezTo>
                    <a:pt x="4962" y="617"/>
                    <a:pt x="5156" y="880"/>
                    <a:pt x="5247" y="1178"/>
                  </a:cubicBezTo>
                  <a:cubicBezTo>
                    <a:pt x="5316" y="1395"/>
                    <a:pt x="5316" y="1521"/>
                    <a:pt x="5327" y="1521"/>
                  </a:cubicBezTo>
                  <a:cubicBezTo>
                    <a:pt x="5327" y="1486"/>
                    <a:pt x="5327" y="1463"/>
                    <a:pt x="5327" y="1429"/>
                  </a:cubicBezTo>
                  <a:cubicBezTo>
                    <a:pt x="5316" y="1338"/>
                    <a:pt x="5305" y="1258"/>
                    <a:pt x="5282" y="1166"/>
                  </a:cubicBezTo>
                  <a:cubicBezTo>
                    <a:pt x="5202" y="846"/>
                    <a:pt x="5007" y="572"/>
                    <a:pt x="4744" y="377"/>
                  </a:cubicBezTo>
                  <a:cubicBezTo>
                    <a:pt x="4484" y="184"/>
                    <a:pt x="4180" y="91"/>
                    <a:pt x="3880" y="91"/>
                  </a:cubicBezTo>
                  <a:cubicBezTo>
                    <a:pt x="3416" y="91"/>
                    <a:pt x="2959" y="311"/>
                    <a:pt x="2675" y="720"/>
                  </a:cubicBezTo>
                  <a:cubicBezTo>
                    <a:pt x="2492" y="983"/>
                    <a:pt x="2401" y="1292"/>
                    <a:pt x="2412" y="1601"/>
                  </a:cubicBezTo>
                  <a:cubicBezTo>
                    <a:pt x="2412" y="1703"/>
                    <a:pt x="2435" y="1806"/>
                    <a:pt x="2458" y="1898"/>
                  </a:cubicBezTo>
                  <a:cubicBezTo>
                    <a:pt x="2298" y="1909"/>
                    <a:pt x="1829" y="2001"/>
                    <a:pt x="1258" y="2138"/>
                  </a:cubicBezTo>
                  <a:cubicBezTo>
                    <a:pt x="560" y="2286"/>
                    <a:pt x="0" y="2446"/>
                    <a:pt x="0" y="2469"/>
                  </a:cubicBezTo>
                  <a:cubicBezTo>
                    <a:pt x="1" y="2471"/>
                    <a:pt x="7" y="2473"/>
                    <a:pt x="17" y="2473"/>
                  </a:cubicBezTo>
                  <a:cubicBezTo>
                    <a:pt x="117" y="2473"/>
                    <a:pt x="637" y="2374"/>
                    <a:pt x="1269" y="2229"/>
                  </a:cubicBezTo>
                  <a:cubicBezTo>
                    <a:pt x="1841" y="2104"/>
                    <a:pt x="2309" y="1989"/>
                    <a:pt x="2458" y="1932"/>
                  </a:cubicBezTo>
                  <a:cubicBezTo>
                    <a:pt x="2504" y="2126"/>
                    <a:pt x="2595" y="2309"/>
                    <a:pt x="2721" y="2469"/>
                  </a:cubicBezTo>
                  <a:cubicBezTo>
                    <a:pt x="2904" y="2698"/>
                    <a:pt x="3144" y="2869"/>
                    <a:pt x="3430" y="2961"/>
                  </a:cubicBezTo>
                  <a:cubicBezTo>
                    <a:pt x="3570" y="3008"/>
                    <a:pt x="3721" y="3031"/>
                    <a:pt x="3874" y="3031"/>
                  </a:cubicBezTo>
                  <a:cubicBezTo>
                    <a:pt x="3982" y="3031"/>
                    <a:pt x="4091" y="3019"/>
                    <a:pt x="4196" y="2995"/>
                  </a:cubicBezTo>
                  <a:cubicBezTo>
                    <a:pt x="4424" y="2950"/>
                    <a:pt x="4630" y="2847"/>
                    <a:pt x="4802" y="2698"/>
                  </a:cubicBezTo>
                  <a:cubicBezTo>
                    <a:pt x="5065" y="2492"/>
                    <a:pt x="5236" y="2195"/>
                    <a:pt x="5305" y="1875"/>
                  </a:cubicBezTo>
                  <a:cubicBezTo>
                    <a:pt x="5316" y="1795"/>
                    <a:pt x="5327" y="1703"/>
                    <a:pt x="5327" y="1612"/>
                  </a:cubicBezTo>
                  <a:lnTo>
                    <a:pt x="5327" y="1601"/>
                  </a:lnTo>
                  <a:cubicBezTo>
                    <a:pt x="5356" y="1606"/>
                    <a:pt x="5382" y="1609"/>
                    <a:pt x="5407" y="1609"/>
                  </a:cubicBezTo>
                  <a:cubicBezTo>
                    <a:pt x="5433" y="1609"/>
                    <a:pt x="5459" y="1606"/>
                    <a:pt x="5487" y="1601"/>
                  </a:cubicBezTo>
                  <a:cubicBezTo>
                    <a:pt x="5568" y="1601"/>
                    <a:pt x="5636" y="1589"/>
                    <a:pt x="5705" y="1578"/>
                  </a:cubicBezTo>
                  <a:cubicBezTo>
                    <a:pt x="5728" y="1863"/>
                    <a:pt x="5830" y="2138"/>
                    <a:pt x="6013" y="2366"/>
                  </a:cubicBezTo>
                  <a:cubicBezTo>
                    <a:pt x="6303" y="2731"/>
                    <a:pt x="6738" y="2935"/>
                    <a:pt x="7186" y="2935"/>
                  </a:cubicBezTo>
                  <a:cubicBezTo>
                    <a:pt x="7287" y="2935"/>
                    <a:pt x="7388" y="2925"/>
                    <a:pt x="7488" y="2904"/>
                  </a:cubicBezTo>
                  <a:cubicBezTo>
                    <a:pt x="8048" y="2778"/>
                    <a:pt x="8483" y="2332"/>
                    <a:pt x="8586" y="1772"/>
                  </a:cubicBezTo>
                  <a:cubicBezTo>
                    <a:pt x="8608" y="1692"/>
                    <a:pt x="8620" y="1601"/>
                    <a:pt x="8620" y="1509"/>
                  </a:cubicBezTo>
                  <a:cubicBezTo>
                    <a:pt x="8620" y="1486"/>
                    <a:pt x="8608" y="1452"/>
                    <a:pt x="8608" y="1418"/>
                  </a:cubicBezTo>
                  <a:cubicBezTo>
                    <a:pt x="8597" y="1418"/>
                    <a:pt x="8608" y="1555"/>
                    <a:pt x="8551" y="1772"/>
                  </a:cubicBezTo>
                  <a:cubicBezTo>
                    <a:pt x="8471" y="2081"/>
                    <a:pt x="8300" y="2344"/>
                    <a:pt x="8048" y="2549"/>
                  </a:cubicBezTo>
                  <a:cubicBezTo>
                    <a:pt x="7799" y="2744"/>
                    <a:pt x="7492" y="2848"/>
                    <a:pt x="7180" y="2848"/>
                  </a:cubicBezTo>
                  <a:cubicBezTo>
                    <a:pt x="7034" y="2848"/>
                    <a:pt x="6887" y="2825"/>
                    <a:pt x="6745" y="2778"/>
                  </a:cubicBezTo>
                  <a:cubicBezTo>
                    <a:pt x="6494" y="2687"/>
                    <a:pt x="6265" y="2527"/>
                    <a:pt x="6105" y="2321"/>
                  </a:cubicBezTo>
                  <a:cubicBezTo>
                    <a:pt x="5728" y="1841"/>
                    <a:pt x="5716" y="1178"/>
                    <a:pt x="6059" y="686"/>
                  </a:cubicBezTo>
                  <a:cubicBezTo>
                    <a:pt x="6208" y="457"/>
                    <a:pt x="6425" y="286"/>
                    <a:pt x="6676" y="183"/>
                  </a:cubicBezTo>
                  <a:cubicBezTo>
                    <a:pt x="6845" y="118"/>
                    <a:pt x="7021" y="86"/>
                    <a:pt x="7194" y="86"/>
                  </a:cubicBezTo>
                  <a:cubicBezTo>
                    <a:pt x="7480" y="86"/>
                    <a:pt x="7761" y="172"/>
                    <a:pt x="8003" y="343"/>
                  </a:cubicBezTo>
                  <a:cubicBezTo>
                    <a:pt x="8254" y="526"/>
                    <a:pt x="8448" y="789"/>
                    <a:pt x="8540" y="1086"/>
                  </a:cubicBezTo>
                  <a:cubicBezTo>
                    <a:pt x="8608" y="1303"/>
                    <a:pt x="8608" y="1429"/>
                    <a:pt x="8620" y="1429"/>
                  </a:cubicBezTo>
                  <a:cubicBezTo>
                    <a:pt x="8620" y="1395"/>
                    <a:pt x="8620" y="1372"/>
                    <a:pt x="8620" y="1338"/>
                  </a:cubicBezTo>
                  <a:cubicBezTo>
                    <a:pt x="8608" y="1246"/>
                    <a:pt x="8597" y="1166"/>
                    <a:pt x="8574" y="1075"/>
                  </a:cubicBezTo>
                  <a:cubicBezTo>
                    <a:pt x="8494" y="755"/>
                    <a:pt x="8300" y="480"/>
                    <a:pt x="8037" y="286"/>
                  </a:cubicBezTo>
                  <a:cubicBezTo>
                    <a:pt x="7854" y="149"/>
                    <a:pt x="7637" y="57"/>
                    <a:pt x="7420" y="23"/>
                  </a:cubicBezTo>
                  <a:cubicBezTo>
                    <a:pt x="7334" y="8"/>
                    <a:pt x="7249" y="0"/>
                    <a:pt x="716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4"/>
            <p:cNvSpPr/>
            <p:nvPr/>
          </p:nvSpPr>
          <p:spPr>
            <a:xfrm>
              <a:off x="7250245" y="1847819"/>
              <a:ext cx="64984" cy="24829"/>
            </a:xfrm>
            <a:custGeom>
              <a:avLst/>
              <a:gdLst/>
              <a:ahLst/>
              <a:cxnLst/>
              <a:rect l="l" t="t" r="r" b="b"/>
              <a:pathLst>
                <a:path w="1887" h="721" extrusionOk="0">
                  <a:moveTo>
                    <a:pt x="1025" y="0"/>
                  </a:moveTo>
                  <a:cubicBezTo>
                    <a:pt x="744" y="0"/>
                    <a:pt x="466" y="81"/>
                    <a:pt x="229" y="246"/>
                  </a:cubicBezTo>
                  <a:cubicBezTo>
                    <a:pt x="69" y="360"/>
                    <a:pt x="0" y="486"/>
                    <a:pt x="46" y="566"/>
                  </a:cubicBezTo>
                  <a:cubicBezTo>
                    <a:pt x="97" y="683"/>
                    <a:pt x="279" y="720"/>
                    <a:pt x="519" y="720"/>
                  </a:cubicBezTo>
                  <a:cubicBezTo>
                    <a:pt x="656" y="720"/>
                    <a:pt x="811" y="708"/>
                    <a:pt x="972" y="692"/>
                  </a:cubicBezTo>
                  <a:cubicBezTo>
                    <a:pt x="1406" y="657"/>
                    <a:pt x="1807" y="612"/>
                    <a:pt x="1864" y="429"/>
                  </a:cubicBezTo>
                  <a:cubicBezTo>
                    <a:pt x="1887" y="337"/>
                    <a:pt x="1807" y="234"/>
                    <a:pt x="1635" y="132"/>
                  </a:cubicBezTo>
                  <a:cubicBezTo>
                    <a:pt x="1441" y="44"/>
                    <a:pt x="1233" y="0"/>
                    <a:pt x="102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4"/>
            <p:cNvSpPr/>
            <p:nvPr/>
          </p:nvSpPr>
          <p:spPr>
            <a:xfrm>
              <a:off x="7362817" y="1838556"/>
              <a:ext cx="55169" cy="24554"/>
            </a:xfrm>
            <a:custGeom>
              <a:avLst/>
              <a:gdLst/>
              <a:ahLst/>
              <a:cxnLst/>
              <a:rect l="l" t="t" r="r" b="b"/>
              <a:pathLst>
                <a:path w="1602" h="713" extrusionOk="0">
                  <a:moveTo>
                    <a:pt x="859" y="0"/>
                  </a:moveTo>
                  <a:cubicBezTo>
                    <a:pt x="612" y="0"/>
                    <a:pt x="370" y="83"/>
                    <a:pt x="172" y="240"/>
                  </a:cubicBezTo>
                  <a:cubicBezTo>
                    <a:pt x="47" y="355"/>
                    <a:pt x="1" y="481"/>
                    <a:pt x="47" y="561"/>
                  </a:cubicBezTo>
                  <a:cubicBezTo>
                    <a:pt x="107" y="674"/>
                    <a:pt x="272" y="712"/>
                    <a:pt x="478" y="712"/>
                  </a:cubicBezTo>
                  <a:cubicBezTo>
                    <a:pt x="585" y="712"/>
                    <a:pt x="703" y="702"/>
                    <a:pt x="824" y="686"/>
                  </a:cubicBezTo>
                  <a:cubicBezTo>
                    <a:pt x="1178" y="652"/>
                    <a:pt x="1498" y="606"/>
                    <a:pt x="1567" y="435"/>
                  </a:cubicBezTo>
                  <a:cubicBezTo>
                    <a:pt x="1601" y="343"/>
                    <a:pt x="1544" y="229"/>
                    <a:pt x="1396" y="138"/>
                  </a:cubicBezTo>
                  <a:cubicBezTo>
                    <a:pt x="1226" y="45"/>
                    <a:pt x="1041" y="0"/>
                    <a:pt x="85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4"/>
            <p:cNvSpPr/>
            <p:nvPr/>
          </p:nvSpPr>
          <p:spPr>
            <a:xfrm>
              <a:off x="7311266" y="1847888"/>
              <a:ext cx="10262" cy="19870"/>
            </a:xfrm>
            <a:custGeom>
              <a:avLst/>
              <a:gdLst/>
              <a:ahLst/>
              <a:cxnLst/>
              <a:rect l="l" t="t" r="r" b="b"/>
              <a:pathLst>
                <a:path w="298" h="577" extrusionOk="0">
                  <a:moveTo>
                    <a:pt x="42" y="1"/>
                  </a:moveTo>
                  <a:cubicBezTo>
                    <a:pt x="39" y="1"/>
                    <a:pt x="36" y="2"/>
                    <a:pt x="35" y="4"/>
                  </a:cubicBezTo>
                  <a:cubicBezTo>
                    <a:pt x="0" y="27"/>
                    <a:pt x="35" y="152"/>
                    <a:pt x="103" y="312"/>
                  </a:cubicBezTo>
                  <a:cubicBezTo>
                    <a:pt x="158" y="455"/>
                    <a:pt x="213" y="576"/>
                    <a:pt x="247" y="576"/>
                  </a:cubicBezTo>
                  <a:cubicBezTo>
                    <a:pt x="249" y="576"/>
                    <a:pt x="250" y="576"/>
                    <a:pt x="252" y="575"/>
                  </a:cubicBezTo>
                  <a:cubicBezTo>
                    <a:pt x="286" y="575"/>
                    <a:pt x="297" y="427"/>
                    <a:pt x="229" y="255"/>
                  </a:cubicBezTo>
                  <a:cubicBezTo>
                    <a:pt x="166" y="109"/>
                    <a:pt x="75"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4"/>
            <p:cNvSpPr/>
            <p:nvPr/>
          </p:nvSpPr>
          <p:spPr>
            <a:xfrm>
              <a:off x="7139601" y="4334087"/>
              <a:ext cx="161443" cy="296472"/>
            </a:xfrm>
            <a:custGeom>
              <a:avLst/>
              <a:gdLst/>
              <a:ahLst/>
              <a:cxnLst/>
              <a:rect l="l" t="t" r="r" b="b"/>
              <a:pathLst>
                <a:path w="4688" h="8609" extrusionOk="0">
                  <a:moveTo>
                    <a:pt x="4688" y="0"/>
                  </a:moveTo>
                  <a:lnTo>
                    <a:pt x="1" y="675"/>
                  </a:lnTo>
                  <a:lnTo>
                    <a:pt x="241" y="8243"/>
                  </a:lnTo>
                  <a:lnTo>
                    <a:pt x="4665" y="8609"/>
                  </a:lnTo>
                  <a:lnTo>
                    <a:pt x="4688" y="0"/>
                  </a:ln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4"/>
            <p:cNvSpPr/>
            <p:nvPr/>
          </p:nvSpPr>
          <p:spPr>
            <a:xfrm>
              <a:off x="7145524" y="4515946"/>
              <a:ext cx="155141" cy="114608"/>
            </a:xfrm>
            <a:custGeom>
              <a:avLst/>
              <a:gdLst/>
              <a:ahLst/>
              <a:cxnLst/>
              <a:rect l="l" t="t" r="r" b="b"/>
              <a:pathLst>
                <a:path w="4505" h="3328" extrusionOk="0">
                  <a:moveTo>
                    <a:pt x="0" y="1"/>
                  </a:moveTo>
                  <a:lnTo>
                    <a:pt x="23" y="2928"/>
                  </a:lnTo>
                  <a:lnTo>
                    <a:pt x="4493" y="3328"/>
                  </a:lnTo>
                  <a:lnTo>
                    <a:pt x="45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4"/>
            <p:cNvSpPr/>
            <p:nvPr/>
          </p:nvSpPr>
          <p:spPr>
            <a:xfrm>
              <a:off x="7145111" y="4616741"/>
              <a:ext cx="292547" cy="69460"/>
            </a:xfrm>
            <a:custGeom>
              <a:avLst/>
              <a:gdLst/>
              <a:ahLst/>
              <a:cxnLst/>
              <a:rect l="l" t="t" r="r" b="b"/>
              <a:pathLst>
                <a:path w="8495" h="2017" extrusionOk="0">
                  <a:moveTo>
                    <a:pt x="35" y="1"/>
                  </a:moveTo>
                  <a:lnTo>
                    <a:pt x="1" y="1795"/>
                  </a:lnTo>
                  <a:lnTo>
                    <a:pt x="287" y="1818"/>
                  </a:lnTo>
                  <a:cubicBezTo>
                    <a:pt x="1155" y="1874"/>
                    <a:pt x="3884" y="2016"/>
                    <a:pt x="5767" y="2016"/>
                  </a:cubicBezTo>
                  <a:cubicBezTo>
                    <a:pt x="6611" y="2016"/>
                    <a:pt x="7284" y="1988"/>
                    <a:pt x="7546" y="1910"/>
                  </a:cubicBezTo>
                  <a:cubicBezTo>
                    <a:pt x="8495" y="1647"/>
                    <a:pt x="4619" y="721"/>
                    <a:pt x="4619" y="721"/>
                  </a:cubicBezTo>
                  <a:lnTo>
                    <a:pt x="4619" y="298"/>
                  </a:lnTo>
                  <a:lnTo>
                    <a:pt x="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4"/>
            <p:cNvSpPr/>
            <p:nvPr/>
          </p:nvSpPr>
          <p:spPr>
            <a:xfrm>
              <a:off x="7145524" y="4632409"/>
              <a:ext cx="57097" cy="45767"/>
            </a:xfrm>
            <a:custGeom>
              <a:avLst/>
              <a:gdLst/>
              <a:ahLst/>
              <a:cxnLst/>
              <a:rect l="l" t="t" r="r" b="b"/>
              <a:pathLst>
                <a:path w="1658" h="1329" extrusionOk="0">
                  <a:moveTo>
                    <a:pt x="102" y="0"/>
                  </a:moveTo>
                  <a:cubicBezTo>
                    <a:pt x="72" y="0"/>
                    <a:pt x="42" y="1"/>
                    <a:pt x="12" y="3"/>
                  </a:cubicBezTo>
                  <a:lnTo>
                    <a:pt x="0" y="1283"/>
                  </a:lnTo>
                  <a:lnTo>
                    <a:pt x="1658" y="1329"/>
                  </a:lnTo>
                  <a:cubicBezTo>
                    <a:pt x="1589" y="940"/>
                    <a:pt x="1384" y="586"/>
                    <a:pt x="1086" y="346"/>
                  </a:cubicBezTo>
                  <a:cubicBezTo>
                    <a:pt x="802" y="124"/>
                    <a:pt x="459" y="0"/>
                    <a:pt x="1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4"/>
            <p:cNvSpPr/>
            <p:nvPr/>
          </p:nvSpPr>
          <p:spPr>
            <a:xfrm>
              <a:off x="7145524" y="4659648"/>
              <a:ext cx="270507" cy="26241"/>
            </a:xfrm>
            <a:custGeom>
              <a:avLst/>
              <a:gdLst/>
              <a:ahLst/>
              <a:cxnLst/>
              <a:rect l="l" t="t" r="r" b="b"/>
              <a:pathLst>
                <a:path w="7855" h="762" extrusionOk="0">
                  <a:moveTo>
                    <a:pt x="6494" y="1"/>
                  </a:moveTo>
                  <a:cubicBezTo>
                    <a:pt x="6242" y="1"/>
                    <a:pt x="6082" y="584"/>
                    <a:pt x="6082" y="584"/>
                  </a:cubicBezTo>
                  <a:lnTo>
                    <a:pt x="0" y="447"/>
                  </a:lnTo>
                  <a:lnTo>
                    <a:pt x="0" y="549"/>
                  </a:lnTo>
                  <a:cubicBezTo>
                    <a:pt x="1336" y="682"/>
                    <a:pt x="3658" y="761"/>
                    <a:pt x="5401" y="761"/>
                  </a:cubicBezTo>
                  <a:cubicBezTo>
                    <a:pt x="6656" y="761"/>
                    <a:pt x="7611" y="720"/>
                    <a:pt x="7683" y="629"/>
                  </a:cubicBezTo>
                  <a:cubicBezTo>
                    <a:pt x="7854" y="401"/>
                    <a:pt x="6494" y="1"/>
                    <a:pt x="6494"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4"/>
            <p:cNvSpPr/>
            <p:nvPr/>
          </p:nvSpPr>
          <p:spPr>
            <a:xfrm>
              <a:off x="7143148" y="4675007"/>
              <a:ext cx="264204" cy="5717"/>
            </a:xfrm>
            <a:custGeom>
              <a:avLst/>
              <a:gdLst/>
              <a:ahLst/>
              <a:cxnLst/>
              <a:rect l="l" t="t" r="r" b="b"/>
              <a:pathLst>
                <a:path w="7672" h="166" extrusionOk="0">
                  <a:moveTo>
                    <a:pt x="1" y="1"/>
                  </a:moveTo>
                  <a:lnTo>
                    <a:pt x="81" y="12"/>
                  </a:lnTo>
                  <a:cubicBezTo>
                    <a:pt x="58" y="1"/>
                    <a:pt x="24" y="1"/>
                    <a:pt x="1" y="1"/>
                  </a:cubicBezTo>
                  <a:close/>
                  <a:moveTo>
                    <a:pt x="81" y="12"/>
                  </a:moveTo>
                  <a:lnTo>
                    <a:pt x="309" y="23"/>
                  </a:lnTo>
                  <a:lnTo>
                    <a:pt x="1133" y="69"/>
                  </a:lnTo>
                  <a:cubicBezTo>
                    <a:pt x="1841" y="103"/>
                    <a:pt x="2802" y="138"/>
                    <a:pt x="3876" y="161"/>
                  </a:cubicBezTo>
                  <a:cubicBezTo>
                    <a:pt x="4191" y="164"/>
                    <a:pt x="4497" y="165"/>
                    <a:pt x="4790" y="165"/>
                  </a:cubicBezTo>
                  <a:cubicBezTo>
                    <a:pt x="5497" y="165"/>
                    <a:pt x="6127" y="157"/>
                    <a:pt x="6620" y="149"/>
                  </a:cubicBezTo>
                  <a:lnTo>
                    <a:pt x="7454" y="126"/>
                  </a:lnTo>
                  <a:lnTo>
                    <a:pt x="7672" y="115"/>
                  </a:lnTo>
                  <a:lnTo>
                    <a:pt x="3876" y="115"/>
                  </a:lnTo>
                  <a:cubicBezTo>
                    <a:pt x="2802" y="103"/>
                    <a:pt x="1841" y="69"/>
                    <a:pt x="1133" y="46"/>
                  </a:cubicBezTo>
                  <a:lnTo>
                    <a:pt x="309" y="12"/>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4"/>
            <p:cNvSpPr/>
            <p:nvPr/>
          </p:nvSpPr>
          <p:spPr>
            <a:xfrm>
              <a:off x="7354552" y="4657685"/>
              <a:ext cx="15807" cy="24451"/>
            </a:xfrm>
            <a:custGeom>
              <a:avLst/>
              <a:gdLst/>
              <a:ahLst/>
              <a:cxnLst/>
              <a:rect l="l" t="t" r="r" b="b"/>
              <a:pathLst>
                <a:path w="459" h="710" extrusionOk="0">
                  <a:moveTo>
                    <a:pt x="458" y="1"/>
                  </a:moveTo>
                  <a:cubicBezTo>
                    <a:pt x="321" y="46"/>
                    <a:pt x="195" y="149"/>
                    <a:pt x="127" y="286"/>
                  </a:cubicBezTo>
                  <a:cubicBezTo>
                    <a:pt x="35" y="412"/>
                    <a:pt x="1" y="561"/>
                    <a:pt x="12" y="709"/>
                  </a:cubicBezTo>
                  <a:cubicBezTo>
                    <a:pt x="58" y="572"/>
                    <a:pt x="104" y="435"/>
                    <a:pt x="172" y="309"/>
                  </a:cubicBezTo>
                  <a:cubicBezTo>
                    <a:pt x="264" y="195"/>
                    <a:pt x="355" y="92"/>
                    <a:pt x="45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4"/>
            <p:cNvSpPr/>
            <p:nvPr/>
          </p:nvSpPr>
          <p:spPr>
            <a:xfrm>
              <a:off x="7308511" y="4645047"/>
              <a:ext cx="9091" cy="13052"/>
            </a:xfrm>
            <a:custGeom>
              <a:avLst/>
              <a:gdLst/>
              <a:ahLst/>
              <a:cxnLst/>
              <a:rect l="l" t="t" r="r" b="b"/>
              <a:pathLst>
                <a:path w="264" h="379" extrusionOk="0">
                  <a:moveTo>
                    <a:pt x="249" y="1"/>
                  </a:moveTo>
                  <a:cubicBezTo>
                    <a:pt x="233" y="1"/>
                    <a:pt x="179" y="77"/>
                    <a:pt x="115" y="173"/>
                  </a:cubicBezTo>
                  <a:cubicBezTo>
                    <a:pt x="46" y="276"/>
                    <a:pt x="0" y="368"/>
                    <a:pt x="12" y="379"/>
                  </a:cubicBezTo>
                  <a:cubicBezTo>
                    <a:pt x="23" y="379"/>
                    <a:pt x="92" y="310"/>
                    <a:pt x="160" y="196"/>
                  </a:cubicBezTo>
                  <a:cubicBezTo>
                    <a:pt x="217" y="93"/>
                    <a:pt x="263" y="2"/>
                    <a:pt x="252" y="2"/>
                  </a:cubicBezTo>
                  <a:cubicBezTo>
                    <a:pt x="251" y="1"/>
                    <a:pt x="250" y="1"/>
                    <a:pt x="2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4"/>
            <p:cNvSpPr/>
            <p:nvPr/>
          </p:nvSpPr>
          <p:spPr>
            <a:xfrm>
              <a:off x="7295907" y="4642327"/>
              <a:ext cx="10676" cy="8747"/>
            </a:xfrm>
            <a:custGeom>
              <a:avLst/>
              <a:gdLst/>
              <a:ahLst/>
              <a:cxnLst/>
              <a:rect l="l" t="t" r="r" b="b"/>
              <a:pathLst>
                <a:path w="310" h="254" extrusionOk="0">
                  <a:moveTo>
                    <a:pt x="298" y="1"/>
                  </a:moveTo>
                  <a:cubicBezTo>
                    <a:pt x="286" y="1"/>
                    <a:pt x="218" y="35"/>
                    <a:pt x="138" y="104"/>
                  </a:cubicBezTo>
                  <a:cubicBezTo>
                    <a:pt x="58" y="172"/>
                    <a:pt x="0" y="252"/>
                    <a:pt x="12" y="252"/>
                  </a:cubicBezTo>
                  <a:cubicBezTo>
                    <a:pt x="13" y="253"/>
                    <a:pt x="14" y="254"/>
                    <a:pt x="16" y="254"/>
                  </a:cubicBezTo>
                  <a:cubicBezTo>
                    <a:pt x="35" y="254"/>
                    <a:pt x="99" y="201"/>
                    <a:pt x="172" y="138"/>
                  </a:cubicBezTo>
                  <a:cubicBezTo>
                    <a:pt x="252" y="69"/>
                    <a:pt x="309" y="1"/>
                    <a:pt x="29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4"/>
            <p:cNvSpPr/>
            <p:nvPr/>
          </p:nvSpPr>
          <p:spPr>
            <a:xfrm>
              <a:off x="7288435" y="4632099"/>
              <a:ext cx="16564" cy="8334"/>
            </a:xfrm>
            <a:custGeom>
              <a:avLst/>
              <a:gdLst/>
              <a:ahLst/>
              <a:cxnLst/>
              <a:rect l="l" t="t" r="r" b="b"/>
              <a:pathLst>
                <a:path w="481" h="242" extrusionOk="0">
                  <a:moveTo>
                    <a:pt x="356" y="1"/>
                  </a:moveTo>
                  <a:cubicBezTo>
                    <a:pt x="306" y="1"/>
                    <a:pt x="256" y="30"/>
                    <a:pt x="240" y="92"/>
                  </a:cubicBezTo>
                  <a:cubicBezTo>
                    <a:pt x="219" y="89"/>
                    <a:pt x="197" y="87"/>
                    <a:pt x="176" y="87"/>
                  </a:cubicBezTo>
                  <a:cubicBezTo>
                    <a:pt x="117" y="87"/>
                    <a:pt x="59" y="98"/>
                    <a:pt x="0" y="115"/>
                  </a:cubicBezTo>
                  <a:cubicBezTo>
                    <a:pt x="60" y="140"/>
                    <a:pt x="120" y="153"/>
                    <a:pt x="180" y="153"/>
                  </a:cubicBezTo>
                  <a:cubicBezTo>
                    <a:pt x="200" y="153"/>
                    <a:pt x="220" y="152"/>
                    <a:pt x="240" y="149"/>
                  </a:cubicBezTo>
                  <a:cubicBezTo>
                    <a:pt x="256" y="212"/>
                    <a:pt x="308" y="241"/>
                    <a:pt x="359" y="241"/>
                  </a:cubicBezTo>
                  <a:cubicBezTo>
                    <a:pt x="420" y="241"/>
                    <a:pt x="480" y="200"/>
                    <a:pt x="480" y="126"/>
                  </a:cubicBezTo>
                  <a:cubicBezTo>
                    <a:pt x="480" y="44"/>
                    <a:pt x="418" y="1"/>
                    <a:pt x="35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4"/>
            <p:cNvSpPr/>
            <p:nvPr/>
          </p:nvSpPr>
          <p:spPr>
            <a:xfrm>
              <a:off x="7314400" y="4630309"/>
              <a:ext cx="29961" cy="16392"/>
            </a:xfrm>
            <a:custGeom>
              <a:avLst/>
              <a:gdLst/>
              <a:ahLst/>
              <a:cxnLst/>
              <a:rect l="l" t="t" r="r" b="b"/>
              <a:pathLst>
                <a:path w="870" h="476" extrusionOk="0">
                  <a:moveTo>
                    <a:pt x="591" y="47"/>
                  </a:moveTo>
                  <a:cubicBezTo>
                    <a:pt x="662" y="47"/>
                    <a:pt x="730" y="65"/>
                    <a:pt x="789" y="98"/>
                  </a:cubicBezTo>
                  <a:cubicBezTo>
                    <a:pt x="835" y="132"/>
                    <a:pt x="812" y="190"/>
                    <a:pt x="767" y="224"/>
                  </a:cubicBezTo>
                  <a:cubicBezTo>
                    <a:pt x="709" y="247"/>
                    <a:pt x="652" y="270"/>
                    <a:pt x="595" y="293"/>
                  </a:cubicBezTo>
                  <a:cubicBezTo>
                    <a:pt x="504" y="315"/>
                    <a:pt x="401" y="338"/>
                    <a:pt x="298" y="361"/>
                  </a:cubicBezTo>
                  <a:cubicBezTo>
                    <a:pt x="207" y="378"/>
                    <a:pt x="133" y="387"/>
                    <a:pt x="82" y="392"/>
                  </a:cubicBezTo>
                  <a:lnTo>
                    <a:pt x="82" y="392"/>
                  </a:lnTo>
                  <a:cubicBezTo>
                    <a:pt x="111" y="334"/>
                    <a:pt x="144" y="279"/>
                    <a:pt x="184" y="224"/>
                  </a:cubicBezTo>
                  <a:cubicBezTo>
                    <a:pt x="252" y="155"/>
                    <a:pt x="344" y="98"/>
                    <a:pt x="435" y="75"/>
                  </a:cubicBezTo>
                  <a:cubicBezTo>
                    <a:pt x="488" y="56"/>
                    <a:pt x="540" y="47"/>
                    <a:pt x="591" y="47"/>
                  </a:cubicBezTo>
                  <a:close/>
                  <a:moveTo>
                    <a:pt x="575" y="0"/>
                  </a:moveTo>
                  <a:cubicBezTo>
                    <a:pt x="413" y="0"/>
                    <a:pt x="254" y="74"/>
                    <a:pt x="149" y="201"/>
                  </a:cubicBezTo>
                  <a:cubicBezTo>
                    <a:pt x="104" y="258"/>
                    <a:pt x="69" y="327"/>
                    <a:pt x="58" y="395"/>
                  </a:cubicBezTo>
                  <a:lnTo>
                    <a:pt x="58" y="395"/>
                  </a:lnTo>
                  <a:cubicBezTo>
                    <a:pt x="21" y="399"/>
                    <a:pt x="1" y="402"/>
                    <a:pt x="1" y="407"/>
                  </a:cubicBezTo>
                  <a:cubicBezTo>
                    <a:pt x="18" y="409"/>
                    <a:pt x="35" y="410"/>
                    <a:pt x="52" y="412"/>
                  </a:cubicBezTo>
                  <a:lnTo>
                    <a:pt x="52" y="412"/>
                  </a:lnTo>
                  <a:cubicBezTo>
                    <a:pt x="46" y="433"/>
                    <a:pt x="46" y="458"/>
                    <a:pt x="46" y="475"/>
                  </a:cubicBezTo>
                  <a:cubicBezTo>
                    <a:pt x="54" y="454"/>
                    <a:pt x="63" y="433"/>
                    <a:pt x="72" y="413"/>
                  </a:cubicBezTo>
                  <a:lnTo>
                    <a:pt x="72" y="413"/>
                  </a:lnTo>
                  <a:cubicBezTo>
                    <a:pt x="98" y="415"/>
                    <a:pt x="124" y="415"/>
                    <a:pt x="149" y="415"/>
                  </a:cubicBezTo>
                  <a:cubicBezTo>
                    <a:pt x="198" y="415"/>
                    <a:pt x="246" y="413"/>
                    <a:pt x="298" y="407"/>
                  </a:cubicBezTo>
                  <a:cubicBezTo>
                    <a:pt x="401" y="395"/>
                    <a:pt x="504" y="373"/>
                    <a:pt x="607" y="338"/>
                  </a:cubicBezTo>
                  <a:cubicBezTo>
                    <a:pt x="675" y="327"/>
                    <a:pt x="732" y="304"/>
                    <a:pt x="789" y="270"/>
                  </a:cubicBezTo>
                  <a:cubicBezTo>
                    <a:pt x="824" y="247"/>
                    <a:pt x="847" y="212"/>
                    <a:pt x="858" y="178"/>
                  </a:cubicBezTo>
                  <a:cubicBezTo>
                    <a:pt x="870" y="132"/>
                    <a:pt x="858" y="87"/>
                    <a:pt x="824" y="64"/>
                  </a:cubicBezTo>
                  <a:cubicBezTo>
                    <a:pt x="745" y="21"/>
                    <a:pt x="659" y="0"/>
                    <a:pt x="57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4"/>
            <p:cNvSpPr/>
            <p:nvPr/>
          </p:nvSpPr>
          <p:spPr>
            <a:xfrm>
              <a:off x="7303793" y="4625005"/>
              <a:ext cx="14980" cy="19733"/>
            </a:xfrm>
            <a:custGeom>
              <a:avLst/>
              <a:gdLst/>
              <a:ahLst/>
              <a:cxnLst/>
              <a:rect l="l" t="t" r="r" b="b"/>
              <a:pathLst>
                <a:path w="435" h="573" extrusionOk="0">
                  <a:moveTo>
                    <a:pt x="103" y="1"/>
                  </a:moveTo>
                  <a:cubicBezTo>
                    <a:pt x="46" y="12"/>
                    <a:pt x="0" y="81"/>
                    <a:pt x="11" y="138"/>
                  </a:cubicBezTo>
                  <a:cubicBezTo>
                    <a:pt x="11" y="184"/>
                    <a:pt x="34" y="229"/>
                    <a:pt x="57" y="275"/>
                  </a:cubicBezTo>
                  <a:cubicBezTo>
                    <a:pt x="91" y="332"/>
                    <a:pt x="137" y="389"/>
                    <a:pt x="194" y="447"/>
                  </a:cubicBezTo>
                  <a:cubicBezTo>
                    <a:pt x="240" y="504"/>
                    <a:pt x="297" y="538"/>
                    <a:pt x="366" y="572"/>
                  </a:cubicBezTo>
                  <a:cubicBezTo>
                    <a:pt x="366" y="572"/>
                    <a:pt x="309" y="515"/>
                    <a:pt x="217" y="424"/>
                  </a:cubicBezTo>
                  <a:cubicBezTo>
                    <a:pt x="171" y="366"/>
                    <a:pt x="126" y="309"/>
                    <a:pt x="103" y="252"/>
                  </a:cubicBezTo>
                  <a:cubicBezTo>
                    <a:pt x="57" y="184"/>
                    <a:pt x="34" y="69"/>
                    <a:pt x="103" y="58"/>
                  </a:cubicBezTo>
                  <a:cubicBezTo>
                    <a:pt x="108" y="57"/>
                    <a:pt x="113" y="57"/>
                    <a:pt x="118" y="57"/>
                  </a:cubicBezTo>
                  <a:cubicBezTo>
                    <a:pt x="192" y="57"/>
                    <a:pt x="254" y="131"/>
                    <a:pt x="297" y="195"/>
                  </a:cubicBezTo>
                  <a:cubicBezTo>
                    <a:pt x="343" y="252"/>
                    <a:pt x="366" y="309"/>
                    <a:pt x="377" y="378"/>
                  </a:cubicBezTo>
                  <a:cubicBezTo>
                    <a:pt x="389" y="447"/>
                    <a:pt x="389" y="515"/>
                    <a:pt x="389" y="572"/>
                  </a:cubicBezTo>
                  <a:cubicBezTo>
                    <a:pt x="423" y="515"/>
                    <a:pt x="434" y="447"/>
                    <a:pt x="423" y="366"/>
                  </a:cubicBezTo>
                  <a:cubicBezTo>
                    <a:pt x="412" y="298"/>
                    <a:pt x="389" y="218"/>
                    <a:pt x="343" y="161"/>
                  </a:cubicBezTo>
                  <a:cubicBezTo>
                    <a:pt x="297" y="69"/>
                    <a:pt x="206" y="12"/>
                    <a:pt x="10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4"/>
            <p:cNvSpPr/>
            <p:nvPr/>
          </p:nvSpPr>
          <p:spPr>
            <a:xfrm>
              <a:off x="7147108" y="4630928"/>
              <a:ext cx="55134" cy="46491"/>
            </a:xfrm>
            <a:custGeom>
              <a:avLst/>
              <a:gdLst/>
              <a:ahLst/>
              <a:cxnLst/>
              <a:rect l="l" t="t" r="r" b="b"/>
              <a:pathLst>
                <a:path w="1601" h="1350" extrusionOk="0">
                  <a:moveTo>
                    <a:pt x="80" y="0"/>
                  </a:moveTo>
                  <a:cubicBezTo>
                    <a:pt x="57" y="12"/>
                    <a:pt x="23" y="23"/>
                    <a:pt x="0" y="34"/>
                  </a:cubicBezTo>
                  <a:cubicBezTo>
                    <a:pt x="0" y="37"/>
                    <a:pt x="7" y="38"/>
                    <a:pt x="19" y="38"/>
                  </a:cubicBezTo>
                  <a:cubicBezTo>
                    <a:pt x="41" y="38"/>
                    <a:pt x="82" y="35"/>
                    <a:pt x="139" y="35"/>
                  </a:cubicBezTo>
                  <a:cubicBezTo>
                    <a:pt x="190" y="35"/>
                    <a:pt x="256" y="37"/>
                    <a:pt x="332" y="46"/>
                  </a:cubicBezTo>
                  <a:cubicBezTo>
                    <a:pt x="880" y="114"/>
                    <a:pt x="1349" y="492"/>
                    <a:pt x="1521" y="1018"/>
                  </a:cubicBezTo>
                  <a:cubicBezTo>
                    <a:pt x="1589" y="1212"/>
                    <a:pt x="1589" y="1349"/>
                    <a:pt x="1601" y="1349"/>
                  </a:cubicBezTo>
                  <a:cubicBezTo>
                    <a:pt x="1601" y="1315"/>
                    <a:pt x="1601" y="1281"/>
                    <a:pt x="1601" y="1246"/>
                  </a:cubicBezTo>
                  <a:cubicBezTo>
                    <a:pt x="1589" y="1166"/>
                    <a:pt x="1578" y="1086"/>
                    <a:pt x="1555" y="1006"/>
                  </a:cubicBezTo>
                  <a:cubicBezTo>
                    <a:pt x="1395" y="457"/>
                    <a:pt x="915" y="57"/>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4"/>
            <p:cNvSpPr/>
            <p:nvPr/>
          </p:nvSpPr>
          <p:spPr>
            <a:xfrm>
              <a:off x="7222696" y="4662851"/>
              <a:ext cx="45699" cy="2721"/>
            </a:xfrm>
            <a:custGeom>
              <a:avLst/>
              <a:gdLst/>
              <a:ahLst/>
              <a:cxnLst/>
              <a:rect l="l" t="t" r="r" b="b"/>
              <a:pathLst>
                <a:path w="1327" h="79" extrusionOk="0">
                  <a:moveTo>
                    <a:pt x="79" y="1"/>
                  </a:moveTo>
                  <a:cubicBezTo>
                    <a:pt x="29" y="1"/>
                    <a:pt x="0" y="3"/>
                    <a:pt x="0" y="11"/>
                  </a:cubicBezTo>
                  <a:cubicBezTo>
                    <a:pt x="242" y="55"/>
                    <a:pt x="488" y="78"/>
                    <a:pt x="735" y="78"/>
                  </a:cubicBezTo>
                  <a:cubicBezTo>
                    <a:pt x="931" y="78"/>
                    <a:pt x="1129" y="64"/>
                    <a:pt x="1326" y="33"/>
                  </a:cubicBezTo>
                  <a:cubicBezTo>
                    <a:pt x="1326" y="28"/>
                    <a:pt x="1252" y="28"/>
                    <a:pt x="1132" y="28"/>
                  </a:cubicBezTo>
                  <a:cubicBezTo>
                    <a:pt x="1012" y="28"/>
                    <a:pt x="846" y="28"/>
                    <a:pt x="663" y="22"/>
                  </a:cubicBezTo>
                  <a:cubicBezTo>
                    <a:pt x="411" y="14"/>
                    <a:pt x="191" y="1"/>
                    <a:pt x="7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4"/>
            <p:cNvSpPr/>
            <p:nvPr/>
          </p:nvSpPr>
          <p:spPr>
            <a:xfrm>
              <a:off x="7191186" y="4662403"/>
              <a:ext cx="5166" cy="9092"/>
            </a:xfrm>
            <a:custGeom>
              <a:avLst/>
              <a:gdLst/>
              <a:ahLst/>
              <a:cxnLst/>
              <a:rect l="l" t="t" r="r" b="b"/>
              <a:pathLst>
                <a:path w="150" h="264" extrusionOk="0">
                  <a:moveTo>
                    <a:pt x="12" y="1"/>
                  </a:moveTo>
                  <a:cubicBezTo>
                    <a:pt x="0" y="12"/>
                    <a:pt x="35" y="69"/>
                    <a:pt x="69" y="138"/>
                  </a:cubicBezTo>
                  <a:cubicBezTo>
                    <a:pt x="92" y="206"/>
                    <a:pt x="115" y="264"/>
                    <a:pt x="126" y="264"/>
                  </a:cubicBezTo>
                  <a:cubicBezTo>
                    <a:pt x="138" y="264"/>
                    <a:pt x="149" y="195"/>
                    <a:pt x="115" y="126"/>
                  </a:cubicBezTo>
                  <a:cubicBezTo>
                    <a:pt x="80" y="58"/>
                    <a:pt x="23" y="1"/>
                    <a:pt x="1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4"/>
            <p:cNvSpPr/>
            <p:nvPr/>
          </p:nvSpPr>
          <p:spPr>
            <a:xfrm>
              <a:off x="7179754" y="4647768"/>
              <a:ext cx="6750" cy="6474"/>
            </a:xfrm>
            <a:custGeom>
              <a:avLst/>
              <a:gdLst/>
              <a:ahLst/>
              <a:cxnLst/>
              <a:rect l="l" t="t" r="r" b="b"/>
              <a:pathLst>
                <a:path w="196" h="188" extrusionOk="0">
                  <a:moveTo>
                    <a:pt x="19" y="1"/>
                  </a:moveTo>
                  <a:cubicBezTo>
                    <a:pt x="16" y="1"/>
                    <a:pt x="14" y="1"/>
                    <a:pt x="12" y="3"/>
                  </a:cubicBezTo>
                  <a:cubicBezTo>
                    <a:pt x="1" y="14"/>
                    <a:pt x="35" y="71"/>
                    <a:pt x="81" y="117"/>
                  </a:cubicBezTo>
                  <a:cubicBezTo>
                    <a:pt x="121" y="157"/>
                    <a:pt x="160" y="188"/>
                    <a:pt x="178" y="188"/>
                  </a:cubicBezTo>
                  <a:cubicBezTo>
                    <a:pt x="180" y="188"/>
                    <a:pt x="182" y="187"/>
                    <a:pt x="184" y="186"/>
                  </a:cubicBezTo>
                  <a:cubicBezTo>
                    <a:pt x="195" y="174"/>
                    <a:pt x="161" y="128"/>
                    <a:pt x="115" y="71"/>
                  </a:cubicBezTo>
                  <a:cubicBezTo>
                    <a:pt x="76" y="32"/>
                    <a:pt x="36" y="1"/>
                    <a:pt x="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4"/>
            <p:cNvSpPr/>
            <p:nvPr/>
          </p:nvSpPr>
          <p:spPr>
            <a:xfrm>
              <a:off x="7163637" y="4640088"/>
              <a:ext cx="9091" cy="4236"/>
            </a:xfrm>
            <a:custGeom>
              <a:avLst/>
              <a:gdLst/>
              <a:ahLst/>
              <a:cxnLst/>
              <a:rect l="l" t="t" r="r" b="b"/>
              <a:pathLst>
                <a:path w="264" h="123" extrusionOk="0">
                  <a:moveTo>
                    <a:pt x="89" y="1"/>
                  </a:moveTo>
                  <a:cubicBezTo>
                    <a:pt x="33" y="1"/>
                    <a:pt x="0" y="23"/>
                    <a:pt x="0" y="31"/>
                  </a:cubicBezTo>
                  <a:cubicBezTo>
                    <a:pt x="0" y="43"/>
                    <a:pt x="57" y="43"/>
                    <a:pt x="126" y="66"/>
                  </a:cubicBezTo>
                  <a:cubicBezTo>
                    <a:pt x="195" y="89"/>
                    <a:pt x="240" y="123"/>
                    <a:pt x="252" y="123"/>
                  </a:cubicBezTo>
                  <a:cubicBezTo>
                    <a:pt x="263" y="111"/>
                    <a:pt x="229" y="43"/>
                    <a:pt x="149" y="9"/>
                  </a:cubicBezTo>
                  <a:cubicBezTo>
                    <a:pt x="127" y="3"/>
                    <a:pt x="107" y="1"/>
                    <a:pt x="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4"/>
            <p:cNvSpPr/>
            <p:nvPr/>
          </p:nvSpPr>
          <p:spPr>
            <a:xfrm>
              <a:off x="7151826" y="4637712"/>
              <a:ext cx="4752" cy="2479"/>
            </a:xfrm>
            <a:custGeom>
              <a:avLst/>
              <a:gdLst/>
              <a:ahLst/>
              <a:cxnLst/>
              <a:rect l="l" t="t" r="r" b="b"/>
              <a:pathLst>
                <a:path w="138" h="72" extrusionOk="0">
                  <a:moveTo>
                    <a:pt x="32" y="0"/>
                  </a:moveTo>
                  <a:cubicBezTo>
                    <a:pt x="17" y="0"/>
                    <a:pt x="6" y="3"/>
                    <a:pt x="0" y="9"/>
                  </a:cubicBezTo>
                  <a:cubicBezTo>
                    <a:pt x="0" y="20"/>
                    <a:pt x="23" y="43"/>
                    <a:pt x="57" y="55"/>
                  </a:cubicBezTo>
                  <a:cubicBezTo>
                    <a:pt x="75" y="66"/>
                    <a:pt x="92" y="72"/>
                    <a:pt x="106" y="72"/>
                  </a:cubicBezTo>
                  <a:cubicBezTo>
                    <a:pt x="120" y="72"/>
                    <a:pt x="132" y="66"/>
                    <a:pt x="137" y="55"/>
                  </a:cubicBezTo>
                  <a:cubicBezTo>
                    <a:pt x="137" y="43"/>
                    <a:pt x="115" y="20"/>
                    <a:pt x="80" y="9"/>
                  </a:cubicBezTo>
                  <a:cubicBezTo>
                    <a:pt x="63" y="3"/>
                    <a:pt x="46" y="0"/>
                    <a:pt x="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4"/>
            <p:cNvSpPr/>
            <p:nvPr/>
          </p:nvSpPr>
          <p:spPr>
            <a:xfrm>
              <a:off x="7145903" y="4537881"/>
              <a:ext cx="156346" cy="4993"/>
            </a:xfrm>
            <a:custGeom>
              <a:avLst/>
              <a:gdLst/>
              <a:ahLst/>
              <a:cxnLst/>
              <a:rect l="l" t="t" r="r" b="b"/>
              <a:pathLst>
                <a:path w="4540" h="145" extrusionOk="0">
                  <a:moveTo>
                    <a:pt x="1430" y="0"/>
                  </a:moveTo>
                  <a:cubicBezTo>
                    <a:pt x="595" y="0"/>
                    <a:pt x="1" y="15"/>
                    <a:pt x="1" y="50"/>
                  </a:cubicBezTo>
                  <a:cubicBezTo>
                    <a:pt x="1" y="84"/>
                    <a:pt x="1018" y="130"/>
                    <a:pt x="2264" y="141"/>
                  </a:cubicBezTo>
                  <a:cubicBezTo>
                    <a:pt x="2480" y="143"/>
                    <a:pt x="2689" y="144"/>
                    <a:pt x="2886" y="144"/>
                  </a:cubicBezTo>
                  <a:cubicBezTo>
                    <a:pt x="3841" y="144"/>
                    <a:pt x="4539" y="122"/>
                    <a:pt x="4539" y="84"/>
                  </a:cubicBezTo>
                  <a:cubicBezTo>
                    <a:pt x="4539" y="50"/>
                    <a:pt x="3522" y="16"/>
                    <a:pt x="2264" y="4"/>
                  </a:cubicBezTo>
                  <a:cubicBezTo>
                    <a:pt x="1970" y="1"/>
                    <a:pt x="1689" y="0"/>
                    <a:pt x="14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4"/>
            <p:cNvSpPr/>
            <p:nvPr/>
          </p:nvSpPr>
          <p:spPr>
            <a:xfrm>
              <a:off x="7145903" y="4547730"/>
              <a:ext cx="156346" cy="4993"/>
            </a:xfrm>
            <a:custGeom>
              <a:avLst/>
              <a:gdLst/>
              <a:ahLst/>
              <a:cxnLst/>
              <a:rect l="l" t="t" r="r" b="b"/>
              <a:pathLst>
                <a:path w="4540" h="145" extrusionOk="0">
                  <a:moveTo>
                    <a:pt x="1628" y="1"/>
                  </a:moveTo>
                  <a:cubicBezTo>
                    <a:pt x="690" y="1"/>
                    <a:pt x="1" y="21"/>
                    <a:pt x="1" y="50"/>
                  </a:cubicBezTo>
                  <a:cubicBezTo>
                    <a:pt x="1" y="84"/>
                    <a:pt x="1018" y="130"/>
                    <a:pt x="2264" y="141"/>
                  </a:cubicBezTo>
                  <a:cubicBezTo>
                    <a:pt x="2487" y="143"/>
                    <a:pt x="2702" y="144"/>
                    <a:pt x="2906" y="144"/>
                  </a:cubicBezTo>
                  <a:cubicBezTo>
                    <a:pt x="3850" y="144"/>
                    <a:pt x="4539" y="124"/>
                    <a:pt x="4539" y="95"/>
                  </a:cubicBezTo>
                  <a:cubicBezTo>
                    <a:pt x="4539" y="50"/>
                    <a:pt x="3522" y="15"/>
                    <a:pt x="2264" y="4"/>
                  </a:cubicBezTo>
                  <a:cubicBezTo>
                    <a:pt x="2044" y="2"/>
                    <a:pt x="1830" y="1"/>
                    <a:pt x="1628"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4"/>
            <p:cNvSpPr/>
            <p:nvPr/>
          </p:nvSpPr>
          <p:spPr>
            <a:xfrm>
              <a:off x="6842002" y="2088150"/>
              <a:ext cx="885044" cy="807112"/>
            </a:xfrm>
            <a:custGeom>
              <a:avLst/>
              <a:gdLst/>
              <a:ahLst/>
              <a:cxnLst/>
              <a:rect l="l" t="t" r="r" b="b"/>
              <a:pathLst>
                <a:path w="25700" h="23437" extrusionOk="0">
                  <a:moveTo>
                    <a:pt x="9535" y="0"/>
                  </a:moveTo>
                  <a:lnTo>
                    <a:pt x="9535" y="1978"/>
                  </a:lnTo>
                  <a:cubicBezTo>
                    <a:pt x="8734" y="2035"/>
                    <a:pt x="7534" y="2241"/>
                    <a:pt x="6917" y="2458"/>
                  </a:cubicBezTo>
                  <a:cubicBezTo>
                    <a:pt x="4779" y="3224"/>
                    <a:pt x="3053" y="4413"/>
                    <a:pt x="2069" y="6974"/>
                  </a:cubicBezTo>
                  <a:lnTo>
                    <a:pt x="0" y="11558"/>
                  </a:lnTo>
                  <a:lnTo>
                    <a:pt x="5819" y="13090"/>
                  </a:lnTo>
                  <a:lnTo>
                    <a:pt x="6802" y="10941"/>
                  </a:lnTo>
                  <a:lnTo>
                    <a:pt x="6917" y="16565"/>
                  </a:lnTo>
                  <a:lnTo>
                    <a:pt x="6985" y="22659"/>
                  </a:lnTo>
                  <a:lnTo>
                    <a:pt x="20544" y="23436"/>
                  </a:lnTo>
                  <a:lnTo>
                    <a:pt x="20063" y="17297"/>
                  </a:lnTo>
                  <a:lnTo>
                    <a:pt x="19766" y="11009"/>
                  </a:lnTo>
                  <a:lnTo>
                    <a:pt x="23722" y="12153"/>
                  </a:lnTo>
                  <a:lnTo>
                    <a:pt x="25699" y="6059"/>
                  </a:lnTo>
                  <a:cubicBezTo>
                    <a:pt x="23607" y="5339"/>
                    <a:pt x="21458" y="4345"/>
                    <a:pt x="20772" y="3933"/>
                  </a:cubicBezTo>
                  <a:cubicBezTo>
                    <a:pt x="17617" y="2092"/>
                    <a:pt x="16017" y="1955"/>
                    <a:pt x="15056" y="1898"/>
                  </a:cubicBezTo>
                  <a:lnTo>
                    <a:pt x="14919" y="286"/>
                  </a:lnTo>
                  <a:lnTo>
                    <a:pt x="95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4"/>
            <p:cNvSpPr/>
            <p:nvPr/>
          </p:nvSpPr>
          <p:spPr>
            <a:xfrm>
              <a:off x="7623052" y="2283404"/>
              <a:ext cx="72870" cy="211067"/>
            </a:xfrm>
            <a:custGeom>
              <a:avLst/>
              <a:gdLst/>
              <a:ahLst/>
              <a:cxnLst/>
              <a:rect l="l" t="t" r="r" b="b"/>
              <a:pathLst>
                <a:path w="2116" h="6129" extrusionOk="0">
                  <a:moveTo>
                    <a:pt x="2115" y="1"/>
                  </a:moveTo>
                  <a:lnTo>
                    <a:pt x="2115" y="1"/>
                  </a:lnTo>
                  <a:cubicBezTo>
                    <a:pt x="2070" y="69"/>
                    <a:pt x="2024" y="149"/>
                    <a:pt x="2001" y="229"/>
                  </a:cubicBezTo>
                  <a:cubicBezTo>
                    <a:pt x="1944" y="389"/>
                    <a:pt x="1852" y="607"/>
                    <a:pt x="1761" y="881"/>
                  </a:cubicBezTo>
                  <a:cubicBezTo>
                    <a:pt x="1555" y="1441"/>
                    <a:pt x="1292" y="2218"/>
                    <a:pt x="1018" y="3053"/>
                  </a:cubicBezTo>
                  <a:cubicBezTo>
                    <a:pt x="755" y="3888"/>
                    <a:pt x="503" y="4631"/>
                    <a:pt x="309" y="5225"/>
                  </a:cubicBezTo>
                  <a:cubicBezTo>
                    <a:pt x="115" y="5785"/>
                    <a:pt x="0" y="6128"/>
                    <a:pt x="23" y="6128"/>
                  </a:cubicBezTo>
                  <a:cubicBezTo>
                    <a:pt x="69" y="6060"/>
                    <a:pt x="103" y="5980"/>
                    <a:pt x="138" y="5900"/>
                  </a:cubicBezTo>
                  <a:cubicBezTo>
                    <a:pt x="195" y="5751"/>
                    <a:pt x="286" y="5534"/>
                    <a:pt x="389" y="5259"/>
                  </a:cubicBezTo>
                  <a:cubicBezTo>
                    <a:pt x="595" y="4711"/>
                    <a:pt x="881" y="3933"/>
                    <a:pt x="1155" y="3099"/>
                  </a:cubicBezTo>
                  <a:cubicBezTo>
                    <a:pt x="1418" y="2264"/>
                    <a:pt x="1658" y="1510"/>
                    <a:pt x="1852" y="915"/>
                  </a:cubicBezTo>
                  <a:cubicBezTo>
                    <a:pt x="1955" y="618"/>
                    <a:pt x="2047" y="309"/>
                    <a:pt x="21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4"/>
            <p:cNvSpPr/>
            <p:nvPr/>
          </p:nvSpPr>
          <p:spPr>
            <a:xfrm>
              <a:off x="6851438" y="2455069"/>
              <a:ext cx="207520" cy="54893"/>
            </a:xfrm>
            <a:custGeom>
              <a:avLst/>
              <a:gdLst/>
              <a:ahLst/>
              <a:cxnLst/>
              <a:rect l="l" t="t" r="r" b="b"/>
              <a:pathLst>
                <a:path w="6026" h="1594" extrusionOk="0">
                  <a:moveTo>
                    <a:pt x="1" y="0"/>
                  </a:moveTo>
                  <a:cubicBezTo>
                    <a:pt x="69" y="46"/>
                    <a:pt x="149" y="80"/>
                    <a:pt x="229" y="114"/>
                  </a:cubicBezTo>
                  <a:cubicBezTo>
                    <a:pt x="366" y="172"/>
                    <a:pt x="584" y="252"/>
                    <a:pt x="847" y="354"/>
                  </a:cubicBezTo>
                  <a:cubicBezTo>
                    <a:pt x="1384" y="537"/>
                    <a:pt x="2127" y="777"/>
                    <a:pt x="2961" y="1006"/>
                  </a:cubicBezTo>
                  <a:cubicBezTo>
                    <a:pt x="3785" y="1223"/>
                    <a:pt x="4551" y="1383"/>
                    <a:pt x="5111" y="1475"/>
                  </a:cubicBezTo>
                  <a:cubicBezTo>
                    <a:pt x="5385" y="1521"/>
                    <a:pt x="5614" y="1555"/>
                    <a:pt x="5774" y="1578"/>
                  </a:cubicBezTo>
                  <a:cubicBezTo>
                    <a:pt x="5830" y="1586"/>
                    <a:pt x="5887" y="1594"/>
                    <a:pt x="5944" y="1594"/>
                  </a:cubicBezTo>
                  <a:cubicBezTo>
                    <a:pt x="5967" y="1594"/>
                    <a:pt x="5990" y="1592"/>
                    <a:pt x="6014" y="1589"/>
                  </a:cubicBezTo>
                  <a:cubicBezTo>
                    <a:pt x="6025" y="1566"/>
                    <a:pt x="5694" y="1498"/>
                    <a:pt x="5134" y="1383"/>
                  </a:cubicBezTo>
                  <a:cubicBezTo>
                    <a:pt x="4573" y="1258"/>
                    <a:pt x="3819" y="1086"/>
                    <a:pt x="2996" y="869"/>
                  </a:cubicBezTo>
                  <a:cubicBezTo>
                    <a:pt x="2161" y="652"/>
                    <a:pt x="1418" y="423"/>
                    <a:pt x="881" y="252"/>
                  </a:cubicBezTo>
                  <a:cubicBezTo>
                    <a:pt x="595" y="149"/>
                    <a:pt x="298" y="69"/>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4"/>
            <p:cNvSpPr/>
            <p:nvPr/>
          </p:nvSpPr>
          <p:spPr>
            <a:xfrm>
              <a:off x="7272284" y="2168456"/>
              <a:ext cx="18149" cy="711823"/>
            </a:xfrm>
            <a:custGeom>
              <a:avLst/>
              <a:gdLst/>
              <a:ahLst/>
              <a:cxnLst/>
              <a:rect l="l" t="t" r="r" b="b"/>
              <a:pathLst>
                <a:path w="527" h="20670" extrusionOk="0">
                  <a:moveTo>
                    <a:pt x="35" y="0"/>
                  </a:moveTo>
                  <a:lnTo>
                    <a:pt x="35" y="0"/>
                  </a:lnTo>
                  <a:cubicBezTo>
                    <a:pt x="0" y="0"/>
                    <a:pt x="69" y="4630"/>
                    <a:pt x="183" y="10335"/>
                  </a:cubicBezTo>
                  <a:cubicBezTo>
                    <a:pt x="309" y="16051"/>
                    <a:pt x="446" y="20670"/>
                    <a:pt x="481" y="20670"/>
                  </a:cubicBezTo>
                  <a:cubicBezTo>
                    <a:pt x="526" y="20670"/>
                    <a:pt x="446" y="16040"/>
                    <a:pt x="332" y="10335"/>
                  </a:cubicBezTo>
                  <a:cubicBezTo>
                    <a:pt x="206" y="4630"/>
                    <a:pt x="69" y="0"/>
                    <a:pt x="3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4"/>
            <p:cNvSpPr/>
            <p:nvPr/>
          </p:nvSpPr>
          <p:spPr>
            <a:xfrm>
              <a:off x="7291982" y="2291531"/>
              <a:ext cx="23004" cy="21523"/>
            </a:xfrm>
            <a:custGeom>
              <a:avLst/>
              <a:gdLst/>
              <a:ahLst/>
              <a:cxnLst/>
              <a:rect l="l" t="t" r="r" b="b"/>
              <a:pathLst>
                <a:path w="668" h="625" extrusionOk="0">
                  <a:moveTo>
                    <a:pt x="337" y="0"/>
                  </a:moveTo>
                  <a:cubicBezTo>
                    <a:pt x="252" y="0"/>
                    <a:pt x="206" y="46"/>
                    <a:pt x="206" y="62"/>
                  </a:cubicBezTo>
                  <a:cubicBezTo>
                    <a:pt x="208" y="64"/>
                    <a:pt x="213" y="65"/>
                    <a:pt x="220" y="65"/>
                  </a:cubicBezTo>
                  <a:cubicBezTo>
                    <a:pt x="228" y="65"/>
                    <a:pt x="238" y="64"/>
                    <a:pt x="251" y="64"/>
                  </a:cubicBezTo>
                  <a:cubicBezTo>
                    <a:pt x="290" y="64"/>
                    <a:pt x="349" y="70"/>
                    <a:pt x="412" y="119"/>
                  </a:cubicBezTo>
                  <a:cubicBezTo>
                    <a:pt x="480" y="153"/>
                    <a:pt x="514" y="211"/>
                    <a:pt x="526" y="279"/>
                  </a:cubicBezTo>
                  <a:cubicBezTo>
                    <a:pt x="526" y="359"/>
                    <a:pt x="480" y="439"/>
                    <a:pt x="412" y="473"/>
                  </a:cubicBezTo>
                  <a:cubicBezTo>
                    <a:pt x="380" y="489"/>
                    <a:pt x="343" y="498"/>
                    <a:pt x="307" y="498"/>
                  </a:cubicBezTo>
                  <a:cubicBezTo>
                    <a:pt x="266" y="498"/>
                    <a:pt x="225" y="487"/>
                    <a:pt x="194" y="462"/>
                  </a:cubicBezTo>
                  <a:cubicBezTo>
                    <a:pt x="137" y="405"/>
                    <a:pt x="114" y="336"/>
                    <a:pt x="114" y="268"/>
                  </a:cubicBezTo>
                  <a:cubicBezTo>
                    <a:pt x="114" y="142"/>
                    <a:pt x="206" y="85"/>
                    <a:pt x="194" y="73"/>
                  </a:cubicBezTo>
                  <a:cubicBezTo>
                    <a:pt x="194" y="69"/>
                    <a:pt x="190" y="67"/>
                    <a:pt x="183" y="67"/>
                  </a:cubicBezTo>
                  <a:cubicBezTo>
                    <a:pt x="149" y="67"/>
                    <a:pt x="51" y="115"/>
                    <a:pt x="23" y="256"/>
                  </a:cubicBezTo>
                  <a:cubicBezTo>
                    <a:pt x="0" y="371"/>
                    <a:pt x="34" y="473"/>
                    <a:pt x="103" y="542"/>
                  </a:cubicBezTo>
                  <a:cubicBezTo>
                    <a:pt x="170" y="599"/>
                    <a:pt x="246" y="624"/>
                    <a:pt x="321" y="624"/>
                  </a:cubicBezTo>
                  <a:cubicBezTo>
                    <a:pt x="501" y="624"/>
                    <a:pt x="668" y="475"/>
                    <a:pt x="652" y="256"/>
                  </a:cubicBezTo>
                  <a:cubicBezTo>
                    <a:pt x="629" y="153"/>
                    <a:pt x="560" y="73"/>
                    <a:pt x="457" y="28"/>
                  </a:cubicBezTo>
                  <a:cubicBezTo>
                    <a:pt x="411" y="8"/>
                    <a:pt x="371"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4"/>
            <p:cNvSpPr/>
            <p:nvPr/>
          </p:nvSpPr>
          <p:spPr>
            <a:xfrm>
              <a:off x="7301004" y="2485993"/>
              <a:ext cx="23039" cy="21868"/>
            </a:xfrm>
            <a:custGeom>
              <a:avLst/>
              <a:gdLst/>
              <a:ahLst/>
              <a:cxnLst/>
              <a:rect l="l" t="t" r="r" b="b"/>
              <a:pathLst>
                <a:path w="669" h="635" extrusionOk="0">
                  <a:moveTo>
                    <a:pt x="337" y="1"/>
                  </a:moveTo>
                  <a:cubicBezTo>
                    <a:pt x="253" y="1"/>
                    <a:pt x="207" y="46"/>
                    <a:pt x="207" y="62"/>
                  </a:cubicBezTo>
                  <a:cubicBezTo>
                    <a:pt x="210" y="69"/>
                    <a:pt x="219" y="70"/>
                    <a:pt x="232" y="70"/>
                  </a:cubicBezTo>
                  <a:cubicBezTo>
                    <a:pt x="240" y="70"/>
                    <a:pt x="250" y="69"/>
                    <a:pt x="262" y="69"/>
                  </a:cubicBezTo>
                  <a:cubicBezTo>
                    <a:pt x="300" y="69"/>
                    <a:pt x="355" y="74"/>
                    <a:pt x="413" y="119"/>
                  </a:cubicBezTo>
                  <a:cubicBezTo>
                    <a:pt x="481" y="154"/>
                    <a:pt x="515" y="211"/>
                    <a:pt x="527" y="280"/>
                  </a:cubicBezTo>
                  <a:cubicBezTo>
                    <a:pt x="527" y="407"/>
                    <a:pt x="419" y="497"/>
                    <a:pt x="308" y="497"/>
                  </a:cubicBezTo>
                  <a:cubicBezTo>
                    <a:pt x="270" y="497"/>
                    <a:pt x="231" y="486"/>
                    <a:pt x="195" y="462"/>
                  </a:cubicBezTo>
                  <a:cubicBezTo>
                    <a:pt x="138" y="417"/>
                    <a:pt x="115" y="348"/>
                    <a:pt x="115" y="280"/>
                  </a:cubicBezTo>
                  <a:cubicBezTo>
                    <a:pt x="115" y="142"/>
                    <a:pt x="195" y="85"/>
                    <a:pt x="184" y="74"/>
                  </a:cubicBezTo>
                  <a:cubicBezTo>
                    <a:pt x="184" y="70"/>
                    <a:pt x="180" y="68"/>
                    <a:pt x="173" y="68"/>
                  </a:cubicBezTo>
                  <a:cubicBezTo>
                    <a:pt x="143" y="68"/>
                    <a:pt x="52" y="117"/>
                    <a:pt x="24" y="268"/>
                  </a:cubicBezTo>
                  <a:cubicBezTo>
                    <a:pt x="1" y="371"/>
                    <a:pt x="35" y="474"/>
                    <a:pt x="104" y="554"/>
                  </a:cubicBezTo>
                  <a:cubicBezTo>
                    <a:pt x="169" y="610"/>
                    <a:pt x="244" y="634"/>
                    <a:pt x="317" y="634"/>
                  </a:cubicBezTo>
                  <a:cubicBezTo>
                    <a:pt x="499" y="634"/>
                    <a:pt x="669" y="480"/>
                    <a:pt x="653" y="268"/>
                  </a:cubicBezTo>
                  <a:cubicBezTo>
                    <a:pt x="630" y="165"/>
                    <a:pt x="561" y="74"/>
                    <a:pt x="458" y="28"/>
                  </a:cubicBezTo>
                  <a:cubicBezTo>
                    <a:pt x="412" y="8"/>
                    <a:pt x="372" y="1"/>
                    <a:pt x="3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4"/>
            <p:cNvSpPr/>
            <p:nvPr/>
          </p:nvSpPr>
          <p:spPr>
            <a:xfrm>
              <a:off x="7301004" y="2638753"/>
              <a:ext cx="23039" cy="21833"/>
            </a:xfrm>
            <a:custGeom>
              <a:avLst/>
              <a:gdLst/>
              <a:ahLst/>
              <a:cxnLst/>
              <a:rect l="l" t="t" r="r" b="b"/>
              <a:pathLst>
                <a:path w="669" h="634" extrusionOk="0">
                  <a:moveTo>
                    <a:pt x="337" y="0"/>
                  </a:moveTo>
                  <a:cubicBezTo>
                    <a:pt x="253" y="0"/>
                    <a:pt x="207" y="46"/>
                    <a:pt x="207" y="62"/>
                  </a:cubicBezTo>
                  <a:cubicBezTo>
                    <a:pt x="218" y="85"/>
                    <a:pt x="310" y="51"/>
                    <a:pt x="413" y="119"/>
                  </a:cubicBezTo>
                  <a:cubicBezTo>
                    <a:pt x="481" y="153"/>
                    <a:pt x="515" y="211"/>
                    <a:pt x="527" y="279"/>
                  </a:cubicBezTo>
                  <a:cubicBezTo>
                    <a:pt x="527" y="413"/>
                    <a:pt x="423" y="498"/>
                    <a:pt x="313" y="498"/>
                  </a:cubicBezTo>
                  <a:cubicBezTo>
                    <a:pt x="273" y="498"/>
                    <a:pt x="232" y="487"/>
                    <a:pt x="195" y="462"/>
                  </a:cubicBezTo>
                  <a:cubicBezTo>
                    <a:pt x="138" y="416"/>
                    <a:pt x="115" y="348"/>
                    <a:pt x="115" y="279"/>
                  </a:cubicBezTo>
                  <a:cubicBezTo>
                    <a:pt x="115" y="142"/>
                    <a:pt x="195" y="85"/>
                    <a:pt x="184" y="73"/>
                  </a:cubicBezTo>
                  <a:cubicBezTo>
                    <a:pt x="184" y="69"/>
                    <a:pt x="180" y="67"/>
                    <a:pt x="173" y="67"/>
                  </a:cubicBezTo>
                  <a:cubicBezTo>
                    <a:pt x="143" y="67"/>
                    <a:pt x="52" y="117"/>
                    <a:pt x="24" y="268"/>
                  </a:cubicBezTo>
                  <a:cubicBezTo>
                    <a:pt x="1" y="371"/>
                    <a:pt x="35" y="474"/>
                    <a:pt x="104" y="554"/>
                  </a:cubicBezTo>
                  <a:cubicBezTo>
                    <a:pt x="169" y="609"/>
                    <a:pt x="244" y="634"/>
                    <a:pt x="317" y="634"/>
                  </a:cubicBezTo>
                  <a:cubicBezTo>
                    <a:pt x="499" y="634"/>
                    <a:pt x="669" y="480"/>
                    <a:pt x="653" y="268"/>
                  </a:cubicBezTo>
                  <a:cubicBezTo>
                    <a:pt x="630" y="165"/>
                    <a:pt x="561" y="73"/>
                    <a:pt x="458" y="28"/>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4"/>
            <p:cNvSpPr/>
            <p:nvPr/>
          </p:nvSpPr>
          <p:spPr>
            <a:xfrm>
              <a:off x="7310061" y="2774191"/>
              <a:ext cx="23039" cy="21833"/>
            </a:xfrm>
            <a:custGeom>
              <a:avLst/>
              <a:gdLst/>
              <a:ahLst/>
              <a:cxnLst/>
              <a:rect l="l" t="t" r="r" b="b"/>
              <a:pathLst>
                <a:path w="669" h="634" extrusionOk="0">
                  <a:moveTo>
                    <a:pt x="337" y="0"/>
                  </a:moveTo>
                  <a:cubicBezTo>
                    <a:pt x="253" y="0"/>
                    <a:pt x="207" y="45"/>
                    <a:pt x="207" y="62"/>
                  </a:cubicBezTo>
                  <a:cubicBezTo>
                    <a:pt x="218" y="84"/>
                    <a:pt x="310" y="50"/>
                    <a:pt x="412" y="119"/>
                  </a:cubicBezTo>
                  <a:cubicBezTo>
                    <a:pt x="481" y="153"/>
                    <a:pt x="515" y="222"/>
                    <a:pt x="527" y="290"/>
                  </a:cubicBezTo>
                  <a:cubicBezTo>
                    <a:pt x="527" y="415"/>
                    <a:pt x="423" y="498"/>
                    <a:pt x="314" y="498"/>
                  </a:cubicBezTo>
                  <a:cubicBezTo>
                    <a:pt x="274" y="498"/>
                    <a:pt x="232" y="486"/>
                    <a:pt x="195" y="462"/>
                  </a:cubicBezTo>
                  <a:cubicBezTo>
                    <a:pt x="138" y="416"/>
                    <a:pt x="115" y="347"/>
                    <a:pt x="115" y="279"/>
                  </a:cubicBezTo>
                  <a:cubicBezTo>
                    <a:pt x="115" y="142"/>
                    <a:pt x="207" y="96"/>
                    <a:pt x="195" y="73"/>
                  </a:cubicBezTo>
                  <a:cubicBezTo>
                    <a:pt x="195" y="69"/>
                    <a:pt x="191" y="67"/>
                    <a:pt x="184" y="67"/>
                  </a:cubicBezTo>
                  <a:cubicBezTo>
                    <a:pt x="150" y="67"/>
                    <a:pt x="52" y="117"/>
                    <a:pt x="24" y="267"/>
                  </a:cubicBezTo>
                  <a:cubicBezTo>
                    <a:pt x="1" y="370"/>
                    <a:pt x="35" y="473"/>
                    <a:pt x="104" y="553"/>
                  </a:cubicBezTo>
                  <a:cubicBezTo>
                    <a:pt x="169" y="609"/>
                    <a:pt x="244" y="634"/>
                    <a:pt x="317" y="634"/>
                  </a:cubicBezTo>
                  <a:cubicBezTo>
                    <a:pt x="499" y="634"/>
                    <a:pt x="669" y="480"/>
                    <a:pt x="653" y="267"/>
                  </a:cubicBezTo>
                  <a:cubicBezTo>
                    <a:pt x="630" y="165"/>
                    <a:pt x="561" y="73"/>
                    <a:pt x="458" y="27"/>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4"/>
            <p:cNvSpPr/>
            <p:nvPr/>
          </p:nvSpPr>
          <p:spPr>
            <a:xfrm>
              <a:off x="7400628" y="2156644"/>
              <a:ext cx="48075" cy="385459"/>
            </a:xfrm>
            <a:custGeom>
              <a:avLst/>
              <a:gdLst/>
              <a:ahLst/>
              <a:cxnLst/>
              <a:rect l="l" t="t" r="r" b="b"/>
              <a:pathLst>
                <a:path w="1396" h="11193" extrusionOk="0">
                  <a:moveTo>
                    <a:pt x="0" y="1"/>
                  </a:moveTo>
                  <a:lnTo>
                    <a:pt x="538" y="11193"/>
                  </a:lnTo>
                  <a:lnTo>
                    <a:pt x="1395" y="11193"/>
                  </a:lnTo>
                  <a:lnTo>
                    <a:pt x="858" y="218"/>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4"/>
            <p:cNvSpPr/>
            <p:nvPr/>
          </p:nvSpPr>
          <p:spPr>
            <a:xfrm>
              <a:off x="7419912" y="2574322"/>
              <a:ext cx="57889" cy="318168"/>
            </a:xfrm>
            <a:custGeom>
              <a:avLst/>
              <a:gdLst/>
              <a:ahLst/>
              <a:cxnLst/>
              <a:rect l="l" t="t" r="r" b="b"/>
              <a:pathLst>
                <a:path w="1681" h="9239" extrusionOk="0">
                  <a:moveTo>
                    <a:pt x="0" y="1"/>
                  </a:moveTo>
                  <a:lnTo>
                    <a:pt x="846" y="9238"/>
                  </a:lnTo>
                  <a:cubicBezTo>
                    <a:pt x="846" y="9238"/>
                    <a:pt x="1681" y="9204"/>
                    <a:pt x="1658" y="9147"/>
                  </a:cubicBezTo>
                  <a:cubicBezTo>
                    <a:pt x="1635" y="9101"/>
                    <a:pt x="881" y="1"/>
                    <a:pt x="88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4"/>
            <p:cNvSpPr/>
            <p:nvPr/>
          </p:nvSpPr>
          <p:spPr>
            <a:xfrm>
              <a:off x="7419534" y="2539301"/>
              <a:ext cx="29547" cy="5166"/>
            </a:xfrm>
            <a:custGeom>
              <a:avLst/>
              <a:gdLst/>
              <a:ahLst/>
              <a:cxnLst/>
              <a:rect l="l" t="t" r="r" b="b"/>
              <a:pathLst>
                <a:path w="858" h="150" extrusionOk="0">
                  <a:moveTo>
                    <a:pt x="423" y="1"/>
                  </a:moveTo>
                  <a:cubicBezTo>
                    <a:pt x="183" y="12"/>
                    <a:pt x="0" y="46"/>
                    <a:pt x="0" y="81"/>
                  </a:cubicBezTo>
                  <a:cubicBezTo>
                    <a:pt x="0" y="115"/>
                    <a:pt x="183" y="149"/>
                    <a:pt x="423" y="149"/>
                  </a:cubicBezTo>
                  <a:cubicBezTo>
                    <a:pt x="663" y="138"/>
                    <a:pt x="857" y="103"/>
                    <a:pt x="857" y="69"/>
                  </a:cubicBezTo>
                  <a:cubicBezTo>
                    <a:pt x="857" y="35"/>
                    <a:pt x="663" y="1"/>
                    <a:pt x="4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4"/>
            <p:cNvSpPr/>
            <p:nvPr/>
          </p:nvSpPr>
          <p:spPr>
            <a:xfrm>
              <a:off x="7421083" y="2571085"/>
              <a:ext cx="27998" cy="4959"/>
            </a:xfrm>
            <a:custGeom>
              <a:avLst/>
              <a:gdLst/>
              <a:ahLst/>
              <a:cxnLst/>
              <a:rect l="l" t="t" r="r" b="b"/>
              <a:pathLst>
                <a:path w="813" h="144" extrusionOk="0">
                  <a:moveTo>
                    <a:pt x="517" y="1"/>
                  </a:moveTo>
                  <a:cubicBezTo>
                    <a:pt x="480" y="1"/>
                    <a:pt x="441" y="1"/>
                    <a:pt x="401" y="4"/>
                  </a:cubicBezTo>
                  <a:cubicBezTo>
                    <a:pt x="184" y="15"/>
                    <a:pt x="1" y="49"/>
                    <a:pt x="1" y="95"/>
                  </a:cubicBezTo>
                  <a:cubicBezTo>
                    <a:pt x="1" y="123"/>
                    <a:pt x="125" y="144"/>
                    <a:pt x="296" y="144"/>
                  </a:cubicBezTo>
                  <a:cubicBezTo>
                    <a:pt x="333" y="144"/>
                    <a:pt x="372" y="143"/>
                    <a:pt x="412" y="141"/>
                  </a:cubicBezTo>
                  <a:cubicBezTo>
                    <a:pt x="641" y="129"/>
                    <a:pt x="812" y="95"/>
                    <a:pt x="812" y="49"/>
                  </a:cubicBezTo>
                  <a:cubicBezTo>
                    <a:pt x="812" y="21"/>
                    <a:pt x="689" y="1"/>
                    <a:pt x="5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4"/>
            <p:cNvSpPr/>
            <p:nvPr/>
          </p:nvSpPr>
          <p:spPr>
            <a:xfrm>
              <a:off x="7427798" y="2539679"/>
              <a:ext cx="6715" cy="35092"/>
            </a:xfrm>
            <a:custGeom>
              <a:avLst/>
              <a:gdLst/>
              <a:ahLst/>
              <a:cxnLst/>
              <a:rect l="l" t="t" r="r" b="b"/>
              <a:pathLst>
                <a:path w="195" h="1019" extrusionOk="0">
                  <a:moveTo>
                    <a:pt x="46" y="1"/>
                  </a:moveTo>
                  <a:cubicBezTo>
                    <a:pt x="0" y="12"/>
                    <a:pt x="0" y="241"/>
                    <a:pt x="34" y="515"/>
                  </a:cubicBezTo>
                  <a:cubicBezTo>
                    <a:pt x="57" y="801"/>
                    <a:pt x="114" y="1018"/>
                    <a:pt x="160" y="1018"/>
                  </a:cubicBezTo>
                  <a:cubicBezTo>
                    <a:pt x="194" y="1018"/>
                    <a:pt x="194" y="790"/>
                    <a:pt x="172" y="504"/>
                  </a:cubicBezTo>
                  <a:cubicBezTo>
                    <a:pt x="137" y="230"/>
                    <a:pt x="80" y="1"/>
                    <a:pt x="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4"/>
            <p:cNvSpPr/>
            <p:nvPr/>
          </p:nvSpPr>
          <p:spPr>
            <a:xfrm>
              <a:off x="7436442" y="2543226"/>
              <a:ext cx="6715" cy="31924"/>
            </a:xfrm>
            <a:custGeom>
              <a:avLst/>
              <a:gdLst/>
              <a:ahLst/>
              <a:cxnLst/>
              <a:rect l="l" t="t" r="r" b="b"/>
              <a:pathLst>
                <a:path w="195" h="927" extrusionOk="0">
                  <a:moveTo>
                    <a:pt x="46" y="1"/>
                  </a:moveTo>
                  <a:cubicBezTo>
                    <a:pt x="1" y="12"/>
                    <a:pt x="1" y="218"/>
                    <a:pt x="23" y="481"/>
                  </a:cubicBezTo>
                  <a:cubicBezTo>
                    <a:pt x="58" y="732"/>
                    <a:pt x="115" y="927"/>
                    <a:pt x="149" y="927"/>
                  </a:cubicBezTo>
                  <a:cubicBezTo>
                    <a:pt x="195" y="927"/>
                    <a:pt x="195" y="710"/>
                    <a:pt x="161" y="458"/>
                  </a:cubicBezTo>
                  <a:cubicBezTo>
                    <a:pt x="138" y="207"/>
                    <a:pt x="81" y="1"/>
                    <a:pt x="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4"/>
            <p:cNvSpPr/>
            <p:nvPr/>
          </p:nvSpPr>
          <p:spPr>
            <a:xfrm>
              <a:off x="7127789" y="2574736"/>
              <a:ext cx="37227" cy="300605"/>
            </a:xfrm>
            <a:custGeom>
              <a:avLst/>
              <a:gdLst/>
              <a:ahLst/>
              <a:cxnLst/>
              <a:rect l="l" t="t" r="r" b="b"/>
              <a:pathLst>
                <a:path w="1081" h="8729" extrusionOk="0">
                  <a:moveTo>
                    <a:pt x="1" y="0"/>
                  </a:moveTo>
                  <a:lnTo>
                    <a:pt x="172" y="8666"/>
                  </a:lnTo>
                  <a:cubicBezTo>
                    <a:pt x="172" y="8666"/>
                    <a:pt x="740" y="8729"/>
                    <a:pt x="975" y="8729"/>
                  </a:cubicBezTo>
                  <a:cubicBezTo>
                    <a:pt x="1041" y="8729"/>
                    <a:pt x="1080" y="8724"/>
                    <a:pt x="1075" y="8712"/>
                  </a:cubicBezTo>
                  <a:cubicBezTo>
                    <a:pt x="1053" y="8666"/>
                    <a:pt x="870" y="0"/>
                    <a:pt x="8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4"/>
            <p:cNvSpPr/>
            <p:nvPr/>
          </p:nvSpPr>
          <p:spPr>
            <a:xfrm>
              <a:off x="7120730" y="2155473"/>
              <a:ext cx="33887" cy="386630"/>
            </a:xfrm>
            <a:custGeom>
              <a:avLst/>
              <a:gdLst/>
              <a:ahLst/>
              <a:cxnLst/>
              <a:rect l="l" t="t" r="r" b="b"/>
              <a:pathLst>
                <a:path w="984" h="11227" extrusionOk="0">
                  <a:moveTo>
                    <a:pt x="858" y="0"/>
                  </a:moveTo>
                  <a:lnTo>
                    <a:pt x="0" y="126"/>
                  </a:lnTo>
                  <a:lnTo>
                    <a:pt x="126" y="11227"/>
                  </a:lnTo>
                  <a:lnTo>
                    <a:pt x="983" y="11227"/>
                  </a:lnTo>
                  <a:lnTo>
                    <a:pt x="85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4"/>
            <p:cNvSpPr/>
            <p:nvPr/>
          </p:nvSpPr>
          <p:spPr>
            <a:xfrm>
              <a:off x="7125034" y="2540024"/>
              <a:ext cx="29169" cy="4821"/>
            </a:xfrm>
            <a:custGeom>
              <a:avLst/>
              <a:gdLst/>
              <a:ahLst/>
              <a:cxnLst/>
              <a:rect l="l" t="t" r="r" b="b"/>
              <a:pathLst>
                <a:path w="847" h="140" extrusionOk="0">
                  <a:moveTo>
                    <a:pt x="331" y="0"/>
                  </a:moveTo>
                  <a:cubicBezTo>
                    <a:pt x="138" y="0"/>
                    <a:pt x="1" y="30"/>
                    <a:pt x="1" y="60"/>
                  </a:cubicBezTo>
                  <a:cubicBezTo>
                    <a:pt x="1" y="94"/>
                    <a:pt x="172" y="140"/>
                    <a:pt x="412" y="140"/>
                  </a:cubicBezTo>
                  <a:cubicBezTo>
                    <a:pt x="652" y="140"/>
                    <a:pt x="847" y="117"/>
                    <a:pt x="847" y="82"/>
                  </a:cubicBezTo>
                  <a:cubicBezTo>
                    <a:pt x="847" y="48"/>
                    <a:pt x="664" y="2"/>
                    <a:pt x="424" y="2"/>
                  </a:cubicBezTo>
                  <a:cubicBezTo>
                    <a:pt x="392" y="1"/>
                    <a:pt x="361" y="0"/>
                    <a:pt x="3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4"/>
            <p:cNvSpPr/>
            <p:nvPr/>
          </p:nvSpPr>
          <p:spPr>
            <a:xfrm>
              <a:off x="7127410" y="2573909"/>
              <a:ext cx="31545" cy="4787"/>
            </a:xfrm>
            <a:custGeom>
              <a:avLst/>
              <a:gdLst/>
              <a:ahLst/>
              <a:cxnLst/>
              <a:rect l="l" t="t" r="r" b="b"/>
              <a:pathLst>
                <a:path w="916" h="139" extrusionOk="0">
                  <a:moveTo>
                    <a:pt x="691" y="0"/>
                  </a:moveTo>
                  <a:cubicBezTo>
                    <a:pt x="625" y="0"/>
                    <a:pt x="549" y="2"/>
                    <a:pt x="469" y="2"/>
                  </a:cubicBezTo>
                  <a:cubicBezTo>
                    <a:pt x="218" y="2"/>
                    <a:pt x="12" y="2"/>
                    <a:pt x="12" y="47"/>
                  </a:cubicBezTo>
                  <a:cubicBezTo>
                    <a:pt x="0" y="82"/>
                    <a:pt x="206" y="139"/>
                    <a:pt x="469" y="139"/>
                  </a:cubicBezTo>
                  <a:cubicBezTo>
                    <a:pt x="721" y="139"/>
                    <a:pt x="915" y="70"/>
                    <a:pt x="915" y="36"/>
                  </a:cubicBezTo>
                  <a:cubicBezTo>
                    <a:pt x="915" y="5"/>
                    <a:pt x="824" y="0"/>
                    <a:pt x="6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4"/>
            <p:cNvSpPr/>
            <p:nvPr/>
          </p:nvSpPr>
          <p:spPr>
            <a:xfrm>
              <a:off x="7134883" y="2544018"/>
              <a:ext cx="5958" cy="33887"/>
            </a:xfrm>
            <a:custGeom>
              <a:avLst/>
              <a:gdLst/>
              <a:ahLst/>
              <a:cxnLst/>
              <a:rect l="l" t="t" r="r" b="b"/>
              <a:pathLst>
                <a:path w="173" h="984" extrusionOk="0">
                  <a:moveTo>
                    <a:pt x="58" y="1"/>
                  </a:moveTo>
                  <a:cubicBezTo>
                    <a:pt x="12" y="12"/>
                    <a:pt x="1" y="229"/>
                    <a:pt x="12" y="492"/>
                  </a:cubicBezTo>
                  <a:cubicBezTo>
                    <a:pt x="35" y="767"/>
                    <a:pt x="81" y="984"/>
                    <a:pt x="115" y="984"/>
                  </a:cubicBezTo>
                  <a:cubicBezTo>
                    <a:pt x="161" y="984"/>
                    <a:pt x="172" y="755"/>
                    <a:pt x="149" y="492"/>
                  </a:cubicBezTo>
                  <a:cubicBezTo>
                    <a:pt x="138" y="218"/>
                    <a:pt x="92" y="1"/>
                    <a:pt x="5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4"/>
            <p:cNvSpPr/>
            <p:nvPr/>
          </p:nvSpPr>
          <p:spPr>
            <a:xfrm>
              <a:off x="7143561" y="2544018"/>
              <a:ext cx="5923" cy="33887"/>
            </a:xfrm>
            <a:custGeom>
              <a:avLst/>
              <a:gdLst/>
              <a:ahLst/>
              <a:cxnLst/>
              <a:rect l="l" t="t" r="r" b="b"/>
              <a:pathLst>
                <a:path w="172" h="984" extrusionOk="0">
                  <a:moveTo>
                    <a:pt x="57" y="1"/>
                  </a:moveTo>
                  <a:cubicBezTo>
                    <a:pt x="12" y="12"/>
                    <a:pt x="0" y="229"/>
                    <a:pt x="12" y="492"/>
                  </a:cubicBezTo>
                  <a:cubicBezTo>
                    <a:pt x="34" y="767"/>
                    <a:pt x="80" y="984"/>
                    <a:pt x="114" y="984"/>
                  </a:cubicBezTo>
                  <a:cubicBezTo>
                    <a:pt x="149" y="984"/>
                    <a:pt x="172" y="755"/>
                    <a:pt x="149" y="492"/>
                  </a:cubicBezTo>
                  <a:cubicBezTo>
                    <a:pt x="137" y="218"/>
                    <a:pt x="92" y="1"/>
                    <a:pt x="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4"/>
            <p:cNvSpPr/>
            <p:nvPr/>
          </p:nvSpPr>
          <p:spPr>
            <a:xfrm>
              <a:off x="7190016" y="2120762"/>
              <a:ext cx="158275" cy="68221"/>
            </a:xfrm>
            <a:custGeom>
              <a:avLst/>
              <a:gdLst/>
              <a:ahLst/>
              <a:cxnLst/>
              <a:rect l="l" t="t" r="r" b="b"/>
              <a:pathLst>
                <a:path w="4596" h="1981" extrusionOk="0">
                  <a:moveTo>
                    <a:pt x="4329" y="0"/>
                  </a:moveTo>
                  <a:cubicBezTo>
                    <a:pt x="3964" y="0"/>
                    <a:pt x="3139" y="463"/>
                    <a:pt x="2664" y="757"/>
                  </a:cubicBezTo>
                  <a:cubicBezTo>
                    <a:pt x="2652" y="688"/>
                    <a:pt x="2630" y="620"/>
                    <a:pt x="2595" y="551"/>
                  </a:cubicBezTo>
                  <a:lnTo>
                    <a:pt x="1852" y="551"/>
                  </a:lnTo>
                  <a:cubicBezTo>
                    <a:pt x="1852" y="551"/>
                    <a:pt x="1841" y="597"/>
                    <a:pt x="1829" y="654"/>
                  </a:cubicBezTo>
                  <a:cubicBezTo>
                    <a:pt x="1418" y="357"/>
                    <a:pt x="960" y="139"/>
                    <a:pt x="480" y="14"/>
                  </a:cubicBezTo>
                  <a:cubicBezTo>
                    <a:pt x="455" y="8"/>
                    <a:pt x="430" y="6"/>
                    <a:pt x="405" y="6"/>
                  </a:cubicBezTo>
                  <a:cubicBezTo>
                    <a:pt x="218" y="6"/>
                    <a:pt x="57" y="153"/>
                    <a:pt x="57" y="345"/>
                  </a:cubicBezTo>
                  <a:cubicBezTo>
                    <a:pt x="34" y="894"/>
                    <a:pt x="0" y="1866"/>
                    <a:pt x="160" y="1957"/>
                  </a:cubicBezTo>
                  <a:cubicBezTo>
                    <a:pt x="190" y="1973"/>
                    <a:pt x="228" y="1981"/>
                    <a:pt x="274" y="1981"/>
                  </a:cubicBezTo>
                  <a:cubicBezTo>
                    <a:pt x="617" y="1981"/>
                    <a:pt x="1368" y="1564"/>
                    <a:pt x="1852" y="1271"/>
                  </a:cubicBezTo>
                  <a:cubicBezTo>
                    <a:pt x="1875" y="1328"/>
                    <a:pt x="1898" y="1374"/>
                    <a:pt x="1921" y="1431"/>
                  </a:cubicBezTo>
                  <a:lnTo>
                    <a:pt x="2698" y="1385"/>
                  </a:lnTo>
                  <a:lnTo>
                    <a:pt x="2698" y="1260"/>
                  </a:lnTo>
                  <a:cubicBezTo>
                    <a:pt x="3121" y="1591"/>
                    <a:pt x="3601" y="1820"/>
                    <a:pt x="4127" y="1957"/>
                  </a:cubicBezTo>
                  <a:cubicBezTo>
                    <a:pt x="4152" y="1962"/>
                    <a:pt x="4177" y="1965"/>
                    <a:pt x="4202" y="1965"/>
                  </a:cubicBezTo>
                  <a:cubicBezTo>
                    <a:pt x="4389" y="1965"/>
                    <a:pt x="4550" y="1818"/>
                    <a:pt x="4550" y="1626"/>
                  </a:cubicBezTo>
                  <a:cubicBezTo>
                    <a:pt x="4573" y="1077"/>
                    <a:pt x="4596" y="105"/>
                    <a:pt x="4447" y="25"/>
                  </a:cubicBezTo>
                  <a:cubicBezTo>
                    <a:pt x="4417" y="8"/>
                    <a:pt x="4377" y="0"/>
                    <a:pt x="4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4"/>
            <p:cNvSpPr/>
            <p:nvPr/>
          </p:nvSpPr>
          <p:spPr>
            <a:xfrm>
              <a:off x="7278173" y="2139254"/>
              <a:ext cx="7886" cy="27274"/>
            </a:xfrm>
            <a:custGeom>
              <a:avLst/>
              <a:gdLst/>
              <a:ahLst/>
              <a:cxnLst/>
              <a:rect l="l" t="t" r="r" b="b"/>
              <a:pathLst>
                <a:path w="229" h="792" extrusionOk="0">
                  <a:moveTo>
                    <a:pt x="43" y="0"/>
                  </a:moveTo>
                  <a:cubicBezTo>
                    <a:pt x="40" y="0"/>
                    <a:pt x="37" y="1"/>
                    <a:pt x="35" y="3"/>
                  </a:cubicBezTo>
                  <a:cubicBezTo>
                    <a:pt x="1" y="14"/>
                    <a:pt x="47" y="185"/>
                    <a:pt x="70" y="391"/>
                  </a:cubicBezTo>
                  <a:cubicBezTo>
                    <a:pt x="81" y="597"/>
                    <a:pt x="58" y="780"/>
                    <a:pt x="104" y="791"/>
                  </a:cubicBezTo>
                  <a:cubicBezTo>
                    <a:pt x="104" y="792"/>
                    <a:pt x="105" y="792"/>
                    <a:pt x="106" y="792"/>
                  </a:cubicBezTo>
                  <a:cubicBezTo>
                    <a:pt x="133" y="792"/>
                    <a:pt x="229" y="613"/>
                    <a:pt x="207" y="380"/>
                  </a:cubicBezTo>
                  <a:cubicBezTo>
                    <a:pt x="185" y="155"/>
                    <a:pt x="84" y="0"/>
                    <a:pt x="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4"/>
            <p:cNvSpPr/>
            <p:nvPr/>
          </p:nvSpPr>
          <p:spPr>
            <a:xfrm>
              <a:off x="7283682" y="2142078"/>
              <a:ext cx="37468" cy="11468"/>
            </a:xfrm>
            <a:custGeom>
              <a:avLst/>
              <a:gdLst/>
              <a:ahLst/>
              <a:cxnLst/>
              <a:rect l="l" t="t" r="r" b="b"/>
              <a:pathLst>
                <a:path w="1088" h="333" extrusionOk="0">
                  <a:moveTo>
                    <a:pt x="1039" y="0"/>
                  </a:moveTo>
                  <a:cubicBezTo>
                    <a:pt x="951" y="0"/>
                    <a:pt x="756" y="42"/>
                    <a:pt x="527" y="103"/>
                  </a:cubicBezTo>
                  <a:cubicBezTo>
                    <a:pt x="241" y="183"/>
                    <a:pt x="1" y="286"/>
                    <a:pt x="24" y="321"/>
                  </a:cubicBezTo>
                  <a:cubicBezTo>
                    <a:pt x="26" y="329"/>
                    <a:pt x="41" y="332"/>
                    <a:pt x="66" y="332"/>
                  </a:cubicBezTo>
                  <a:cubicBezTo>
                    <a:pt x="148" y="332"/>
                    <a:pt x="344" y="291"/>
                    <a:pt x="573" y="229"/>
                  </a:cubicBezTo>
                  <a:cubicBezTo>
                    <a:pt x="858" y="161"/>
                    <a:pt x="1087" y="46"/>
                    <a:pt x="1087" y="12"/>
                  </a:cubicBezTo>
                  <a:cubicBezTo>
                    <a:pt x="1082" y="4"/>
                    <a:pt x="1065" y="0"/>
                    <a:pt x="10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4"/>
            <p:cNvSpPr/>
            <p:nvPr/>
          </p:nvSpPr>
          <p:spPr>
            <a:xfrm>
              <a:off x="7282512" y="2155026"/>
              <a:ext cx="40602" cy="9298"/>
            </a:xfrm>
            <a:custGeom>
              <a:avLst/>
              <a:gdLst/>
              <a:ahLst/>
              <a:cxnLst/>
              <a:rect l="l" t="t" r="r" b="b"/>
              <a:pathLst>
                <a:path w="1179" h="270" extrusionOk="0">
                  <a:moveTo>
                    <a:pt x="94" y="1"/>
                  </a:moveTo>
                  <a:cubicBezTo>
                    <a:pt x="35" y="1"/>
                    <a:pt x="1" y="8"/>
                    <a:pt x="1" y="25"/>
                  </a:cubicBezTo>
                  <a:cubicBezTo>
                    <a:pt x="1" y="59"/>
                    <a:pt x="252" y="139"/>
                    <a:pt x="572" y="208"/>
                  </a:cubicBezTo>
                  <a:cubicBezTo>
                    <a:pt x="790" y="246"/>
                    <a:pt x="981" y="269"/>
                    <a:pt x="1085" y="269"/>
                  </a:cubicBezTo>
                  <a:cubicBezTo>
                    <a:pt x="1134" y="269"/>
                    <a:pt x="1163" y="264"/>
                    <a:pt x="1167" y="253"/>
                  </a:cubicBezTo>
                  <a:cubicBezTo>
                    <a:pt x="1178" y="219"/>
                    <a:pt x="915" y="128"/>
                    <a:pt x="595" y="70"/>
                  </a:cubicBezTo>
                  <a:cubicBezTo>
                    <a:pt x="388" y="26"/>
                    <a:pt x="201" y="1"/>
                    <a:pt x="9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4"/>
            <p:cNvSpPr/>
            <p:nvPr/>
          </p:nvSpPr>
          <p:spPr>
            <a:xfrm>
              <a:off x="7249866" y="2142835"/>
              <a:ext cx="5923" cy="24072"/>
            </a:xfrm>
            <a:custGeom>
              <a:avLst/>
              <a:gdLst/>
              <a:ahLst/>
              <a:cxnLst/>
              <a:rect l="l" t="t" r="r" b="b"/>
              <a:pathLst>
                <a:path w="172" h="699" extrusionOk="0">
                  <a:moveTo>
                    <a:pt x="88" y="1"/>
                  </a:moveTo>
                  <a:cubicBezTo>
                    <a:pt x="53" y="1"/>
                    <a:pt x="0" y="157"/>
                    <a:pt x="11" y="356"/>
                  </a:cubicBezTo>
                  <a:cubicBezTo>
                    <a:pt x="23" y="550"/>
                    <a:pt x="103" y="699"/>
                    <a:pt x="137" y="699"/>
                  </a:cubicBezTo>
                  <a:cubicBezTo>
                    <a:pt x="171" y="687"/>
                    <a:pt x="160" y="527"/>
                    <a:pt x="148" y="344"/>
                  </a:cubicBezTo>
                  <a:cubicBezTo>
                    <a:pt x="137" y="161"/>
                    <a:pt x="126" y="1"/>
                    <a:pt x="91" y="1"/>
                  </a:cubicBezTo>
                  <a:cubicBezTo>
                    <a:pt x="90" y="1"/>
                    <a:pt x="89" y="1"/>
                    <a:pt x="8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4"/>
            <p:cNvSpPr/>
            <p:nvPr/>
          </p:nvSpPr>
          <p:spPr>
            <a:xfrm>
              <a:off x="7205753" y="2145762"/>
              <a:ext cx="46491" cy="7025"/>
            </a:xfrm>
            <a:custGeom>
              <a:avLst/>
              <a:gdLst/>
              <a:ahLst/>
              <a:cxnLst/>
              <a:rect l="l" t="t" r="r" b="b"/>
              <a:pathLst>
                <a:path w="1350" h="204" extrusionOk="0">
                  <a:moveTo>
                    <a:pt x="176" y="1"/>
                  </a:moveTo>
                  <a:cubicBezTo>
                    <a:pt x="67" y="1"/>
                    <a:pt x="0" y="9"/>
                    <a:pt x="0" y="31"/>
                  </a:cubicBezTo>
                  <a:cubicBezTo>
                    <a:pt x="0" y="65"/>
                    <a:pt x="298" y="134"/>
                    <a:pt x="663" y="168"/>
                  </a:cubicBezTo>
                  <a:cubicBezTo>
                    <a:pt x="866" y="192"/>
                    <a:pt x="1045" y="204"/>
                    <a:pt x="1169" y="204"/>
                  </a:cubicBezTo>
                  <a:cubicBezTo>
                    <a:pt x="1277" y="204"/>
                    <a:pt x="1344" y="195"/>
                    <a:pt x="1349" y="179"/>
                  </a:cubicBezTo>
                  <a:cubicBezTo>
                    <a:pt x="1349" y="145"/>
                    <a:pt x="1052" y="76"/>
                    <a:pt x="686" y="31"/>
                  </a:cubicBezTo>
                  <a:cubicBezTo>
                    <a:pt x="484" y="12"/>
                    <a:pt x="302" y="1"/>
                    <a:pt x="17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4"/>
            <p:cNvSpPr/>
            <p:nvPr/>
          </p:nvSpPr>
          <p:spPr>
            <a:xfrm>
              <a:off x="7215602" y="2153545"/>
              <a:ext cx="38604" cy="14257"/>
            </a:xfrm>
            <a:custGeom>
              <a:avLst/>
              <a:gdLst/>
              <a:ahLst/>
              <a:cxnLst/>
              <a:rect l="l" t="t" r="r" b="b"/>
              <a:pathLst>
                <a:path w="1121" h="414" extrusionOk="0">
                  <a:moveTo>
                    <a:pt x="1063" y="1"/>
                  </a:moveTo>
                  <a:cubicBezTo>
                    <a:pt x="981" y="1"/>
                    <a:pt x="765" y="54"/>
                    <a:pt x="526" y="136"/>
                  </a:cubicBezTo>
                  <a:cubicBezTo>
                    <a:pt x="229" y="251"/>
                    <a:pt x="0" y="365"/>
                    <a:pt x="12" y="399"/>
                  </a:cubicBezTo>
                  <a:cubicBezTo>
                    <a:pt x="14" y="409"/>
                    <a:pt x="28" y="414"/>
                    <a:pt x="51" y="414"/>
                  </a:cubicBezTo>
                  <a:cubicBezTo>
                    <a:pt x="135" y="414"/>
                    <a:pt x="341" y="354"/>
                    <a:pt x="583" y="273"/>
                  </a:cubicBezTo>
                  <a:cubicBezTo>
                    <a:pt x="881" y="159"/>
                    <a:pt x="1121" y="45"/>
                    <a:pt x="1098" y="11"/>
                  </a:cubicBezTo>
                  <a:cubicBezTo>
                    <a:pt x="1095" y="4"/>
                    <a:pt x="1083" y="1"/>
                    <a:pt x="106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4"/>
            <p:cNvSpPr/>
            <p:nvPr/>
          </p:nvSpPr>
          <p:spPr>
            <a:xfrm>
              <a:off x="7083332" y="2866446"/>
              <a:ext cx="595665" cy="1605889"/>
            </a:xfrm>
            <a:custGeom>
              <a:avLst/>
              <a:gdLst/>
              <a:ahLst/>
              <a:cxnLst/>
              <a:rect l="l" t="t" r="r" b="b"/>
              <a:pathLst>
                <a:path w="17297" h="46632" extrusionOk="0">
                  <a:moveTo>
                    <a:pt x="0" y="1"/>
                  </a:moveTo>
                  <a:lnTo>
                    <a:pt x="663" y="46632"/>
                  </a:lnTo>
                  <a:lnTo>
                    <a:pt x="7294" y="46312"/>
                  </a:lnTo>
                  <a:lnTo>
                    <a:pt x="7625" y="10026"/>
                  </a:lnTo>
                  <a:lnTo>
                    <a:pt x="10369" y="46632"/>
                  </a:lnTo>
                  <a:lnTo>
                    <a:pt x="17297" y="46632"/>
                  </a:lnTo>
                  <a:lnTo>
                    <a:pt x="13547" y="824"/>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4"/>
            <p:cNvSpPr/>
            <p:nvPr/>
          </p:nvSpPr>
          <p:spPr>
            <a:xfrm>
              <a:off x="7100653" y="4450207"/>
              <a:ext cx="239375" cy="54377"/>
            </a:xfrm>
            <a:custGeom>
              <a:avLst/>
              <a:gdLst/>
              <a:ahLst/>
              <a:cxnLst/>
              <a:rect l="l" t="t" r="r" b="b"/>
              <a:pathLst>
                <a:path w="6951" h="1579" extrusionOk="0">
                  <a:moveTo>
                    <a:pt x="6951" y="1"/>
                  </a:moveTo>
                  <a:lnTo>
                    <a:pt x="0" y="424"/>
                  </a:lnTo>
                  <a:lnTo>
                    <a:pt x="0" y="1578"/>
                  </a:lnTo>
                  <a:lnTo>
                    <a:pt x="6859" y="1407"/>
                  </a:lnTo>
                  <a:lnTo>
                    <a:pt x="695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4"/>
            <p:cNvSpPr/>
            <p:nvPr/>
          </p:nvSpPr>
          <p:spPr>
            <a:xfrm>
              <a:off x="7438405" y="4450207"/>
              <a:ext cx="243335" cy="54377"/>
            </a:xfrm>
            <a:custGeom>
              <a:avLst/>
              <a:gdLst/>
              <a:ahLst/>
              <a:cxnLst/>
              <a:rect l="l" t="t" r="r" b="b"/>
              <a:pathLst>
                <a:path w="7066" h="1579" extrusionOk="0">
                  <a:moveTo>
                    <a:pt x="6951" y="1"/>
                  </a:moveTo>
                  <a:lnTo>
                    <a:pt x="1" y="424"/>
                  </a:lnTo>
                  <a:lnTo>
                    <a:pt x="1" y="1578"/>
                  </a:lnTo>
                  <a:lnTo>
                    <a:pt x="7066" y="1316"/>
                  </a:lnTo>
                  <a:lnTo>
                    <a:pt x="695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4"/>
            <p:cNvSpPr/>
            <p:nvPr/>
          </p:nvSpPr>
          <p:spPr>
            <a:xfrm>
              <a:off x="7310061" y="2893616"/>
              <a:ext cx="21696" cy="170913"/>
            </a:xfrm>
            <a:custGeom>
              <a:avLst/>
              <a:gdLst/>
              <a:ahLst/>
              <a:cxnLst/>
              <a:rect l="l" t="t" r="r" b="b"/>
              <a:pathLst>
                <a:path w="630" h="4963" extrusionOk="0">
                  <a:moveTo>
                    <a:pt x="104" y="0"/>
                  </a:moveTo>
                  <a:cubicBezTo>
                    <a:pt x="92" y="263"/>
                    <a:pt x="104" y="515"/>
                    <a:pt x="138" y="778"/>
                  </a:cubicBezTo>
                  <a:cubicBezTo>
                    <a:pt x="172" y="1246"/>
                    <a:pt x="241" y="1910"/>
                    <a:pt x="310" y="2630"/>
                  </a:cubicBezTo>
                  <a:cubicBezTo>
                    <a:pt x="355" y="2996"/>
                    <a:pt x="390" y="3339"/>
                    <a:pt x="424" y="3647"/>
                  </a:cubicBezTo>
                  <a:cubicBezTo>
                    <a:pt x="458" y="3967"/>
                    <a:pt x="515" y="4242"/>
                    <a:pt x="470" y="4470"/>
                  </a:cubicBezTo>
                  <a:cubicBezTo>
                    <a:pt x="447" y="4642"/>
                    <a:pt x="344" y="4802"/>
                    <a:pt x="184" y="4893"/>
                  </a:cubicBezTo>
                  <a:cubicBezTo>
                    <a:pt x="127" y="4916"/>
                    <a:pt x="58" y="4939"/>
                    <a:pt x="1" y="4950"/>
                  </a:cubicBezTo>
                  <a:cubicBezTo>
                    <a:pt x="1" y="4950"/>
                    <a:pt x="30" y="4963"/>
                    <a:pt x="80" y="4963"/>
                  </a:cubicBezTo>
                  <a:cubicBezTo>
                    <a:pt x="113" y="4963"/>
                    <a:pt x="156" y="4957"/>
                    <a:pt x="207" y="4939"/>
                  </a:cubicBezTo>
                  <a:cubicBezTo>
                    <a:pt x="401" y="4859"/>
                    <a:pt x="538" y="4699"/>
                    <a:pt x="573" y="4493"/>
                  </a:cubicBezTo>
                  <a:cubicBezTo>
                    <a:pt x="630" y="4242"/>
                    <a:pt x="584" y="3956"/>
                    <a:pt x="550" y="3636"/>
                  </a:cubicBezTo>
                  <a:cubicBezTo>
                    <a:pt x="515" y="3327"/>
                    <a:pt x="481" y="2984"/>
                    <a:pt x="447" y="2618"/>
                  </a:cubicBezTo>
                  <a:cubicBezTo>
                    <a:pt x="378" y="1887"/>
                    <a:pt x="298" y="1235"/>
                    <a:pt x="230" y="766"/>
                  </a:cubicBezTo>
                  <a:cubicBezTo>
                    <a:pt x="172" y="286"/>
                    <a:pt x="127" y="0"/>
                    <a:pt x="104"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4"/>
            <p:cNvSpPr/>
            <p:nvPr/>
          </p:nvSpPr>
          <p:spPr>
            <a:xfrm>
              <a:off x="7275039" y="2888485"/>
              <a:ext cx="24451" cy="32716"/>
            </a:xfrm>
            <a:custGeom>
              <a:avLst/>
              <a:gdLst/>
              <a:ahLst/>
              <a:cxnLst/>
              <a:rect l="l" t="t" r="r" b="b"/>
              <a:pathLst>
                <a:path w="710" h="950" extrusionOk="0">
                  <a:moveTo>
                    <a:pt x="286" y="1"/>
                  </a:moveTo>
                  <a:cubicBezTo>
                    <a:pt x="275" y="1"/>
                    <a:pt x="183" y="81"/>
                    <a:pt x="80" y="264"/>
                  </a:cubicBezTo>
                  <a:cubicBezTo>
                    <a:pt x="23" y="367"/>
                    <a:pt x="0" y="504"/>
                    <a:pt x="23" y="630"/>
                  </a:cubicBezTo>
                  <a:cubicBezTo>
                    <a:pt x="58" y="801"/>
                    <a:pt x="195" y="938"/>
                    <a:pt x="378" y="950"/>
                  </a:cubicBezTo>
                  <a:cubicBezTo>
                    <a:pt x="469" y="950"/>
                    <a:pt x="561" y="904"/>
                    <a:pt x="618" y="824"/>
                  </a:cubicBezTo>
                  <a:cubicBezTo>
                    <a:pt x="664" y="767"/>
                    <a:pt x="698" y="687"/>
                    <a:pt x="698" y="607"/>
                  </a:cubicBezTo>
                  <a:cubicBezTo>
                    <a:pt x="709" y="481"/>
                    <a:pt x="664" y="344"/>
                    <a:pt x="584" y="252"/>
                  </a:cubicBezTo>
                  <a:cubicBezTo>
                    <a:pt x="456" y="104"/>
                    <a:pt x="358" y="34"/>
                    <a:pt x="336" y="34"/>
                  </a:cubicBezTo>
                  <a:cubicBezTo>
                    <a:pt x="334" y="34"/>
                    <a:pt x="333" y="34"/>
                    <a:pt x="332" y="35"/>
                  </a:cubicBezTo>
                  <a:cubicBezTo>
                    <a:pt x="309" y="58"/>
                    <a:pt x="401" y="149"/>
                    <a:pt x="503" y="309"/>
                  </a:cubicBezTo>
                  <a:cubicBezTo>
                    <a:pt x="561" y="389"/>
                    <a:pt x="584" y="492"/>
                    <a:pt x="572" y="595"/>
                  </a:cubicBezTo>
                  <a:cubicBezTo>
                    <a:pt x="561" y="698"/>
                    <a:pt x="481" y="812"/>
                    <a:pt x="378" y="812"/>
                  </a:cubicBezTo>
                  <a:cubicBezTo>
                    <a:pt x="263" y="790"/>
                    <a:pt x="172" y="710"/>
                    <a:pt x="149" y="595"/>
                  </a:cubicBezTo>
                  <a:cubicBezTo>
                    <a:pt x="126" y="492"/>
                    <a:pt x="138" y="389"/>
                    <a:pt x="172" y="298"/>
                  </a:cubicBezTo>
                  <a:cubicBezTo>
                    <a:pt x="241" y="127"/>
                    <a:pt x="298" y="12"/>
                    <a:pt x="286"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4"/>
            <p:cNvSpPr/>
            <p:nvPr/>
          </p:nvSpPr>
          <p:spPr>
            <a:xfrm>
              <a:off x="7214018" y="2968790"/>
              <a:ext cx="4752" cy="1489009"/>
            </a:xfrm>
            <a:custGeom>
              <a:avLst/>
              <a:gdLst/>
              <a:ahLst/>
              <a:cxnLst/>
              <a:rect l="l" t="t" r="r" b="b"/>
              <a:pathLst>
                <a:path w="138" h="43238" extrusionOk="0">
                  <a:moveTo>
                    <a:pt x="69" y="1"/>
                  </a:moveTo>
                  <a:cubicBezTo>
                    <a:pt x="35" y="1"/>
                    <a:pt x="1" y="9684"/>
                    <a:pt x="1" y="21619"/>
                  </a:cubicBezTo>
                  <a:cubicBezTo>
                    <a:pt x="1" y="33554"/>
                    <a:pt x="35" y="43237"/>
                    <a:pt x="81" y="43237"/>
                  </a:cubicBezTo>
                  <a:cubicBezTo>
                    <a:pt x="115" y="43237"/>
                    <a:pt x="138" y="33565"/>
                    <a:pt x="138" y="21619"/>
                  </a:cubicBezTo>
                  <a:cubicBezTo>
                    <a:pt x="138" y="9672"/>
                    <a:pt x="103" y="1"/>
                    <a:pt x="69"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4"/>
            <p:cNvSpPr/>
            <p:nvPr/>
          </p:nvSpPr>
          <p:spPr>
            <a:xfrm>
              <a:off x="7469122" y="3019997"/>
              <a:ext cx="85853" cy="1446823"/>
            </a:xfrm>
            <a:custGeom>
              <a:avLst/>
              <a:gdLst/>
              <a:ahLst/>
              <a:cxnLst/>
              <a:rect l="l" t="t" r="r" b="b"/>
              <a:pathLst>
                <a:path w="2493" h="42013" extrusionOk="0">
                  <a:moveTo>
                    <a:pt x="12" y="0"/>
                  </a:moveTo>
                  <a:cubicBezTo>
                    <a:pt x="0" y="34"/>
                    <a:pt x="0" y="69"/>
                    <a:pt x="12" y="114"/>
                  </a:cubicBezTo>
                  <a:lnTo>
                    <a:pt x="12" y="434"/>
                  </a:lnTo>
                  <a:cubicBezTo>
                    <a:pt x="23" y="720"/>
                    <a:pt x="35" y="1132"/>
                    <a:pt x="46" y="1658"/>
                  </a:cubicBezTo>
                  <a:cubicBezTo>
                    <a:pt x="92" y="2721"/>
                    <a:pt x="138" y="4264"/>
                    <a:pt x="229" y="6162"/>
                  </a:cubicBezTo>
                  <a:cubicBezTo>
                    <a:pt x="401" y="9969"/>
                    <a:pt x="675" y="15228"/>
                    <a:pt x="1064" y="21024"/>
                  </a:cubicBezTo>
                  <a:cubicBezTo>
                    <a:pt x="1452" y="26820"/>
                    <a:pt x="1795" y="32056"/>
                    <a:pt x="2047" y="35863"/>
                  </a:cubicBezTo>
                  <a:cubicBezTo>
                    <a:pt x="2184" y="37760"/>
                    <a:pt x="2287" y="39292"/>
                    <a:pt x="2355" y="40367"/>
                  </a:cubicBezTo>
                  <a:cubicBezTo>
                    <a:pt x="2401" y="40893"/>
                    <a:pt x="2424" y="41304"/>
                    <a:pt x="2447" y="41590"/>
                  </a:cubicBezTo>
                  <a:cubicBezTo>
                    <a:pt x="2458" y="41727"/>
                    <a:pt x="2470" y="41830"/>
                    <a:pt x="2481" y="41910"/>
                  </a:cubicBezTo>
                  <a:cubicBezTo>
                    <a:pt x="2481" y="41944"/>
                    <a:pt x="2481" y="41979"/>
                    <a:pt x="2493" y="42013"/>
                  </a:cubicBezTo>
                  <a:cubicBezTo>
                    <a:pt x="2493" y="41979"/>
                    <a:pt x="2493" y="41944"/>
                    <a:pt x="2493" y="41899"/>
                  </a:cubicBezTo>
                  <a:cubicBezTo>
                    <a:pt x="2493" y="41819"/>
                    <a:pt x="2481" y="41716"/>
                    <a:pt x="2481" y="41579"/>
                  </a:cubicBezTo>
                  <a:cubicBezTo>
                    <a:pt x="2470" y="41293"/>
                    <a:pt x="2447" y="40881"/>
                    <a:pt x="2413" y="40355"/>
                  </a:cubicBezTo>
                  <a:cubicBezTo>
                    <a:pt x="2355" y="39292"/>
                    <a:pt x="2264" y="37749"/>
                    <a:pt x="2150" y="35863"/>
                  </a:cubicBezTo>
                  <a:cubicBezTo>
                    <a:pt x="1910" y="32056"/>
                    <a:pt x="1567" y="26808"/>
                    <a:pt x="1201" y="21012"/>
                  </a:cubicBezTo>
                  <a:cubicBezTo>
                    <a:pt x="835" y="15216"/>
                    <a:pt x="526" y="9957"/>
                    <a:pt x="332" y="6162"/>
                  </a:cubicBezTo>
                  <a:cubicBezTo>
                    <a:pt x="241" y="4264"/>
                    <a:pt x="161" y="2721"/>
                    <a:pt x="103" y="1658"/>
                  </a:cubicBezTo>
                  <a:cubicBezTo>
                    <a:pt x="81" y="1132"/>
                    <a:pt x="58" y="720"/>
                    <a:pt x="46" y="434"/>
                  </a:cubicBezTo>
                  <a:cubicBezTo>
                    <a:pt x="35" y="297"/>
                    <a:pt x="23" y="194"/>
                    <a:pt x="23" y="114"/>
                  </a:cubicBezTo>
                  <a:cubicBezTo>
                    <a:pt x="23" y="69"/>
                    <a:pt x="12" y="34"/>
                    <a:pt x="1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TextBox 270"/>
          <p:cNvSpPr txBox="1"/>
          <p:nvPr/>
        </p:nvSpPr>
        <p:spPr>
          <a:xfrm>
            <a:off x="428596" y="214296"/>
            <a:ext cx="4714908" cy="400110"/>
          </a:xfrm>
          <a:prstGeom prst="rect">
            <a:avLst/>
          </a:prstGeom>
          <a:noFill/>
        </p:spPr>
        <p:txBody>
          <a:bodyPr wrap="square" rtlCol="0">
            <a:spAutoFit/>
          </a:bodyPr>
          <a:lstStyle/>
          <a:p>
            <a:r>
              <a:rPr lang="id-ID" sz="2000" dirty="0" smtClean="0">
                <a:solidFill>
                  <a:schemeClr val="tx1"/>
                </a:solidFill>
                <a:effectLst>
                  <a:glow rad="228600">
                    <a:schemeClr val="accent3">
                      <a:satMod val="175000"/>
                      <a:alpha val="40000"/>
                    </a:schemeClr>
                  </a:glow>
                </a:effectLst>
                <a:latin typeface="Hyper heliX" pitchFamily="2" charset="0"/>
              </a:rPr>
              <a:t>What is Sentiment Analysis ?</a:t>
            </a:r>
            <a:endParaRPr lang="en-US" sz="2000" dirty="0">
              <a:solidFill>
                <a:schemeClr val="tx1"/>
              </a:solidFill>
              <a:effectLst>
                <a:glow rad="228600">
                  <a:schemeClr val="accent3">
                    <a:satMod val="175000"/>
                    <a:alpha val="40000"/>
                  </a:schemeClr>
                </a:glow>
              </a:effectLst>
              <a:latin typeface="Hyper heliX" pitchFamily="2" charset="0"/>
            </a:endParaRPr>
          </a:p>
        </p:txBody>
      </p:sp>
    </p:spTree>
  </p:cSld>
  <p:clrMapOvr>
    <a:masterClrMapping/>
  </p:clrMapOvr>
  <p:transition>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cxnSp>
        <p:nvCxnSpPr>
          <p:cNvPr id="1105" name="Google Shape;1105;p32"/>
          <p:cNvCxnSpPr/>
          <p:nvPr/>
        </p:nvCxnSpPr>
        <p:spPr>
          <a:xfrm rot="10800000" flipH="1">
            <a:off x="6858016" y="3357568"/>
            <a:ext cx="467700" cy="948000"/>
          </a:xfrm>
          <a:prstGeom prst="bentConnector4">
            <a:avLst>
              <a:gd name="adj1" fmla="val -1074"/>
              <a:gd name="adj2" fmla="val 65237"/>
            </a:avLst>
          </a:prstGeom>
          <a:noFill/>
          <a:ln w="9525" cap="flat" cmpd="sng">
            <a:solidFill>
              <a:schemeClr val="dk1"/>
            </a:solidFill>
            <a:prstDash val="solid"/>
            <a:round/>
            <a:headEnd type="none" w="med" len="med"/>
            <a:tailEnd type="none" w="med" len="med"/>
          </a:ln>
        </p:spPr>
      </p:cxnSp>
      <p:sp>
        <p:nvSpPr>
          <p:cNvPr id="1107" name="Google Shape;1107;p32"/>
          <p:cNvSpPr/>
          <p:nvPr/>
        </p:nvSpPr>
        <p:spPr>
          <a:xfrm>
            <a:off x="3382379" y="990694"/>
            <a:ext cx="1254095" cy="1236787"/>
          </a:xfrm>
          <a:custGeom>
            <a:avLst/>
            <a:gdLst/>
            <a:ahLst/>
            <a:cxnLst/>
            <a:rect l="l" t="t" r="r" b="b"/>
            <a:pathLst>
              <a:path w="18512" h="18512" extrusionOk="0">
                <a:moveTo>
                  <a:pt x="1" y="1"/>
                </a:moveTo>
                <a:lnTo>
                  <a:pt x="1" y="18512"/>
                </a:lnTo>
                <a:lnTo>
                  <a:pt x="18512" y="18512"/>
                </a:lnTo>
                <a:lnTo>
                  <a:pt x="18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txBox="1">
            <a:spLocks noGrp="1"/>
          </p:cNvSpPr>
          <p:nvPr>
            <p:ph type="ctrTitle"/>
          </p:nvPr>
        </p:nvSpPr>
        <p:spPr>
          <a:xfrm>
            <a:off x="214282" y="1000114"/>
            <a:ext cx="3286116" cy="2214578"/>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sz="3200" smtClean="0">
                <a:effectLst>
                  <a:glow rad="228600">
                    <a:schemeClr val="accent3">
                      <a:satMod val="175000"/>
                      <a:alpha val="40000"/>
                    </a:schemeClr>
                  </a:glow>
                </a:effectLst>
                <a:latin typeface="Hyper heliX" pitchFamily="2" charset="0"/>
              </a:rPr>
              <a:t>How Sentiment Analysis Work?</a:t>
            </a:r>
            <a:endParaRPr sz="3200">
              <a:effectLst>
                <a:glow rad="228600">
                  <a:schemeClr val="accent3">
                    <a:satMod val="175000"/>
                    <a:alpha val="40000"/>
                  </a:schemeClr>
                </a:glow>
              </a:effectLst>
              <a:latin typeface="Hyper heliX" pitchFamily="2" charset="0"/>
            </a:endParaRPr>
          </a:p>
        </p:txBody>
      </p:sp>
      <p:cxnSp>
        <p:nvCxnSpPr>
          <p:cNvPr id="1111" name="Google Shape;1111;p32"/>
          <p:cNvCxnSpPr/>
          <p:nvPr/>
        </p:nvCxnSpPr>
        <p:spPr>
          <a:xfrm rot="10800000" flipH="1">
            <a:off x="2000232" y="4286262"/>
            <a:ext cx="4809900" cy="547800"/>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1106" name="Google Shape;1106;p32"/>
          <p:cNvSpPr/>
          <p:nvPr/>
        </p:nvSpPr>
        <p:spPr>
          <a:xfrm>
            <a:off x="3071802" y="428610"/>
            <a:ext cx="5572164" cy="250033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2" name="Google Shape;1112;p32"/>
          <p:cNvGrpSpPr/>
          <p:nvPr/>
        </p:nvGrpSpPr>
        <p:grpSpPr>
          <a:xfrm>
            <a:off x="142844" y="3929072"/>
            <a:ext cx="1890783" cy="1387534"/>
            <a:chOff x="229350" y="2821025"/>
            <a:chExt cx="1202100" cy="882150"/>
          </a:xfrm>
        </p:grpSpPr>
        <p:sp>
          <p:nvSpPr>
            <p:cNvPr id="1113" name="Google Shape;1113;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2"/>
            <p:cNvSpPr/>
            <p:nvPr/>
          </p:nvSpPr>
          <p:spPr>
            <a:xfrm>
              <a:off x="665175" y="3310550"/>
              <a:ext cx="659150" cy="185725"/>
            </a:xfrm>
            <a:custGeom>
              <a:avLst/>
              <a:gdLst/>
              <a:ahLst/>
              <a:cxnLst/>
              <a:rect l="l" t="t" r="r" b="b"/>
              <a:pathLst>
                <a:path w="26366" h="7429" extrusionOk="0">
                  <a:moveTo>
                    <a:pt x="1" y="1"/>
                  </a:moveTo>
                  <a:lnTo>
                    <a:pt x="1" y="7429"/>
                  </a:lnTo>
                  <a:lnTo>
                    <a:pt x="26366" y="7429"/>
                  </a:lnTo>
                  <a:lnTo>
                    <a:pt x="26366"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2"/>
            <p:cNvSpPr/>
            <p:nvPr/>
          </p:nvSpPr>
          <p:spPr>
            <a:xfrm>
              <a:off x="683550" y="3334025"/>
              <a:ext cx="37050" cy="141900"/>
            </a:xfrm>
            <a:custGeom>
              <a:avLst/>
              <a:gdLst/>
              <a:ahLst/>
              <a:cxnLst/>
              <a:rect l="l" t="t" r="r" b="b"/>
              <a:pathLst>
                <a:path w="1482" h="5676" extrusionOk="0">
                  <a:moveTo>
                    <a:pt x="1" y="0"/>
                  </a:moveTo>
                  <a:lnTo>
                    <a:pt x="1" y="5676"/>
                  </a:lnTo>
                  <a:lnTo>
                    <a:pt x="1482" y="5676"/>
                  </a:lnTo>
                  <a:lnTo>
                    <a:pt x="148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36700" y="3352100"/>
              <a:ext cx="27425" cy="23500"/>
            </a:xfrm>
            <a:custGeom>
              <a:avLst/>
              <a:gdLst/>
              <a:ahLst/>
              <a:cxnLst/>
              <a:rect l="l" t="t" r="r" b="b"/>
              <a:pathLst>
                <a:path w="1097" h="940" extrusionOk="0">
                  <a:moveTo>
                    <a:pt x="622" y="1"/>
                  </a:moveTo>
                  <a:cubicBezTo>
                    <a:pt x="204" y="1"/>
                    <a:pt x="0" y="510"/>
                    <a:pt x="294" y="803"/>
                  </a:cubicBezTo>
                  <a:cubicBezTo>
                    <a:pt x="388" y="897"/>
                    <a:pt x="504" y="939"/>
                    <a:pt x="618" y="939"/>
                  </a:cubicBezTo>
                  <a:cubicBezTo>
                    <a:pt x="861" y="939"/>
                    <a:pt x="1097" y="749"/>
                    <a:pt x="1097" y="464"/>
                  </a:cubicBezTo>
                  <a:cubicBezTo>
                    <a:pt x="1097" y="204"/>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2"/>
            <p:cNvSpPr/>
            <p:nvPr/>
          </p:nvSpPr>
          <p:spPr>
            <a:xfrm>
              <a:off x="736700" y="3402125"/>
              <a:ext cx="27425" cy="23575"/>
            </a:xfrm>
            <a:custGeom>
              <a:avLst/>
              <a:gdLst/>
              <a:ahLst/>
              <a:cxnLst/>
              <a:rect l="l" t="t" r="r" b="b"/>
              <a:pathLst>
                <a:path w="1097" h="943" extrusionOk="0">
                  <a:moveTo>
                    <a:pt x="622" y="1"/>
                  </a:moveTo>
                  <a:cubicBezTo>
                    <a:pt x="204" y="1"/>
                    <a:pt x="0" y="510"/>
                    <a:pt x="294" y="804"/>
                  </a:cubicBezTo>
                  <a:cubicBezTo>
                    <a:pt x="390" y="899"/>
                    <a:pt x="508" y="942"/>
                    <a:pt x="625" y="942"/>
                  </a:cubicBezTo>
                  <a:cubicBezTo>
                    <a:pt x="865" y="942"/>
                    <a:pt x="1097" y="758"/>
                    <a:pt x="1097" y="476"/>
                  </a:cubicBezTo>
                  <a:cubicBezTo>
                    <a:pt x="1097" y="216"/>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2"/>
            <p:cNvSpPr/>
            <p:nvPr/>
          </p:nvSpPr>
          <p:spPr>
            <a:xfrm>
              <a:off x="811025"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2"/>
            <p:cNvSpPr/>
            <p:nvPr/>
          </p:nvSpPr>
          <p:spPr>
            <a:xfrm>
              <a:off x="86332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2"/>
            <p:cNvSpPr/>
            <p:nvPr/>
          </p:nvSpPr>
          <p:spPr>
            <a:xfrm>
              <a:off x="91560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2"/>
            <p:cNvSpPr/>
            <p:nvPr/>
          </p:nvSpPr>
          <p:spPr>
            <a:xfrm>
              <a:off x="96817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2"/>
            <p:cNvSpPr/>
            <p:nvPr/>
          </p:nvSpPr>
          <p:spPr>
            <a:xfrm>
              <a:off x="102047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2"/>
            <p:cNvSpPr/>
            <p:nvPr/>
          </p:nvSpPr>
          <p:spPr>
            <a:xfrm>
              <a:off x="107275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2"/>
            <p:cNvSpPr/>
            <p:nvPr/>
          </p:nvSpPr>
          <p:spPr>
            <a:xfrm>
              <a:off x="112532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1177600" y="3352100"/>
              <a:ext cx="36225" cy="109125"/>
            </a:xfrm>
            <a:custGeom>
              <a:avLst/>
              <a:gdLst/>
              <a:ahLst/>
              <a:cxnLst/>
              <a:rect l="l" t="t" r="r" b="b"/>
              <a:pathLst>
                <a:path w="1449"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2"/>
            <p:cNvSpPr/>
            <p:nvPr/>
          </p:nvSpPr>
          <p:spPr>
            <a:xfrm>
              <a:off x="1229900"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2"/>
            <p:cNvSpPr/>
            <p:nvPr/>
          </p:nvSpPr>
          <p:spPr>
            <a:xfrm>
              <a:off x="1282200" y="3352100"/>
              <a:ext cx="36475" cy="109125"/>
            </a:xfrm>
            <a:custGeom>
              <a:avLst/>
              <a:gdLst/>
              <a:ahLst/>
              <a:cxnLst/>
              <a:rect l="l" t="t" r="r" b="b"/>
              <a:pathLst>
                <a:path w="1459" h="4365" extrusionOk="0">
                  <a:moveTo>
                    <a:pt x="0" y="1"/>
                  </a:moveTo>
                  <a:lnTo>
                    <a:pt x="0" y="4365"/>
                  </a:lnTo>
                  <a:lnTo>
                    <a:pt x="1458" y="4365"/>
                  </a:lnTo>
                  <a:lnTo>
                    <a:pt x="145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2"/>
            <p:cNvSpPr/>
            <p:nvPr/>
          </p:nvSpPr>
          <p:spPr>
            <a:xfrm>
              <a:off x="1324300" y="3310550"/>
              <a:ext cx="107150" cy="185725"/>
            </a:xfrm>
            <a:custGeom>
              <a:avLst/>
              <a:gdLst/>
              <a:ahLst/>
              <a:cxnLst/>
              <a:rect l="l" t="t" r="r" b="b"/>
              <a:pathLst>
                <a:path w="4286" h="7429" extrusionOk="0">
                  <a:moveTo>
                    <a:pt x="1" y="1"/>
                  </a:moveTo>
                  <a:lnTo>
                    <a:pt x="1" y="7429"/>
                  </a:lnTo>
                  <a:lnTo>
                    <a:pt x="4285" y="7429"/>
                  </a:lnTo>
                  <a:lnTo>
                    <a:pt x="428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2"/>
            <p:cNvSpPr/>
            <p:nvPr/>
          </p:nvSpPr>
          <p:spPr>
            <a:xfrm>
              <a:off x="229350" y="3173775"/>
              <a:ext cx="448850" cy="529400"/>
            </a:xfrm>
            <a:custGeom>
              <a:avLst/>
              <a:gdLst/>
              <a:ahLst/>
              <a:cxnLst/>
              <a:rect l="l" t="t" r="r" b="b"/>
              <a:pathLst>
                <a:path w="17954" h="21176" extrusionOk="0">
                  <a:moveTo>
                    <a:pt x="9517" y="1"/>
                  </a:moveTo>
                  <a:cubicBezTo>
                    <a:pt x="5132" y="1"/>
                    <a:pt x="1383" y="1992"/>
                    <a:pt x="713" y="3290"/>
                  </a:cubicBezTo>
                  <a:cubicBezTo>
                    <a:pt x="1" y="4658"/>
                    <a:pt x="1877" y="21175"/>
                    <a:pt x="9678" y="21175"/>
                  </a:cubicBezTo>
                  <a:cubicBezTo>
                    <a:pt x="9681" y="21175"/>
                    <a:pt x="9683" y="21175"/>
                    <a:pt x="9685" y="21175"/>
                  </a:cubicBezTo>
                  <a:cubicBezTo>
                    <a:pt x="17412" y="21175"/>
                    <a:pt x="17954" y="3041"/>
                    <a:pt x="17830" y="2939"/>
                  </a:cubicBezTo>
                  <a:cubicBezTo>
                    <a:pt x="15202" y="767"/>
                    <a:pt x="12237" y="1"/>
                    <a:pt x="951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2"/>
            <p:cNvSpPr/>
            <p:nvPr/>
          </p:nvSpPr>
          <p:spPr>
            <a:xfrm>
              <a:off x="238125" y="3250350"/>
              <a:ext cx="440925" cy="46675"/>
            </a:xfrm>
            <a:custGeom>
              <a:avLst/>
              <a:gdLst/>
              <a:ahLst/>
              <a:cxnLst/>
              <a:rect l="l" t="t" r="r" b="b"/>
              <a:pathLst>
                <a:path w="17637" h="1867" extrusionOk="0">
                  <a:moveTo>
                    <a:pt x="0" y="1"/>
                  </a:moveTo>
                  <a:lnTo>
                    <a:pt x="0" y="1"/>
                  </a:lnTo>
                  <a:cubicBezTo>
                    <a:pt x="57" y="35"/>
                    <a:pt x="113" y="69"/>
                    <a:pt x="170" y="91"/>
                  </a:cubicBezTo>
                  <a:lnTo>
                    <a:pt x="656" y="295"/>
                  </a:lnTo>
                  <a:cubicBezTo>
                    <a:pt x="871" y="385"/>
                    <a:pt x="1119" y="487"/>
                    <a:pt x="1436" y="600"/>
                  </a:cubicBezTo>
                  <a:cubicBezTo>
                    <a:pt x="1741" y="702"/>
                    <a:pt x="2092" y="826"/>
                    <a:pt x="2487" y="939"/>
                  </a:cubicBezTo>
                  <a:cubicBezTo>
                    <a:pt x="2883" y="1064"/>
                    <a:pt x="3313" y="1165"/>
                    <a:pt x="3787" y="1290"/>
                  </a:cubicBezTo>
                  <a:cubicBezTo>
                    <a:pt x="4251" y="1403"/>
                    <a:pt x="4760" y="1493"/>
                    <a:pt x="5291" y="1584"/>
                  </a:cubicBezTo>
                  <a:cubicBezTo>
                    <a:pt x="6456" y="1764"/>
                    <a:pt x="7631" y="1855"/>
                    <a:pt x="8807" y="1866"/>
                  </a:cubicBezTo>
                  <a:cubicBezTo>
                    <a:pt x="9994" y="1866"/>
                    <a:pt x="11170" y="1776"/>
                    <a:pt x="12334" y="1606"/>
                  </a:cubicBezTo>
                  <a:cubicBezTo>
                    <a:pt x="12866" y="1527"/>
                    <a:pt x="13375" y="1425"/>
                    <a:pt x="13849" y="1324"/>
                  </a:cubicBezTo>
                  <a:cubicBezTo>
                    <a:pt x="14324" y="1233"/>
                    <a:pt x="14754" y="1097"/>
                    <a:pt x="15150" y="996"/>
                  </a:cubicBezTo>
                  <a:cubicBezTo>
                    <a:pt x="15545" y="894"/>
                    <a:pt x="15896" y="758"/>
                    <a:pt x="16201" y="657"/>
                  </a:cubicBezTo>
                  <a:cubicBezTo>
                    <a:pt x="16518" y="555"/>
                    <a:pt x="16778" y="442"/>
                    <a:pt x="16981" y="363"/>
                  </a:cubicBezTo>
                  <a:cubicBezTo>
                    <a:pt x="17185" y="283"/>
                    <a:pt x="17343" y="216"/>
                    <a:pt x="17467" y="159"/>
                  </a:cubicBezTo>
                  <a:cubicBezTo>
                    <a:pt x="17535" y="136"/>
                    <a:pt x="17580" y="114"/>
                    <a:pt x="17637" y="80"/>
                  </a:cubicBezTo>
                  <a:lnTo>
                    <a:pt x="17637" y="80"/>
                  </a:lnTo>
                  <a:cubicBezTo>
                    <a:pt x="17580" y="91"/>
                    <a:pt x="17512" y="103"/>
                    <a:pt x="17456" y="125"/>
                  </a:cubicBezTo>
                  <a:lnTo>
                    <a:pt x="16958" y="306"/>
                  </a:lnTo>
                  <a:cubicBezTo>
                    <a:pt x="16744" y="385"/>
                    <a:pt x="16484" y="476"/>
                    <a:pt x="16178" y="566"/>
                  </a:cubicBezTo>
                  <a:cubicBezTo>
                    <a:pt x="15862" y="657"/>
                    <a:pt x="15511" y="770"/>
                    <a:pt x="15116" y="883"/>
                  </a:cubicBezTo>
                  <a:cubicBezTo>
                    <a:pt x="14720" y="984"/>
                    <a:pt x="14279" y="1075"/>
                    <a:pt x="13815" y="1188"/>
                  </a:cubicBezTo>
                  <a:cubicBezTo>
                    <a:pt x="13352" y="1301"/>
                    <a:pt x="12843" y="1369"/>
                    <a:pt x="12312" y="1459"/>
                  </a:cubicBezTo>
                  <a:cubicBezTo>
                    <a:pt x="11147" y="1617"/>
                    <a:pt x="9983" y="1708"/>
                    <a:pt x="8807" y="1708"/>
                  </a:cubicBezTo>
                  <a:cubicBezTo>
                    <a:pt x="7643" y="1697"/>
                    <a:pt x="6478" y="1606"/>
                    <a:pt x="5314" y="1425"/>
                  </a:cubicBezTo>
                  <a:cubicBezTo>
                    <a:pt x="4782" y="1335"/>
                    <a:pt x="4285" y="1244"/>
                    <a:pt x="3810" y="1143"/>
                  </a:cubicBezTo>
                  <a:cubicBezTo>
                    <a:pt x="3335" y="1052"/>
                    <a:pt x="2917" y="928"/>
                    <a:pt x="2510" y="826"/>
                  </a:cubicBezTo>
                  <a:cubicBezTo>
                    <a:pt x="2114" y="724"/>
                    <a:pt x="1775" y="600"/>
                    <a:pt x="1458" y="510"/>
                  </a:cubicBezTo>
                  <a:cubicBezTo>
                    <a:pt x="1153" y="408"/>
                    <a:pt x="882" y="317"/>
                    <a:pt x="678" y="238"/>
                  </a:cubicBezTo>
                  <a:lnTo>
                    <a:pt x="181" y="57"/>
                  </a:lnTo>
                  <a:cubicBezTo>
                    <a:pt x="124" y="35"/>
                    <a:pt x="57"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2"/>
            <p:cNvSpPr/>
            <p:nvPr/>
          </p:nvSpPr>
          <p:spPr>
            <a:xfrm>
              <a:off x="291250" y="3167550"/>
              <a:ext cx="329575" cy="117325"/>
            </a:xfrm>
            <a:custGeom>
              <a:avLst/>
              <a:gdLst/>
              <a:ahLst/>
              <a:cxnLst/>
              <a:rect l="l" t="t" r="r" b="b"/>
              <a:pathLst>
                <a:path w="13183" h="4693" extrusionOk="0">
                  <a:moveTo>
                    <a:pt x="6501" y="0"/>
                  </a:moveTo>
                  <a:cubicBezTo>
                    <a:pt x="2544" y="12"/>
                    <a:pt x="0" y="2013"/>
                    <a:pt x="0" y="2013"/>
                  </a:cubicBezTo>
                  <a:cubicBezTo>
                    <a:pt x="1583" y="4025"/>
                    <a:pt x="4037" y="4669"/>
                    <a:pt x="6592" y="4692"/>
                  </a:cubicBezTo>
                  <a:cubicBezTo>
                    <a:pt x="6624" y="4692"/>
                    <a:pt x="6657" y="4693"/>
                    <a:pt x="6690" y="4693"/>
                  </a:cubicBezTo>
                  <a:cubicBezTo>
                    <a:pt x="9220" y="4693"/>
                    <a:pt x="11598" y="3830"/>
                    <a:pt x="13183" y="1866"/>
                  </a:cubicBezTo>
                  <a:cubicBezTo>
                    <a:pt x="13183" y="1866"/>
                    <a:pt x="11250" y="0"/>
                    <a:pt x="6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2"/>
            <p:cNvSpPr/>
            <p:nvPr/>
          </p:nvSpPr>
          <p:spPr>
            <a:xfrm>
              <a:off x="422100" y="3291350"/>
              <a:ext cx="44125" cy="404750"/>
            </a:xfrm>
            <a:custGeom>
              <a:avLst/>
              <a:gdLst/>
              <a:ahLst/>
              <a:cxnLst/>
              <a:rect l="l" t="t" r="r" b="b"/>
              <a:pathLst>
                <a:path w="1765" h="16190" extrusionOk="0">
                  <a:moveTo>
                    <a:pt x="634" y="0"/>
                  </a:moveTo>
                  <a:cubicBezTo>
                    <a:pt x="623" y="57"/>
                    <a:pt x="611" y="113"/>
                    <a:pt x="611" y="170"/>
                  </a:cubicBezTo>
                  <a:cubicBezTo>
                    <a:pt x="600" y="305"/>
                    <a:pt x="589" y="464"/>
                    <a:pt x="578" y="656"/>
                  </a:cubicBezTo>
                  <a:cubicBezTo>
                    <a:pt x="544" y="1108"/>
                    <a:pt x="510" y="1719"/>
                    <a:pt x="465" y="2453"/>
                  </a:cubicBezTo>
                  <a:cubicBezTo>
                    <a:pt x="385" y="3968"/>
                    <a:pt x="284" y="6049"/>
                    <a:pt x="182" y="8355"/>
                  </a:cubicBezTo>
                  <a:cubicBezTo>
                    <a:pt x="125" y="9508"/>
                    <a:pt x="80" y="10605"/>
                    <a:pt x="46" y="11611"/>
                  </a:cubicBezTo>
                  <a:cubicBezTo>
                    <a:pt x="1" y="12606"/>
                    <a:pt x="57" y="13533"/>
                    <a:pt x="295" y="14268"/>
                  </a:cubicBezTo>
                  <a:cubicBezTo>
                    <a:pt x="476" y="14844"/>
                    <a:pt x="792" y="15376"/>
                    <a:pt x="1233" y="15805"/>
                  </a:cubicBezTo>
                  <a:cubicBezTo>
                    <a:pt x="1346" y="15918"/>
                    <a:pt x="1471" y="16020"/>
                    <a:pt x="1618" y="16111"/>
                  </a:cubicBezTo>
                  <a:cubicBezTo>
                    <a:pt x="1663" y="16144"/>
                    <a:pt x="1708" y="16167"/>
                    <a:pt x="1765" y="16190"/>
                  </a:cubicBezTo>
                  <a:cubicBezTo>
                    <a:pt x="1595" y="16054"/>
                    <a:pt x="1437" y="15907"/>
                    <a:pt x="1279" y="15760"/>
                  </a:cubicBezTo>
                  <a:cubicBezTo>
                    <a:pt x="872" y="15330"/>
                    <a:pt x="578" y="14799"/>
                    <a:pt x="419" y="14234"/>
                  </a:cubicBezTo>
                  <a:cubicBezTo>
                    <a:pt x="204" y="13522"/>
                    <a:pt x="148" y="12617"/>
                    <a:pt x="204" y="11622"/>
                  </a:cubicBezTo>
                  <a:cubicBezTo>
                    <a:pt x="250" y="10616"/>
                    <a:pt x="295" y="9519"/>
                    <a:pt x="351" y="8366"/>
                  </a:cubicBezTo>
                  <a:cubicBezTo>
                    <a:pt x="442" y="6060"/>
                    <a:pt x="532" y="3968"/>
                    <a:pt x="589" y="2453"/>
                  </a:cubicBezTo>
                  <a:cubicBezTo>
                    <a:pt x="611" y="1719"/>
                    <a:pt x="634" y="1108"/>
                    <a:pt x="645" y="667"/>
                  </a:cubicBezTo>
                  <a:lnTo>
                    <a:pt x="645" y="181"/>
                  </a:lnTo>
                  <a:cubicBezTo>
                    <a:pt x="645" y="113"/>
                    <a:pt x="645" y="57"/>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2"/>
            <p:cNvSpPr/>
            <p:nvPr/>
          </p:nvSpPr>
          <p:spPr>
            <a:xfrm>
              <a:off x="438800" y="3589800"/>
              <a:ext cx="17525" cy="18075"/>
            </a:xfrm>
            <a:custGeom>
              <a:avLst/>
              <a:gdLst/>
              <a:ahLst/>
              <a:cxnLst/>
              <a:rect l="l" t="t" r="r" b="b"/>
              <a:pathLst>
                <a:path w="701" h="723" extrusionOk="0">
                  <a:moveTo>
                    <a:pt x="313" y="1"/>
                  </a:moveTo>
                  <a:cubicBezTo>
                    <a:pt x="186" y="1"/>
                    <a:pt x="126" y="71"/>
                    <a:pt x="136" y="80"/>
                  </a:cubicBezTo>
                  <a:cubicBezTo>
                    <a:pt x="147" y="103"/>
                    <a:pt x="237" y="69"/>
                    <a:pt x="362" y="125"/>
                  </a:cubicBezTo>
                  <a:cubicBezTo>
                    <a:pt x="520" y="182"/>
                    <a:pt x="565" y="385"/>
                    <a:pt x="441" y="498"/>
                  </a:cubicBezTo>
                  <a:cubicBezTo>
                    <a:pt x="410" y="537"/>
                    <a:pt x="359" y="559"/>
                    <a:pt x="307" y="559"/>
                  </a:cubicBezTo>
                  <a:cubicBezTo>
                    <a:pt x="283" y="559"/>
                    <a:pt x="259" y="554"/>
                    <a:pt x="237" y="543"/>
                  </a:cubicBezTo>
                  <a:cubicBezTo>
                    <a:pt x="170" y="510"/>
                    <a:pt x="136" y="453"/>
                    <a:pt x="124" y="385"/>
                  </a:cubicBezTo>
                  <a:cubicBezTo>
                    <a:pt x="102" y="261"/>
                    <a:pt x="170" y="182"/>
                    <a:pt x="158" y="170"/>
                  </a:cubicBezTo>
                  <a:cubicBezTo>
                    <a:pt x="158" y="166"/>
                    <a:pt x="154" y="164"/>
                    <a:pt x="146" y="164"/>
                  </a:cubicBezTo>
                  <a:cubicBezTo>
                    <a:pt x="133" y="164"/>
                    <a:pt x="112" y="172"/>
                    <a:pt x="90" y="193"/>
                  </a:cubicBezTo>
                  <a:cubicBezTo>
                    <a:pt x="34" y="250"/>
                    <a:pt x="0" y="317"/>
                    <a:pt x="11" y="397"/>
                  </a:cubicBezTo>
                  <a:cubicBezTo>
                    <a:pt x="0" y="510"/>
                    <a:pt x="57" y="623"/>
                    <a:pt x="158" y="679"/>
                  </a:cubicBezTo>
                  <a:cubicBezTo>
                    <a:pt x="209" y="708"/>
                    <a:pt x="262" y="722"/>
                    <a:pt x="315" y="722"/>
                  </a:cubicBezTo>
                  <a:cubicBezTo>
                    <a:pt x="405" y="722"/>
                    <a:pt x="494" y="682"/>
                    <a:pt x="565" y="611"/>
                  </a:cubicBezTo>
                  <a:cubicBezTo>
                    <a:pt x="667" y="510"/>
                    <a:pt x="701" y="363"/>
                    <a:pt x="644" y="227"/>
                  </a:cubicBezTo>
                  <a:cubicBezTo>
                    <a:pt x="599" y="114"/>
                    <a:pt x="509" y="46"/>
                    <a:pt x="407" y="12"/>
                  </a:cubicBezTo>
                  <a:cubicBezTo>
                    <a:pt x="372" y="4"/>
                    <a:pt x="341" y="1"/>
                    <a:pt x="3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2"/>
            <p:cNvSpPr/>
            <p:nvPr/>
          </p:nvSpPr>
          <p:spPr>
            <a:xfrm>
              <a:off x="446425" y="3521950"/>
              <a:ext cx="16700" cy="15625"/>
            </a:xfrm>
            <a:custGeom>
              <a:avLst/>
              <a:gdLst/>
              <a:ahLst/>
              <a:cxnLst/>
              <a:rect l="l" t="t" r="r" b="b"/>
              <a:pathLst>
                <a:path w="668" h="625" extrusionOk="0">
                  <a:moveTo>
                    <a:pt x="210" y="1"/>
                  </a:moveTo>
                  <a:cubicBezTo>
                    <a:pt x="176" y="1"/>
                    <a:pt x="97" y="45"/>
                    <a:pt x="45" y="148"/>
                  </a:cubicBezTo>
                  <a:cubicBezTo>
                    <a:pt x="0" y="239"/>
                    <a:pt x="0" y="341"/>
                    <a:pt x="34" y="431"/>
                  </a:cubicBezTo>
                  <a:cubicBezTo>
                    <a:pt x="91" y="555"/>
                    <a:pt x="204" y="623"/>
                    <a:pt x="339" y="623"/>
                  </a:cubicBezTo>
                  <a:cubicBezTo>
                    <a:pt x="347" y="624"/>
                    <a:pt x="355" y="624"/>
                    <a:pt x="362" y="624"/>
                  </a:cubicBezTo>
                  <a:cubicBezTo>
                    <a:pt x="489" y="624"/>
                    <a:pt x="601" y="537"/>
                    <a:pt x="633" y="420"/>
                  </a:cubicBezTo>
                  <a:cubicBezTo>
                    <a:pt x="667" y="318"/>
                    <a:pt x="622" y="205"/>
                    <a:pt x="543" y="137"/>
                  </a:cubicBezTo>
                  <a:cubicBezTo>
                    <a:pt x="505" y="100"/>
                    <a:pt x="452" y="78"/>
                    <a:pt x="397" y="78"/>
                  </a:cubicBezTo>
                  <a:cubicBezTo>
                    <a:pt x="385" y="78"/>
                    <a:pt x="374" y="79"/>
                    <a:pt x="362" y="81"/>
                  </a:cubicBezTo>
                  <a:cubicBezTo>
                    <a:pt x="317" y="92"/>
                    <a:pt x="306" y="115"/>
                    <a:pt x="306" y="126"/>
                  </a:cubicBezTo>
                  <a:cubicBezTo>
                    <a:pt x="317" y="137"/>
                    <a:pt x="396" y="126"/>
                    <a:pt x="464" y="228"/>
                  </a:cubicBezTo>
                  <a:cubicBezTo>
                    <a:pt x="498" y="273"/>
                    <a:pt x="509" y="329"/>
                    <a:pt x="486" y="386"/>
                  </a:cubicBezTo>
                  <a:cubicBezTo>
                    <a:pt x="464" y="431"/>
                    <a:pt x="396" y="465"/>
                    <a:pt x="339" y="465"/>
                  </a:cubicBezTo>
                  <a:cubicBezTo>
                    <a:pt x="204" y="465"/>
                    <a:pt x="102" y="329"/>
                    <a:pt x="159" y="194"/>
                  </a:cubicBezTo>
                  <a:cubicBezTo>
                    <a:pt x="181" y="81"/>
                    <a:pt x="238" y="35"/>
                    <a:pt x="226" y="13"/>
                  </a:cubicBezTo>
                  <a:cubicBezTo>
                    <a:pt x="226" y="5"/>
                    <a:pt x="220"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2"/>
            <p:cNvSpPr/>
            <p:nvPr/>
          </p:nvSpPr>
          <p:spPr>
            <a:xfrm>
              <a:off x="429750" y="3480700"/>
              <a:ext cx="206625" cy="57250"/>
            </a:xfrm>
            <a:custGeom>
              <a:avLst/>
              <a:gdLst/>
              <a:ahLst/>
              <a:cxnLst/>
              <a:rect l="l" t="t" r="r" b="b"/>
              <a:pathLst>
                <a:path w="8265" h="2290" extrusionOk="0">
                  <a:moveTo>
                    <a:pt x="0" y="1"/>
                  </a:moveTo>
                  <a:lnTo>
                    <a:pt x="0" y="329"/>
                  </a:lnTo>
                  <a:cubicBezTo>
                    <a:pt x="0" y="329"/>
                    <a:pt x="3469" y="2289"/>
                    <a:pt x="6752" y="2289"/>
                  </a:cubicBezTo>
                  <a:cubicBezTo>
                    <a:pt x="7175" y="2289"/>
                    <a:pt x="7595" y="2256"/>
                    <a:pt x="8005" y="2183"/>
                  </a:cubicBezTo>
                  <a:lnTo>
                    <a:pt x="8265" y="1391"/>
                  </a:lnTo>
                  <a:cubicBezTo>
                    <a:pt x="8265" y="1391"/>
                    <a:pt x="3008" y="87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2"/>
            <p:cNvSpPr/>
            <p:nvPr/>
          </p:nvSpPr>
          <p:spPr>
            <a:xfrm>
              <a:off x="463100" y="3383775"/>
              <a:ext cx="353050" cy="130325"/>
            </a:xfrm>
            <a:custGeom>
              <a:avLst/>
              <a:gdLst/>
              <a:ahLst/>
              <a:cxnLst/>
              <a:rect l="l" t="t" r="r" b="b"/>
              <a:pathLst>
                <a:path w="14122" h="5213" extrusionOk="0">
                  <a:moveTo>
                    <a:pt x="0" y="0"/>
                  </a:moveTo>
                  <a:lnTo>
                    <a:pt x="0" y="0"/>
                  </a:lnTo>
                  <a:cubicBezTo>
                    <a:pt x="351" y="1933"/>
                    <a:pt x="4342" y="4828"/>
                    <a:pt x="4342" y="4828"/>
                  </a:cubicBezTo>
                  <a:cubicBezTo>
                    <a:pt x="4342" y="4828"/>
                    <a:pt x="6035" y="5212"/>
                    <a:pt x="7909" y="5212"/>
                  </a:cubicBezTo>
                  <a:cubicBezTo>
                    <a:pt x="9625" y="5212"/>
                    <a:pt x="11492" y="4889"/>
                    <a:pt x="12346" y="3652"/>
                  </a:cubicBezTo>
                  <a:cubicBezTo>
                    <a:pt x="14121" y="1063"/>
                    <a:pt x="0" y="0"/>
                    <a:pt x="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2"/>
            <p:cNvSpPr/>
            <p:nvPr/>
          </p:nvSpPr>
          <p:spPr>
            <a:xfrm>
              <a:off x="429750" y="3480700"/>
              <a:ext cx="211725" cy="35000"/>
            </a:xfrm>
            <a:custGeom>
              <a:avLst/>
              <a:gdLst/>
              <a:ahLst/>
              <a:cxnLst/>
              <a:rect l="l" t="t" r="r" b="b"/>
              <a:pathLst>
                <a:path w="8469" h="1400" extrusionOk="0">
                  <a:moveTo>
                    <a:pt x="0" y="1"/>
                  </a:moveTo>
                  <a:cubicBezTo>
                    <a:pt x="102" y="46"/>
                    <a:pt x="204" y="91"/>
                    <a:pt x="317" y="114"/>
                  </a:cubicBezTo>
                  <a:cubicBezTo>
                    <a:pt x="520" y="170"/>
                    <a:pt x="826" y="250"/>
                    <a:pt x="1210" y="340"/>
                  </a:cubicBezTo>
                  <a:cubicBezTo>
                    <a:pt x="1967" y="521"/>
                    <a:pt x="3019" y="758"/>
                    <a:pt x="4195" y="951"/>
                  </a:cubicBezTo>
                  <a:cubicBezTo>
                    <a:pt x="5359" y="1143"/>
                    <a:pt x="6433" y="1256"/>
                    <a:pt x="7213" y="1324"/>
                  </a:cubicBezTo>
                  <a:cubicBezTo>
                    <a:pt x="7598" y="1358"/>
                    <a:pt x="7914" y="1380"/>
                    <a:pt x="8129" y="1391"/>
                  </a:cubicBezTo>
                  <a:cubicBezTo>
                    <a:pt x="8186" y="1397"/>
                    <a:pt x="8242" y="1400"/>
                    <a:pt x="8299" y="1400"/>
                  </a:cubicBezTo>
                  <a:cubicBezTo>
                    <a:pt x="8355" y="1400"/>
                    <a:pt x="8412" y="1397"/>
                    <a:pt x="8468" y="1391"/>
                  </a:cubicBezTo>
                  <a:cubicBezTo>
                    <a:pt x="8366" y="1346"/>
                    <a:pt x="8253" y="1335"/>
                    <a:pt x="8140" y="1324"/>
                  </a:cubicBezTo>
                  <a:lnTo>
                    <a:pt x="7225" y="1211"/>
                  </a:lnTo>
                  <a:cubicBezTo>
                    <a:pt x="6456" y="1120"/>
                    <a:pt x="5393" y="984"/>
                    <a:pt x="4217" y="792"/>
                  </a:cubicBezTo>
                  <a:cubicBezTo>
                    <a:pt x="3053" y="600"/>
                    <a:pt x="2001" y="385"/>
                    <a:pt x="1244" y="238"/>
                  </a:cubicBezTo>
                  <a:lnTo>
                    <a:pt x="328" y="46"/>
                  </a:lnTo>
                  <a:cubicBezTo>
                    <a:pt x="226" y="12"/>
                    <a:pt x="113"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2"/>
            <p:cNvSpPr/>
            <p:nvPr/>
          </p:nvSpPr>
          <p:spPr>
            <a:xfrm>
              <a:off x="434275" y="3375100"/>
              <a:ext cx="265125" cy="44025"/>
            </a:xfrm>
            <a:custGeom>
              <a:avLst/>
              <a:gdLst/>
              <a:ahLst/>
              <a:cxnLst/>
              <a:rect l="l" t="t" r="r" b="b"/>
              <a:pathLst>
                <a:path w="10605" h="1761" extrusionOk="0">
                  <a:moveTo>
                    <a:pt x="246" y="0"/>
                  </a:moveTo>
                  <a:cubicBezTo>
                    <a:pt x="163" y="0"/>
                    <a:pt x="80" y="6"/>
                    <a:pt x="0" y="19"/>
                  </a:cubicBezTo>
                  <a:cubicBezTo>
                    <a:pt x="136" y="53"/>
                    <a:pt x="283" y="64"/>
                    <a:pt x="418" y="76"/>
                  </a:cubicBezTo>
                  <a:cubicBezTo>
                    <a:pt x="690" y="98"/>
                    <a:pt x="1085" y="144"/>
                    <a:pt x="1572" y="189"/>
                  </a:cubicBezTo>
                  <a:cubicBezTo>
                    <a:pt x="2533" y="302"/>
                    <a:pt x="3855" y="483"/>
                    <a:pt x="5325" y="743"/>
                  </a:cubicBezTo>
                  <a:cubicBezTo>
                    <a:pt x="6783" y="991"/>
                    <a:pt x="8095" y="1263"/>
                    <a:pt x="9045" y="1466"/>
                  </a:cubicBezTo>
                  <a:lnTo>
                    <a:pt x="10175" y="1692"/>
                  </a:lnTo>
                  <a:cubicBezTo>
                    <a:pt x="10311" y="1738"/>
                    <a:pt x="10458" y="1760"/>
                    <a:pt x="10605" y="1760"/>
                  </a:cubicBezTo>
                  <a:cubicBezTo>
                    <a:pt x="10469" y="1704"/>
                    <a:pt x="10333" y="1658"/>
                    <a:pt x="10186" y="1625"/>
                  </a:cubicBezTo>
                  <a:cubicBezTo>
                    <a:pt x="9915" y="1557"/>
                    <a:pt x="9542" y="1455"/>
                    <a:pt x="9067" y="1342"/>
                  </a:cubicBezTo>
                  <a:cubicBezTo>
                    <a:pt x="8129" y="1116"/>
                    <a:pt x="6806" y="833"/>
                    <a:pt x="5348" y="573"/>
                  </a:cubicBezTo>
                  <a:cubicBezTo>
                    <a:pt x="3878" y="324"/>
                    <a:pt x="2544" y="155"/>
                    <a:pt x="1572" y="76"/>
                  </a:cubicBezTo>
                  <a:cubicBezTo>
                    <a:pt x="1085" y="30"/>
                    <a:pt x="701" y="8"/>
                    <a:pt x="418" y="8"/>
                  </a:cubicBezTo>
                  <a:cubicBezTo>
                    <a:pt x="362" y="3"/>
                    <a:pt x="304" y="0"/>
                    <a:pt x="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2"/>
            <p:cNvSpPr/>
            <p:nvPr/>
          </p:nvSpPr>
          <p:spPr>
            <a:xfrm>
              <a:off x="248850" y="3281300"/>
              <a:ext cx="414375" cy="52175"/>
            </a:xfrm>
            <a:custGeom>
              <a:avLst/>
              <a:gdLst/>
              <a:ahLst/>
              <a:cxnLst/>
              <a:rect l="l" t="t" r="r" b="b"/>
              <a:pathLst>
                <a:path w="16575" h="2087" extrusionOk="0">
                  <a:moveTo>
                    <a:pt x="117" y="1"/>
                  </a:moveTo>
                  <a:cubicBezTo>
                    <a:pt x="69" y="1"/>
                    <a:pt x="42" y="10"/>
                    <a:pt x="35" y="29"/>
                  </a:cubicBezTo>
                  <a:cubicBezTo>
                    <a:pt x="1" y="119"/>
                    <a:pt x="826" y="628"/>
                    <a:pt x="2296" y="1126"/>
                  </a:cubicBezTo>
                  <a:cubicBezTo>
                    <a:pt x="2669" y="1250"/>
                    <a:pt x="3076" y="1363"/>
                    <a:pt x="3517" y="1487"/>
                  </a:cubicBezTo>
                  <a:cubicBezTo>
                    <a:pt x="3958" y="1612"/>
                    <a:pt x="4432" y="1702"/>
                    <a:pt x="4941" y="1804"/>
                  </a:cubicBezTo>
                  <a:cubicBezTo>
                    <a:pt x="6049" y="1985"/>
                    <a:pt x="7168" y="2087"/>
                    <a:pt x="8288" y="2087"/>
                  </a:cubicBezTo>
                  <a:cubicBezTo>
                    <a:pt x="9407" y="2087"/>
                    <a:pt x="10515" y="1985"/>
                    <a:pt x="11623" y="1804"/>
                  </a:cubicBezTo>
                  <a:cubicBezTo>
                    <a:pt x="12132" y="1702"/>
                    <a:pt x="12606" y="1600"/>
                    <a:pt x="13047" y="1487"/>
                  </a:cubicBezTo>
                  <a:cubicBezTo>
                    <a:pt x="13500" y="1386"/>
                    <a:pt x="13907" y="1261"/>
                    <a:pt x="14268" y="1137"/>
                  </a:cubicBezTo>
                  <a:cubicBezTo>
                    <a:pt x="15749" y="628"/>
                    <a:pt x="16575" y="131"/>
                    <a:pt x="16529" y="29"/>
                  </a:cubicBezTo>
                  <a:cubicBezTo>
                    <a:pt x="16521" y="13"/>
                    <a:pt x="16496" y="5"/>
                    <a:pt x="16453" y="5"/>
                  </a:cubicBezTo>
                  <a:cubicBezTo>
                    <a:pt x="16202" y="5"/>
                    <a:pt x="15365" y="270"/>
                    <a:pt x="14099" y="560"/>
                  </a:cubicBezTo>
                  <a:cubicBezTo>
                    <a:pt x="13726" y="651"/>
                    <a:pt x="13319" y="719"/>
                    <a:pt x="12889" y="820"/>
                  </a:cubicBezTo>
                  <a:cubicBezTo>
                    <a:pt x="12448" y="911"/>
                    <a:pt x="11985" y="967"/>
                    <a:pt x="11487" y="1047"/>
                  </a:cubicBezTo>
                  <a:cubicBezTo>
                    <a:pt x="10424" y="1171"/>
                    <a:pt x="9350" y="1250"/>
                    <a:pt x="8276" y="1250"/>
                  </a:cubicBezTo>
                  <a:cubicBezTo>
                    <a:pt x="7202" y="1250"/>
                    <a:pt x="6117" y="1171"/>
                    <a:pt x="5054" y="1035"/>
                  </a:cubicBezTo>
                  <a:cubicBezTo>
                    <a:pt x="4557" y="967"/>
                    <a:pt x="4093" y="888"/>
                    <a:pt x="3652" y="809"/>
                  </a:cubicBezTo>
                  <a:cubicBezTo>
                    <a:pt x="3223" y="741"/>
                    <a:pt x="2816" y="651"/>
                    <a:pt x="2454" y="560"/>
                  </a:cubicBezTo>
                  <a:cubicBezTo>
                    <a:pt x="1213" y="264"/>
                    <a:pt x="375"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2"/>
            <p:cNvSpPr/>
            <p:nvPr/>
          </p:nvSpPr>
          <p:spPr>
            <a:xfrm>
              <a:off x="248850" y="2821025"/>
              <a:ext cx="426250" cy="426250"/>
            </a:xfrm>
            <a:custGeom>
              <a:avLst/>
              <a:gdLst/>
              <a:ahLst/>
              <a:cxnLst/>
              <a:rect l="l" t="t" r="r" b="b"/>
              <a:pathLst>
                <a:path w="17050" h="17050" extrusionOk="0">
                  <a:moveTo>
                    <a:pt x="8525" y="1"/>
                  </a:moveTo>
                  <a:cubicBezTo>
                    <a:pt x="3822" y="1"/>
                    <a:pt x="1" y="3822"/>
                    <a:pt x="1" y="8525"/>
                  </a:cubicBezTo>
                  <a:cubicBezTo>
                    <a:pt x="1" y="13228"/>
                    <a:pt x="3822" y="17049"/>
                    <a:pt x="8525" y="17049"/>
                  </a:cubicBezTo>
                  <a:cubicBezTo>
                    <a:pt x="13228" y="17049"/>
                    <a:pt x="17050" y="13228"/>
                    <a:pt x="17050" y="8525"/>
                  </a:cubicBezTo>
                  <a:cubicBezTo>
                    <a:pt x="17050" y="3822"/>
                    <a:pt x="13228" y="1"/>
                    <a:pt x="85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2"/>
            <p:cNvSpPr/>
            <p:nvPr/>
          </p:nvSpPr>
          <p:spPr>
            <a:xfrm>
              <a:off x="387075" y="3005600"/>
              <a:ext cx="296225" cy="114175"/>
            </a:xfrm>
            <a:custGeom>
              <a:avLst/>
              <a:gdLst/>
              <a:ahLst/>
              <a:cxnLst/>
              <a:rect l="l" t="t" r="r" b="b"/>
              <a:pathLst>
                <a:path w="11849" h="4567" extrusionOk="0">
                  <a:moveTo>
                    <a:pt x="11441" y="0"/>
                  </a:moveTo>
                  <a:cubicBezTo>
                    <a:pt x="9398" y="327"/>
                    <a:pt x="7329" y="490"/>
                    <a:pt x="5259" y="490"/>
                  </a:cubicBezTo>
                  <a:cubicBezTo>
                    <a:pt x="4248" y="490"/>
                    <a:pt x="3236" y="451"/>
                    <a:pt x="2227" y="373"/>
                  </a:cubicBezTo>
                  <a:cubicBezTo>
                    <a:pt x="2173" y="369"/>
                    <a:pt x="2118" y="367"/>
                    <a:pt x="2064" y="367"/>
                  </a:cubicBezTo>
                  <a:cubicBezTo>
                    <a:pt x="992" y="367"/>
                    <a:pt x="88" y="1209"/>
                    <a:pt x="45" y="2306"/>
                  </a:cubicBezTo>
                  <a:cubicBezTo>
                    <a:pt x="0" y="3403"/>
                    <a:pt x="837" y="4353"/>
                    <a:pt x="1933" y="4421"/>
                  </a:cubicBezTo>
                  <a:cubicBezTo>
                    <a:pt x="3217" y="4512"/>
                    <a:pt x="4459" y="4566"/>
                    <a:pt x="5653" y="4566"/>
                  </a:cubicBezTo>
                  <a:cubicBezTo>
                    <a:pt x="7571" y="4566"/>
                    <a:pt x="9363" y="4426"/>
                    <a:pt x="11000" y="4070"/>
                  </a:cubicBezTo>
                  <a:cubicBezTo>
                    <a:pt x="11000" y="4059"/>
                    <a:pt x="11848" y="2691"/>
                    <a:pt x="114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2"/>
            <p:cNvSpPr/>
            <p:nvPr/>
          </p:nvSpPr>
          <p:spPr>
            <a:xfrm>
              <a:off x="470725" y="3053525"/>
              <a:ext cx="14075" cy="12025"/>
            </a:xfrm>
            <a:custGeom>
              <a:avLst/>
              <a:gdLst/>
              <a:ahLst/>
              <a:cxnLst/>
              <a:rect l="l" t="t" r="r" b="b"/>
              <a:pathLst>
                <a:path w="563" h="481" extrusionOk="0">
                  <a:moveTo>
                    <a:pt x="312" y="1"/>
                  </a:moveTo>
                  <a:cubicBezTo>
                    <a:pt x="264" y="1"/>
                    <a:pt x="214" y="16"/>
                    <a:pt x="170" y="50"/>
                  </a:cubicBezTo>
                  <a:cubicBezTo>
                    <a:pt x="1" y="186"/>
                    <a:pt x="80" y="446"/>
                    <a:pt x="283" y="480"/>
                  </a:cubicBezTo>
                  <a:cubicBezTo>
                    <a:pt x="290" y="480"/>
                    <a:pt x="297" y="481"/>
                    <a:pt x="304" y="481"/>
                  </a:cubicBezTo>
                  <a:cubicBezTo>
                    <a:pt x="431" y="481"/>
                    <a:pt x="544" y="383"/>
                    <a:pt x="555" y="254"/>
                  </a:cubicBezTo>
                  <a:cubicBezTo>
                    <a:pt x="563" y="106"/>
                    <a:pt x="440"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2"/>
            <p:cNvSpPr/>
            <p:nvPr/>
          </p:nvSpPr>
          <p:spPr>
            <a:xfrm>
              <a:off x="622775" y="3049175"/>
              <a:ext cx="14300" cy="12150"/>
            </a:xfrm>
            <a:custGeom>
              <a:avLst/>
              <a:gdLst/>
              <a:ahLst/>
              <a:cxnLst/>
              <a:rect l="l" t="t" r="r" b="b"/>
              <a:pathLst>
                <a:path w="572" h="486" extrusionOk="0">
                  <a:moveTo>
                    <a:pt x="316" y="0"/>
                  </a:moveTo>
                  <a:cubicBezTo>
                    <a:pt x="266" y="0"/>
                    <a:pt x="215" y="17"/>
                    <a:pt x="171" y="55"/>
                  </a:cubicBezTo>
                  <a:cubicBezTo>
                    <a:pt x="1" y="190"/>
                    <a:pt x="80" y="450"/>
                    <a:pt x="284" y="484"/>
                  </a:cubicBezTo>
                  <a:cubicBezTo>
                    <a:pt x="291" y="485"/>
                    <a:pt x="297" y="485"/>
                    <a:pt x="304" y="485"/>
                  </a:cubicBezTo>
                  <a:cubicBezTo>
                    <a:pt x="432" y="485"/>
                    <a:pt x="544" y="387"/>
                    <a:pt x="555" y="258"/>
                  </a:cubicBezTo>
                  <a:cubicBezTo>
                    <a:pt x="571" y="112"/>
                    <a:pt x="447"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2"/>
            <p:cNvSpPr/>
            <p:nvPr/>
          </p:nvSpPr>
          <p:spPr>
            <a:xfrm>
              <a:off x="525275" y="3062625"/>
              <a:ext cx="68150" cy="27000"/>
            </a:xfrm>
            <a:custGeom>
              <a:avLst/>
              <a:gdLst/>
              <a:ahLst/>
              <a:cxnLst/>
              <a:rect l="l" t="t" r="r" b="b"/>
              <a:pathLst>
                <a:path w="2726" h="1080" extrusionOk="0">
                  <a:moveTo>
                    <a:pt x="2709" y="1"/>
                  </a:moveTo>
                  <a:cubicBezTo>
                    <a:pt x="2681" y="1"/>
                    <a:pt x="2589" y="173"/>
                    <a:pt x="2397" y="376"/>
                  </a:cubicBezTo>
                  <a:cubicBezTo>
                    <a:pt x="2149" y="670"/>
                    <a:pt x="1798" y="862"/>
                    <a:pt x="1414" y="907"/>
                  </a:cubicBezTo>
                  <a:cubicBezTo>
                    <a:pt x="1386" y="909"/>
                    <a:pt x="1358" y="910"/>
                    <a:pt x="1331" y="910"/>
                  </a:cubicBezTo>
                  <a:cubicBezTo>
                    <a:pt x="976" y="910"/>
                    <a:pt x="636" y="776"/>
                    <a:pt x="374" y="534"/>
                  </a:cubicBezTo>
                  <a:cubicBezTo>
                    <a:pt x="148" y="342"/>
                    <a:pt x="34" y="195"/>
                    <a:pt x="23" y="195"/>
                  </a:cubicBezTo>
                  <a:cubicBezTo>
                    <a:pt x="1" y="195"/>
                    <a:pt x="68" y="387"/>
                    <a:pt x="294" y="625"/>
                  </a:cubicBezTo>
                  <a:cubicBezTo>
                    <a:pt x="570" y="921"/>
                    <a:pt x="955" y="1079"/>
                    <a:pt x="1356" y="1079"/>
                  </a:cubicBezTo>
                  <a:cubicBezTo>
                    <a:pt x="1382" y="1079"/>
                    <a:pt x="1409" y="1078"/>
                    <a:pt x="1436" y="1077"/>
                  </a:cubicBezTo>
                  <a:cubicBezTo>
                    <a:pt x="1855" y="1020"/>
                    <a:pt x="2239" y="794"/>
                    <a:pt x="2488" y="455"/>
                  </a:cubicBezTo>
                  <a:cubicBezTo>
                    <a:pt x="2680" y="195"/>
                    <a:pt x="2725" y="3"/>
                    <a:pt x="2714" y="3"/>
                  </a:cubicBezTo>
                  <a:cubicBezTo>
                    <a:pt x="2713" y="2"/>
                    <a:pt x="2711" y="1"/>
                    <a:pt x="2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2"/>
            <p:cNvSpPr/>
            <p:nvPr/>
          </p:nvSpPr>
          <p:spPr>
            <a:xfrm>
              <a:off x="468750" y="2821300"/>
              <a:ext cx="97525" cy="195350"/>
            </a:xfrm>
            <a:custGeom>
              <a:avLst/>
              <a:gdLst/>
              <a:ahLst/>
              <a:cxnLst/>
              <a:rect l="l" t="t" r="r" b="b"/>
              <a:pathLst>
                <a:path w="3901" h="7814" extrusionOk="0">
                  <a:moveTo>
                    <a:pt x="12" y="1"/>
                  </a:moveTo>
                  <a:cubicBezTo>
                    <a:pt x="0" y="35"/>
                    <a:pt x="554" y="103"/>
                    <a:pt x="1255" y="566"/>
                  </a:cubicBezTo>
                  <a:cubicBezTo>
                    <a:pt x="1662" y="849"/>
                    <a:pt x="2013" y="1188"/>
                    <a:pt x="2307" y="1595"/>
                  </a:cubicBezTo>
                  <a:cubicBezTo>
                    <a:pt x="2635" y="2092"/>
                    <a:pt x="2917" y="2635"/>
                    <a:pt x="3132" y="3200"/>
                  </a:cubicBezTo>
                  <a:cubicBezTo>
                    <a:pt x="3528" y="4229"/>
                    <a:pt x="3743" y="5326"/>
                    <a:pt x="3765" y="6434"/>
                  </a:cubicBezTo>
                  <a:cubicBezTo>
                    <a:pt x="3788" y="7282"/>
                    <a:pt x="3697" y="7813"/>
                    <a:pt x="3731" y="7813"/>
                  </a:cubicBezTo>
                  <a:cubicBezTo>
                    <a:pt x="3776" y="7689"/>
                    <a:pt x="3799" y="7564"/>
                    <a:pt x="3810" y="7440"/>
                  </a:cubicBezTo>
                  <a:cubicBezTo>
                    <a:pt x="3856" y="7112"/>
                    <a:pt x="3878" y="6773"/>
                    <a:pt x="3890" y="6434"/>
                  </a:cubicBezTo>
                  <a:cubicBezTo>
                    <a:pt x="3901" y="5303"/>
                    <a:pt x="3697" y="4195"/>
                    <a:pt x="3290" y="3144"/>
                  </a:cubicBezTo>
                  <a:cubicBezTo>
                    <a:pt x="3064" y="2556"/>
                    <a:pt x="2782" y="2013"/>
                    <a:pt x="2431" y="1505"/>
                  </a:cubicBezTo>
                  <a:cubicBezTo>
                    <a:pt x="2126" y="1086"/>
                    <a:pt x="1753" y="736"/>
                    <a:pt x="1323" y="464"/>
                  </a:cubicBezTo>
                  <a:cubicBezTo>
                    <a:pt x="1029" y="284"/>
                    <a:pt x="713" y="148"/>
                    <a:pt x="385" y="57"/>
                  </a:cubicBezTo>
                  <a:cubicBezTo>
                    <a:pt x="294" y="35"/>
                    <a:pt x="204" y="12"/>
                    <a:pt x="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2"/>
            <p:cNvSpPr/>
            <p:nvPr/>
          </p:nvSpPr>
          <p:spPr>
            <a:xfrm>
              <a:off x="319800" y="2844775"/>
              <a:ext cx="195900" cy="193925"/>
            </a:xfrm>
            <a:custGeom>
              <a:avLst/>
              <a:gdLst/>
              <a:ahLst/>
              <a:cxnLst/>
              <a:rect l="l" t="t" r="r" b="b"/>
              <a:pathLst>
                <a:path w="7836" h="7757" extrusionOk="0">
                  <a:moveTo>
                    <a:pt x="7228" y="10"/>
                  </a:moveTo>
                  <a:cubicBezTo>
                    <a:pt x="6833" y="10"/>
                    <a:pt x="6447" y="56"/>
                    <a:pt x="6060" y="147"/>
                  </a:cubicBezTo>
                  <a:cubicBezTo>
                    <a:pt x="4975" y="373"/>
                    <a:pt x="3562" y="1086"/>
                    <a:pt x="2386" y="2307"/>
                  </a:cubicBezTo>
                  <a:cubicBezTo>
                    <a:pt x="1380" y="3347"/>
                    <a:pt x="645" y="4613"/>
                    <a:pt x="260" y="6004"/>
                  </a:cubicBezTo>
                  <a:cubicBezTo>
                    <a:pt x="136" y="6422"/>
                    <a:pt x="57" y="6851"/>
                    <a:pt x="23" y="7281"/>
                  </a:cubicBezTo>
                  <a:cubicBezTo>
                    <a:pt x="0" y="7439"/>
                    <a:pt x="0" y="7552"/>
                    <a:pt x="0" y="7632"/>
                  </a:cubicBezTo>
                  <a:cubicBezTo>
                    <a:pt x="0" y="7677"/>
                    <a:pt x="0" y="7711"/>
                    <a:pt x="0" y="7756"/>
                  </a:cubicBezTo>
                  <a:cubicBezTo>
                    <a:pt x="1" y="7756"/>
                    <a:pt x="1" y="7756"/>
                    <a:pt x="1" y="7756"/>
                  </a:cubicBezTo>
                  <a:cubicBezTo>
                    <a:pt x="46" y="7756"/>
                    <a:pt x="48" y="7069"/>
                    <a:pt x="373" y="6026"/>
                  </a:cubicBezTo>
                  <a:cubicBezTo>
                    <a:pt x="792" y="4681"/>
                    <a:pt x="1527" y="3437"/>
                    <a:pt x="2510" y="2420"/>
                  </a:cubicBezTo>
                  <a:cubicBezTo>
                    <a:pt x="3652" y="1221"/>
                    <a:pt x="5031" y="532"/>
                    <a:pt x="6083" y="260"/>
                  </a:cubicBezTo>
                  <a:cubicBezTo>
                    <a:pt x="7145" y="0"/>
                    <a:pt x="7835" y="91"/>
                    <a:pt x="7835" y="57"/>
                  </a:cubicBezTo>
                  <a:cubicBezTo>
                    <a:pt x="7835" y="45"/>
                    <a:pt x="7790" y="45"/>
                    <a:pt x="7711" y="34"/>
                  </a:cubicBezTo>
                  <a:cubicBezTo>
                    <a:pt x="7586" y="23"/>
                    <a:pt x="7473" y="12"/>
                    <a:pt x="7360" y="12"/>
                  </a:cubicBezTo>
                  <a:cubicBezTo>
                    <a:pt x="7316" y="10"/>
                    <a:pt x="7272" y="10"/>
                    <a:pt x="7228"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2"/>
            <p:cNvSpPr/>
            <p:nvPr/>
          </p:nvSpPr>
          <p:spPr>
            <a:xfrm>
              <a:off x="514525" y="2888125"/>
              <a:ext cx="13600" cy="12450"/>
            </a:xfrm>
            <a:custGeom>
              <a:avLst/>
              <a:gdLst/>
              <a:ahLst/>
              <a:cxnLst/>
              <a:rect l="l" t="t" r="r" b="b"/>
              <a:pathLst>
                <a:path w="544" h="498" extrusionOk="0">
                  <a:moveTo>
                    <a:pt x="318" y="0"/>
                  </a:moveTo>
                  <a:cubicBezTo>
                    <a:pt x="263" y="0"/>
                    <a:pt x="231" y="27"/>
                    <a:pt x="238" y="41"/>
                  </a:cubicBezTo>
                  <a:cubicBezTo>
                    <a:pt x="250" y="64"/>
                    <a:pt x="306" y="75"/>
                    <a:pt x="351" y="132"/>
                  </a:cubicBezTo>
                  <a:cubicBezTo>
                    <a:pt x="385" y="166"/>
                    <a:pt x="385" y="200"/>
                    <a:pt x="374" y="245"/>
                  </a:cubicBezTo>
                  <a:cubicBezTo>
                    <a:pt x="363" y="279"/>
                    <a:pt x="329" y="313"/>
                    <a:pt x="295" y="324"/>
                  </a:cubicBezTo>
                  <a:cubicBezTo>
                    <a:pt x="287" y="326"/>
                    <a:pt x="279" y="327"/>
                    <a:pt x="271" y="327"/>
                  </a:cubicBezTo>
                  <a:cubicBezTo>
                    <a:pt x="234" y="327"/>
                    <a:pt x="198" y="307"/>
                    <a:pt x="170" y="279"/>
                  </a:cubicBezTo>
                  <a:cubicBezTo>
                    <a:pt x="148" y="256"/>
                    <a:pt x="137" y="211"/>
                    <a:pt x="148" y="177"/>
                  </a:cubicBezTo>
                  <a:cubicBezTo>
                    <a:pt x="170" y="98"/>
                    <a:pt x="216" y="64"/>
                    <a:pt x="216" y="41"/>
                  </a:cubicBezTo>
                  <a:cubicBezTo>
                    <a:pt x="220" y="33"/>
                    <a:pt x="209" y="26"/>
                    <a:pt x="191" y="26"/>
                  </a:cubicBezTo>
                  <a:cubicBezTo>
                    <a:pt x="157" y="26"/>
                    <a:pt x="97" y="48"/>
                    <a:pt x="46" y="120"/>
                  </a:cubicBezTo>
                  <a:cubicBezTo>
                    <a:pt x="1" y="200"/>
                    <a:pt x="1" y="290"/>
                    <a:pt x="46" y="369"/>
                  </a:cubicBezTo>
                  <a:cubicBezTo>
                    <a:pt x="97" y="457"/>
                    <a:pt x="182" y="498"/>
                    <a:pt x="268" y="498"/>
                  </a:cubicBezTo>
                  <a:cubicBezTo>
                    <a:pt x="390" y="498"/>
                    <a:pt x="512" y="414"/>
                    <a:pt x="532" y="267"/>
                  </a:cubicBezTo>
                  <a:cubicBezTo>
                    <a:pt x="544" y="188"/>
                    <a:pt x="510" y="98"/>
                    <a:pt x="442" y="41"/>
                  </a:cubicBezTo>
                  <a:cubicBezTo>
                    <a:pt x="394" y="11"/>
                    <a:pt x="351"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2"/>
            <p:cNvSpPr/>
            <p:nvPr/>
          </p:nvSpPr>
          <p:spPr>
            <a:xfrm>
              <a:off x="362200" y="3035000"/>
              <a:ext cx="13875" cy="12300"/>
            </a:xfrm>
            <a:custGeom>
              <a:avLst/>
              <a:gdLst/>
              <a:ahLst/>
              <a:cxnLst/>
              <a:rect l="l" t="t" r="r" b="b"/>
              <a:pathLst>
                <a:path w="555" h="492" extrusionOk="0">
                  <a:moveTo>
                    <a:pt x="317" y="0"/>
                  </a:moveTo>
                  <a:cubicBezTo>
                    <a:pt x="270" y="0"/>
                    <a:pt x="242" y="21"/>
                    <a:pt x="249" y="34"/>
                  </a:cubicBezTo>
                  <a:cubicBezTo>
                    <a:pt x="260" y="56"/>
                    <a:pt x="328" y="68"/>
                    <a:pt x="362" y="136"/>
                  </a:cubicBezTo>
                  <a:cubicBezTo>
                    <a:pt x="385" y="158"/>
                    <a:pt x="396" y="203"/>
                    <a:pt x="385" y="237"/>
                  </a:cubicBezTo>
                  <a:cubicBezTo>
                    <a:pt x="371" y="298"/>
                    <a:pt x="322" y="330"/>
                    <a:pt x="272" y="330"/>
                  </a:cubicBezTo>
                  <a:cubicBezTo>
                    <a:pt x="238" y="330"/>
                    <a:pt x="204" y="315"/>
                    <a:pt x="181" y="283"/>
                  </a:cubicBezTo>
                  <a:cubicBezTo>
                    <a:pt x="158" y="249"/>
                    <a:pt x="147" y="203"/>
                    <a:pt x="158" y="170"/>
                  </a:cubicBezTo>
                  <a:cubicBezTo>
                    <a:pt x="181" y="90"/>
                    <a:pt x="226" y="56"/>
                    <a:pt x="226" y="34"/>
                  </a:cubicBezTo>
                  <a:cubicBezTo>
                    <a:pt x="226" y="26"/>
                    <a:pt x="214" y="20"/>
                    <a:pt x="195" y="20"/>
                  </a:cubicBezTo>
                  <a:cubicBezTo>
                    <a:pt x="159" y="20"/>
                    <a:pt x="97" y="43"/>
                    <a:pt x="45" y="124"/>
                  </a:cubicBezTo>
                  <a:cubicBezTo>
                    <a:pt x="0" y="192"/>
                    <a:pt x="0" y="294"/>
                    <a:pt x="45" y="362"/>
                  </a:cubicBezTo>
                  <a:cubicBezTo>
                    <a:pt x="102" y="446"/>
                    <a:pt x="189" y="492"/>
                    <a:pt x="276" y="492"/>
                  </a:cubicBezTo>
                  <a:cubicBezTo>
                    <a:pt x="293" y="492"/>
                    <a:pt x="311" y="490"/>
                    <a:pt x="328" y="486"/>
                  </a:cubicBezTo>
                  <a:cubicBezTo>
                    <a:pt x="441" y="463"/>
                    <a:pt x="520" y="373"/>
                    <a:pt x="543" y="271"/>
                  </a:cubicBezTo>
                  <a:cubicBezTo>
                    <a:pt x="554" y="181"/>
                    <a:pt x="520" y="90"/>
                    <a:pt x="452" y="45"/>
                  </a:cubicBezTo>
                  <a:cubicBezTo>
                    <a:pt x="400" y="12"/>
                    <a:pt x="353"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2"/>
            <p:cNvSpPr/>
            <p:nvPr/>
          </p:nvSpPr>
          <p:spPr>
            <a:xfrm>
              <a:off x="528950" y="2941150"/>
              <a:ext cx="13875" cy="12400"/>
            </a:xfrm>
            <a:custGeom>
              <a:avLst/>
              <a:gdLst/>
              <a:ahLst/>
              <a:cxnLst/>
              <a:rect l="l" t="t" r="r" b="b"/>
              <a:pathLst>
                <a:path w="555" h="496" extrusionOk="0">
                  <a:moveTo>
                    <a:pt x="316" y="1"/>
                  </a:moveTo>
                  <a:cubicBezTo>
                    <a:pt x="270" y="1"/>
                    <a:pt x="243" y="21"/>
                    <a:pt x="249" y="34"/>
                  </a:cubicBezTo>
                  <a:cubicBezTo>
                    <a:pt x="249" y="57"/>
                    <a:pt x="317" y="57"/>
                    <a:pt x="362" y="125"/>
                  </a:cubicBezTo>
                  <a:cubicBezTo>
                    <a:pt x="385" y="159"/>
                    <a:pt x="396" y="193"/>
                    <a:pt x="385" y="238"/>
                  </a:cubicBezTo>
                  <a:cubicBezTo>
                    <a:pt x="371" y="293"/>
                    <a:pt x="320" y="323"/>
                    <a:pt x="270" y="323"/>
                  </a:cubicBezTo>
                  <a:cubicBezTo>
                    <a:pt x="237" y="323"/>
                    <a:pt x="204" y="310"/>
                    <a:pt x="181" y="283"/>
                  </a:cubicBezTo>
                  <a:cubicBezTo>
                    <a:pt x="159" y="249"/>
                    <a:pt x="147" y="215"/>
                    <a:pt x="159" y="170"/>
                  </a:cubicBezTo>
                  <a:cubicBezTo>
                    <a:pt x="181" y="91"/>
                    <a:pt x="227" y="57"/>
                    <a:pt x="227" y="34"/>
                  </a:cubicBezTo>
                  <a:cubicBezTo>
                    <a:pt x="227" y="30"/>
                    <a:pt x="214" y="25"/>
                    <a:pt x="195" y="25"/>
                  </a:cubicBezTo>
                  <a:cubicBezTo>
                    <a:pt x="159" y="25"/>
                    <a:pt x="97" y="44"/>
                    <a:pt x="46" y="125"/>
                  </a:cubicBezTo>
                  <a:cubicBezTo>
                    <a:pt x="1" y="193"/>
                    <a:pt x="1" y="294"/>
                    <a:pt x="46" y="362"/>
                  </a:cubicBezTo>
                  <a:cubicBezTo>
                    <a:pt x="98" y="453"/>
                    <a:pt x="187" y="495"/>
                    <a:pt x="274" y="495"/>
                  </a:cubicBezTo>
                  <a:cubicBezTo>
                    <a:pt x="394" y="495"/>
                    <a:pt x="512" y="416"/>
                    <a:pt x="532" y="272"/>
                  </a:cubicBezTo>
                  <a:cubicBezTo>
                    <a:pt x="554" y="181"/>
                    <a:pt x="509" y="91"/>
                    <a:pt x="441" y="46"/>
                  </a:cubicBezTo>
                  <a:cubicBezTo>
                    <a:pt x="393" y="12"/>
                    <a:pt x="349" y="1"/>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2"/>
            <p:cNvSpPr/>
            <p:nvPr/>
          </p:nvSpPr>
          <p:spPr>
            <a:xfrm>
              <a:off x="265525" y="3029450"/>
              <a:ext cx="13600" cy="12450"/>
            </a:xfrm>
            <a:custGeom>
              <a:avLst/>
              <a:gdLst/>
              <a:ahLst/>
              <a:cxnLst/>
              <a:rect l="l" t="t" r="r" b="b"/>
              <a:pathLst>
                <a:path w="544" h="498" extrusionOk="0">
                  <a:moveTo>
                    <a:pt x="326" y="0"/>
                  </a:moveTo>
                  <a:cubicBezTo>
                    <a:pt x="274" y="0"/>
                    <a:pt x="242" y="27"/>
                    <a:pt x="249" y="41"/>
                  </a:cubicBezTo>
                  <a:cubicBezTo>
                    <a:pt x="249" y="52"/>
                    <a:pt x="317" y="64"/>
                    <a:pt x="362" y="131"/>
                  </a:cubicBezTo>
                  <a:cubicBezTo>
                    <a:pt x="385" y="165"/>
                    <a:pt x="396" y="199"/>
                    <a:pt x="385" y="245"/>
                  </a:cubicBezTo>
                  <a:cubicBezTo>
                    <a:pt x="374" y="278"/>
                    <a:pt x="340" y="312"/>
                    <a:pt x="295" y="324"/>
                  </a:cubicBezTo>
                  <a:cubicBezTo>
                    <a:pt x="287" y="326"/>
                    <a:pt x="279" y="327"/>
                    <a:pt x="271" y="327"/>
                  </a:cubicBezTo>
                  <a:cubicBezTo>
                    <a:pt x="234" y="327"/>
                    <a:pt x="200" y="306"/>
                    <a:pt x="182" y="278"/>
                  </a:cubicBezTo>
                  <a:cubicBezTo>
                    <a:pt x="159" y="256"/>
                    <a:pt x="148" y="211"/>
                    <a:pt x="159" y="177"/>
                  </a:cubicBezTo>
                  <a:cubicBezTo>
                    <a:pt x="182" y="98"/>
                    <a:pt x="227" y="64"/>
                    <a:pt x="227" y="41"/>
                  </a:cubicBezTo>
                  <a:cubicBezTo>
                    <a:pt x="227" y="33"/>
                    <a:pt x="214" y="26"/>
                    <a:pt x="193" y="26"/>
                  </a:cubicBezTo>
                  <a:cubicBezTo>
                    <a:pt x="157" y="26"/>
                    <a:pt x="97" y="48"/>
                    <a:pt x="46" y="120"/>
                  </a:cubicBezTo>
                  <a:cubicBezTo>
                    <a:pt x="1" y="199"/>
                    <a:pt x="1" y="290"/>
                    <a:pt x="46" y="369"/>
                  </a:cubicBezTo>
                  <a:cubicBezTo>
                    <a:pt x="97" y="457"/>
                    <a:pt x="182" y="498"/>
                    <a:pt x="267" y="498"/>
                  </a:cubicBezTo>
                  <a:cubicBezTo>
                    <a:pt x="390" y="498"/>
                    <a:pt x="512" y="414"/>
                    <a:pt x="532" y="267"/>
                  </a:cubicBezTo>
                  <a:cubicBezTo>
                    <a:pt x="543" y="188"/>
                    <a:pt x="509" y="98"/>
                    <a:pt x="442" y="41"/>
                  </a:cubicBezTo>
                  <a:cubicBezTo>
                    <a:pt x="398" y="11"/>
                    <a:pt x="358"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2"/>
            <p:cNvSpPr/>
            <p:nvPr/>
          </p:nvSpPr>
          <p:spPr>
            <a:xfrm>
              <a:off x="248850" y="3048525"/>
              <a:ext cx="140500" cy="13650"/>
            </a:xfrm>
            <a:custGeom>
              <a:avLst/>
              <a:gdLst/>
              <a:ahLst/>
              <a:cxnLst/>
              <a:rect l="l" t="t" r="r" b="b"/>
              <a:pathLst>
                <a:path w="5620" h="546" extrusionOk="0">
                  <a:moveTo>
                    <a:pt x="135" y="0"/>
                  </a:moveTo>
                  <a:cubicBezTo>
                    <a:pt x="50" y="0"/>
                    <a:pt x="3" y="4"/>
                    <a:pt x="1" y="13"/>
                  </a:cubicBezTo>
                  <a:cubicBezTo>
                    <a:pt x="1" y="58"/>
                    <a:pt x="1256" y="216"/>
                    <a:pt x="2804" y="352"/>
                  </a:cubicBezTo>
                  <a:cubicBezTo>
                    <a:pt x="4059" y="471"/>
                    <a:pt x="5121" y="546"/>
                    <a:pt x="5479" y="546"/>
                  </a:cubicBezTo>
                  <a:cubicBezTo>
                    <a:pt x="5563" y="546"/>
                    <a:pt x="5608" y="542"/>
                    <a:pt x="5608" y="533"/>
                  </a:cubicBezTo>
                  <a:cubicBezTo>
                    <a:pt x="5620" y="488"/>
                    <a:pt x="4365" y="329"/>
                    <a:pt x="2816" y="194"/>
                  </a:cubicBezTo>
                  <a:cubicBezTo>
                    <a:pt x="1561" y="75"/>
                    <a:pt x="499"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2"/>
            <p:cNvSpPr/>
            <p:nvPr/>
          </p:nvSpPr>
          <p:spPr>
            <a:xfrm>
              <a:off x="301150" y="3034975"/>
              <a:ext cx="43550" cy="37225"/>
            </a:xfrm>
            <a:custGeom>
              <a:avLst/>
              <a:gdLst/>
              <a:ahLst/>
              <a:cxnLst/>
              <a:rect l="l" t="t" r="r" b="b"/>
              <a:pathLst>
                <a:path w="1742" h="1489" extrusionOk="0">
                  <a:moveTo>
                    <a:pt x="746" y="1"/>
                  </a:moveTo>
                  <a:cubicBezTo>
                    <a:pt x="339" y="1"/>
                    <a:pt x="0" y="329"/>
                    <a:pt x="0" y="736"/>
                  </a:cubicBezTo>
                  <a:cubicBezTo>
                    <a:pt x="0" y="1188"/>
                    <a:pt x="368" y="1489"/>
                    <a:pt x="753" y="1489"/>
                  </a:cubicBezTo>
                  <a:cubicBezTo>
                    <a:pt x="937" y="1489"/>
                    <a:pt x="1124" y="1420"/>
                    <a:pt x="1278" y="1267"/>
                  </a:cubicBezTo>
                  <a:cubicBezTo>
                    <a:pt x="1741" y="804"/>
                    <a:pt x="1413" y="1"/>
                    <a:pt x="7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2"/>
            <p:cNvSpPr/>
            <p:nvPr/>
          </p:nvSpPr>
          <p:spPr>
            <a:xfrm>
              <a:off x="265800" y="2829675"/>
              <a:ext cx="176675" cy="347650"/>
            </a:xfrm>
            <a:custGeom>
              <a:avLst/>
              <a:gdLst/>
              <a:ahLst/>
              <a:cxnLst/>
              <a:rect l="l" t="t" r="r" b="b"/>
              <a:pathLst>
                <a:path w="7067" h="13906" extrusionOk="0">
                  <a:moveTo>
                    <a:pt x="6866" y="0"/>
                  </a:moveTo>
                  <a:cubicBezTo>
                    <a:pt x="6743" y="0"/>
                    <a:pt x="6551" y="22"/>
                    <a:pt x="6298" y="73"/>
                  </a:cubicBezTo>
                  <a:cubicBezTo>
                    <a:pt x="5665" y="231"/>
                    <a:pt x="5055" y="469"/>
                    <a:pt x="4478" y="785"/>
                  </a:cubicBezTo>
                  <a:cubicBezTo>
                    <a:pt x="3619" y="1260"/>
                    <a:pt x="2839" y="1870"/>
                    <a:pt x="2194" y="2605"/>
                  </a:cubicBezTo>
                  <a:cubicBezTo>
                    <a:pt x="1392" y="3521"/>
                    <a:pt x="792" y="4595"/>
                    <a:pt x="453" y="5760"/>
                  </a:cubicBezTo>
                  <a:cubicBezTo>
                    <a:pt x="103" y="6913"/>
                    <a:pt x="1" y="8134"/>
                    <a:pt x="148" y="9332"/>
                  </a:cubicBezTo>
                  <a:cubicBezTo>
                    <a:pt x="261" y="10316"/>
                    <a:pt x="566" y="11265"/>
                    <a:pt x="1018" y="12136"/>
                  </a:cubicBezTo>
                  <a:cubicBezTo>
                    <a:pt x="1324" y="12735"/>
                    <a:pt x="1776" y="13244"/>
                    <a:pt x="2330" y="13640"/>
                  </a:cubicBezTo>
                  <a:cubicBezTo>
                    <a:pt x="2633" y="13839"/>
                    <a:pt x="2863" y="13905"/>
                    <a:pt x="2964" y="13905"/>
                  </a:cubicBezTo>
                  <a:cubicBezTo>
                    <a:pt x="2995" y="13905"/>
                    <a:pt x="3014" y="13899"/>
                    <a:pt x="3020" y="13888"/>
                  </a:cubicBezTo>
                  <a:cubicBezTo>
                    <a:pt x="3042" y="13820"/>
                    <a:pt x="2827" y="13685"/>
                    <a:pt x="2533" y="13380"/>
                  </a:cubicBezTo>
                  <a:cubicBezTo>
                    <a:pt x="2115" y="12939"/>
                    <a:pt x="1787" y="12430"/>
                    <a:pt x="1550" y="11876"/>
                  </a:cubicBezTo>
                  <a:cubicBezTo>
                    <a:pt x="1211" y="11039"/>
                    <a:pt x="996" y="10157"/>
                    <a:pt x="917" y="9253"/>
                  </a:cubicBezTo>
                  <a:cubicBezTo>
                    <a:pt x="826" y="8156"/>
                    <a:pt x="939" y="7048"/>
                    <a:pt x="1256" y="5997"/>
                  </a:cubicBezTo>
                  <a:cubicBezTo>
                    <a:pt x="1572" y="4946"/>
                    <a:pt x="2092" y="3962"/>
                    <a:pt x="2782" y="3114"/>
                  </a:cubicBezTo>
                  <a:cubicBezTo>
                    <a:pt x="3359" y="2402"/>
                    <a:pt x="4026" y="1791"/>
                    <a:pt x="4783" y="1283"/>
                  </a:cubicBezTo>
                  <a:cubicBezTo>
                    <a:pt x="6083" y="423"/>
                    <a:pt x="7067" y="175"/>
                    <a:pt x="7022" y="39"/>
                  </a:cubicBezTo>
                  <a:cubicBezTo>
                    <a:pt x="7017" y="14"/>
                    <a:pt x="6963" y="0"/>
                    <a:pt x="68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2875;p44"/>
          <p:cNvGrpSpPr/>
          <p:nvPr/>
        </p:nvGrpSpPr>
        <p:grpSpPr>
          <a:xfrm>
            <a:off x="3214678" y="357172"/>
            <a:ext cx="5786478" cy="4643470"/>
            <a:chOff x="635850" y="549425"/>
            <a:chExt cx="3899643" cy="1518373"/>
          </a:xfrm>
        </p:grpSpPr>
        <p:sp>
          <p:nvSpPr>
            <p:cNvPr id="55" name="Google Shape;2876;p44"/>
            <p:cNvSpPr/>
            <p:nvPr/>
          </p:nvSpPr>
          <p:spPr>
            <a:xfrm>
              <a:off x="635850" y="677325"/>
              <a:ext cx="3742062" cy="1390473"/>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77;p44"/>
            <p:cNvSpPr/>
            <p:nvPr/>
          </p:nvSpPr>
          <p:spPr>
            <a:xfrm>
              <a:off x="722475" y="549425"/>
              <a:ext cx="3800400" cy="13905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78;p44"/>
            <p:cNvSpPr/>
            <p:nvPr/>
          </p:nvSpPr>
          <p:spPr>
            <a:xfrm>
              <a:off x="916799"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79;p44"/>
            <p:cNvSpPr/>
            <p:nvPr/>
          </p:nvSpPr>
          <p:spPr>
            <a:xfrm>
              <a:off x="104732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2880;p44"/>
            <p:cNvCxnSpPr/>
            <p:nvPr/>
          </p:nvCxnSpPr>
          <p:spPr>
            <a:xfrm>
              <a:off x="722493" y="808936"/>
              <a:ext cx="3813000" cy="0"/>
            </a:xfrm>
            <a:prstGeom prst="straightConnector1">
              <a:avLst/>
            </a:prstGeom>
            <a:noFill/>
            <a:ln w="9525" cap="flat" cmpd="sng">
              <a:solidFill>
                <a:schemeClr val="accent1"/>
              </a:solidFill>
              <a:prstDash val="solid"/>
              <a:round/>
              <a:headEnd type="none" w="med" len="med"/>
              <a:tailEnd type="none" w="med" len="med"/>
            </a:ln>
          </p:spPr>
        </p:cxnSp>
        <p:sp>
          <p:nvSpPr>
            <p:cNvPr id="60" name="Google Shape;2881;p44"/>
            <p:cNvSpPr/>
            <p:nvPr/>
          </p:nvSpPr>
          <p:spPr>
            <a:xfrm>
              <a:off x="117784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2895;p44"/>
          <p:cNvGrpSpPr/>
          <p:nvPr/>
        </p:nvGrpSpPr>
        <p:grpSpPr>
          <a:xfrm>
            <a:off x="1071538" y="3929072"/>
            <a:ext cx="714380" cy="642942"/>
            <a:chOff x="4201447" y="3817349"/>
            <a:chExt cx="346024" cy="345674"/>
          </a:xfrm>
        </p:grpSpPr>
        <p:sp>
          <p:nvSpPr>
            <p:cNvPr id="63" name="Google Shape;2896;p4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97;p4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TextBox 64"/>
          <p:cNvSpPr txBox="1"/>
          <p:nvPr/>
        </p:nvSpPr>
        <p:spPr>
          <a:xfrm>
            <a:off x="3714744" y="1285866"/>
            <a:ext cx="5072098" cy="3139321"/>
          </a:xfrm>
          <a:prstGeom prst="rect">
            <a:avLst/>
          </a:prstGeom>
          <a:noFill/>
        </p:spPr>
        <p:txBody>
          <a:bodyPr wrap="square" rtlCol="0">
            <a:spAutoFit/>
          </a:bodyPr>
          <a:lstStyle/>
          <a:p>
            <a:r>
              <a:rPr lang="en-US" sz="1800" dirty="0" smtClean="0">
                <a:solidFill>
                  <a:schemeClr val="bg2">
                    <a:lumMod val="50000"/>
                  </a:schemeClr>
                </a:solidFill>
              </a:rPr>
              <a:t>There is lot of unstructured data (emails, support tickets, chats, social media conversations, surveys, articles, documents). Sentiment analysis can help in  making sense of this data.</a:t>
            </a:r>
            <a:r>
              <a:rPr lang="id-ID" sz="1800" dirty="0" smtClean="0">
                <a:solidFill>
                  <a:schemeClr val="bg2">
                    <a:lumMod val="50000"/>
                  </a:schemeClr>
                </a:solidFill>
              </a:rPr>
              <a:t/>
            </a:r>
            <a:br>
              <a:rPr lang="id-ID" sz="1800" dirty="0" smtClean="0">
                <a:solidFill>
                  <a:schemeClr val="bg2">
                    <a:lumMod val="50000"/>
                  </a:schemeClr>
                </a:solidFill>
              </a:rPr>
            </a:br>
            <a:r>
              <a:rPr lang="id-ID" sz="1800" dirty="0" smtClean="0">
                <a:solidFill>
                  <a:schemeClr val="bg2">
                    <a:lumMod val="50000"/>
                  </a:schemeClr>
                </a:solidFill>
              </a:rPr>
              <a:t/>
            </a:r>
            <a:br>
              <a:rPr lang="id-ID" sz="1800" dirty="0" smtClean="0">
                <a:solidFill>
                  <a:schemeClr val="bg2">
                    <a:lumMod val="50000"/>
                  </a:schemeClr>
                </a:solidFill>
              </a:rPr>
            </a:br>
            <a:r>
              <a:rPr lang="en-US" sz="1800" dirty="0" smtClean="0">
                <a:solidFill>
                  <a:schemeClr val="bg2">
                    <a:lumMod val="50000"/>
                  </a:schemeClr>
                </a:solidFill>
              </a:rPr>
              <a:t>People post things on twitter and instagram. The tweets can be collected that have the product hash tag with them. Then sentiment analysis model can be used to classify the tweets.</a:t>
            </a:r>
            <a:endParaRPr lang="en-US" sz="1800" dirty="0"/>
          </a:p>
        </p:txBody>
      </p:sp>
    </p:spTree>
  </p:cSld>
  <p:clrMapOvr>
    <a:masterClrMapping/>
  </p:clrMapOvr>
  <p:transition>
    <p:pull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9"/>
        <p:cNvGrpSpPr/>
        <p:nvPr/>
      </p:nvGrpSpPr>
      <p:grpSpPr>
        <a:xfrm>
          <a:off x="0" y="0"/>
          <a:ext cx="0" cy="0"/>
          <a:chOff x="0" y="0"/>
          <a:chExt cx="0" cy="0"/>
        </a:xfrm>
      </p:grpSpPr>
      <p:grpSp>
        <p:nvGrpSpPr>
          <p:cNvPr id="1794" name="Google Shape;1794;p36"/>
          <p:cNvGrpSpPr/>
          <p:nvPr/>
        </p:nvGrpSpPr>
        <p:grpSpPr>
          <a:xfrm>
            <a:off x="6102564" y="2758731"/>
            <a:ext cx="738932" cy="1770122"/>
            <a:chOff x="1561000" y="723900"/>
            <a:chExt cx="1013207" cy="2427152"/>
          </a:xfrm>
        </p:grpSpPr>
        <p:sp>
          <p:nvSpPr>
            <p:cNvPr id="1795" name="Google Shape;1795;p36"/>
            <p:cNvSpPr/>
            <p:nvPr/>
          </p:nvSpPr>
          <p:spPr>
            <a:xfrm>
              <a:off x="2201800" y="3042924"/>
              <a:ext cx="237306" cy="108127"/>
            </a:xfrm>
            <a:custGeom>
              <a:avLst/>
              <a:gdLst/>
              <a:ahLst/>
              <a:cxnLst/>
              <a:rect l="l" t="t" r="r" b="b"/>
              <a:pathLst>
                <a:path w="3968" h="1808" extrusionOk="0">
                  <a:moveTo>
                    <a:pt x="40" y="0"/>
                  </a:moveTo>
                  <a:lnTo>
                    <a:pt x="1" y="1678"/>
                  </a:lnTo>
                  <a:lnTo>
                    <a:pt x="129" y="1688"/>
                  </a:lnTo>
                  <a:cubicBezTo>
                    <a:pt x="562" y="1724"/>
                    <a:pt x="1964" y="1807"/>
                    <a:pt x="2845" y="1807"/>
                  </a:cubicBezTo>
                  <a:cubicBezTo>
                    <a:pt x="3170" y="1807"/>
                    <a:pt x="3424" y="1796"/>
                    <a:pt x="3533" y="1767"/>
                  </a:cubicBezTo>
                  <a:cubicBezTo>
                    <a:pt x="3967" y="1638"/>
                    <a:pt x="2162" y="1184"/>
                    <a:pt x="2162" y="1184"/>
                  </a:cubicBezTo>
                  <a:lnTo>
                    <a:pt x="2182" y="40"/>
                  </a:lnTo>
                  <a:lnTo>
                    <a:pt x="40"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6"/>
            <p:cNvSpPr/>
            <p:nvPr/>
          </p:nvSpPr>
          <p:spPr>
            <a:xfrm>
              <a:off x="2202398" y="3105419"/>
              <a:ext cx="46110" cy="37259"/>
            </a:xfrm>
            <a:custGeom>
              <a:avLst/>
              <a:gdLst/>
              <a:ahLst/>
              <a:cxnLst/>
              <a:rect l="l" t="t" r="r" b="b"/>
              <a:pathLst>
                <a:path w="771" h="623" extrusionOk="0">
                  <a:moveTo>
                    <a:pt x="49" y="0"/>
                  </a:moveTo>
                  <a:cubicBezTo>
                    <a:pt x="36" y="0"/>
                    <a:pt x="23" y="1"/>
                    <a:pt x="11" y="1"/>
                  </a:cubicBezTo>
                  <a:lnTo>
                    <a:pt x="1" y="593"/>
                  </a:lnTo>
                  <a:lnTo>
                    <a:pt x="770" y="623"/>
                  </a:lnTo>
                  <a:cubicBezTo>
                    <a:pt x="741" y="445"/>
                    <a:pt x="642" y="277"/>
                    <a:pt x="504" y="169"/>
                  </a:cubicBezTo>
                  <a:cubicBezTo>
                    <a:pt x="376" y="59"/>
                    <a:pt x="214" y="0"/>
                    <a:pt x="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6"/>
            <p:cNvSpPr/>
            <p:nvPr/>
          </p:nvSpPr>
          <p:spPr>
            <a:xfrm>
              <a:off x="2201800" y="3129042"/>
              <a:ext cx="220202" cy="21171"/>
            </a:xfrm>
            <a:custGeom>
              <a:avLst/>
              <a:gdLst/>
              <a:ahLst/>
              <a:cxnLst/>
              <a:rect l="l" t="t" r="r" b="b"/>
              <a:pathLst>
                <a:path w="3682" h="354" extrusionOk="0">
                  <a:moveTo>
                    <a:pt x="3050" y="1"/>
                  </a:moveTo>
                  <a:cubicBezTo>
                    <a:pt x="2922" y="1"/>
                    <a:pt x="2843" y="267"/>
                    <a:pt x="2843" y="267"/>
                  </a:cubicBezTo>
                  <a:lnTo>
                    <a:pt x="1" y="188"/>
                  </a:lnTo>
                  <a:lnTo>
                    <a:pt x="1" y="228"/>
                  </a:lnTo>
                  <a:cubicBezTo>
                    <a:pt x="682" y="303"/>
                    <a:pt x="1908" y="354"/>
                    <a:pt x="2736" y="354"/>
                  </a:cubicBezTo>
                  <a:cubicBezTo>
                    <a:pt x="3217" y="354"/>
                    <a:pt x="3564" y="337"/>
                    <a:pt x="3592" y="297"/>
                  </a:cubicBezTo>
                  <a:cubicBezTo>
                    <a:pt x="3681" y="198"/>
                    <a:pt x="3050" y="1"/>
                    <a:pt x="30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6"/>
            <p:cNvSpPr/>
            <p:nvPr/>
          </p:nvSpPr>
          <p:spPr>
            <a:xfrm>
              <a:off x="2200066" y="3139687"/>
              <a:ext cx="217212" cy="5981"/>
            </a:xfrm>
            <a:custGeom>
              <a:avLst/>
              <a:gdLst/>
              <a:ahLst/>
              <a:cxnLst/>
              <a:rect l="l" t="t" r="r" b="b"/>
              <a:pathLst>
                <a:path w="3632" h="100" extrusionOk="0">
                  <a:moveTo>
                    <a:pt x="0" y="0"/>
                  </a:moveTo>
                  <a:cubicBezTo>
                    <a:pt x="10" y="0"/>
                    <a:pt x="20" y="10"/>
                    <a:pt x="40" y="10"/>
                  </a:cubicBezTo>
                  <a:lnTo>
                    <a:pt x="138" y="10"/>
                  </a:lnTo>
                  <a:lnTo>
                    <a:pt x="40" y="0"/>
                  </a:lnTo>
                  <a:close/>
                  <a:moveTo>
                    <a:pt x="3608" y="82"/>
                  </a:moveTo>
                  <a:cubicBezTo>
                    <a:pt x="3602" y="82"/>
                    <a:pt x="3597" y="84"/>
                    <a:pt x="3592" y="89"/>
                  </a:cubicBezTo>
                  <a:lnTo>
                    <a:pt x="3631" y="89"/>
                  </a:lnTo>
                  <a:cubicBezTo>
                    <a:pt x="3621" y="84"/>
                    <a:pt x="3614" y="82"/>
                    <a:pt x="3608" y="82"/>
                  </a:cubicBezTo>
                  <a:close/>
                  <a:moveTo>
                    <a:pt x="138" y="10"/>
                  </a:moveTo>
                  <a:lnTo>
                    <a:pt x="533" y="40"/>
                  </a:lnTo>
                  <a:cubicBezTo>
                    <a:pt x="859" y="60"/>
                    <a:pt x="1313" y="79"/>
                    <a:pt x="1816" y="89"/>
                  </a:cubicBezTo>
                  <a:cubicBezTo>
                    <a:pt x="2309" y="99"/>
                    <a:pt x="2773" y="99"/>
                    <a:pt x="3099" y="99"/>
                  </a:cubicBezTo>
                  <a:lnTo>
                    <a:pt x="3483" y="89"/>
                  </a:lnTo>
                  <a:lnTo>
                    <a:pt x="3099" y="89"/>
                  </a:lnTo>
                  <a:cubicBezTo>
                    <a:pt x="2773" y="89"/>
                    <a:pt x="2319" y="89"/>
                    <a:pt x="1816" y="70"/>
                  </a:cubicBezTo>
                  <a:cubicBezTo>
                    <a:pt x="1313" y="60"/>
                    <a:pt x="859" y="40"/>
                    <a:pt x="533" y="30"/>
                  </a:cubicBezTo>
                  <a:lnTo>
                    <a:pt x="138" y="1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6"/>
            <p:cNvSpPr/>
            <p:nvPr/>
          </p:nvSpPr>
          <p:spPr>
            <a:xfrm>
              <a:off x="2371763" y="3127308"/>
              <a:ext cx="13037" cy="20094"/>
            </a:xfrm>
            <a:custGeom>
              <a:avLst/>
              <a:gdLst/>
              <a:ahLst/>
              <a:cxnLst/>
              <a:rect l="l" t="t" r="r" b="b"/>
              <a:pathLst>
                <a:path w="218" h="336" extrusionOk="0">
                  <a:moveTo>
                    <a:pt x="218" y="0"/>
                  </a:moveTo>
                  <a:cubicBezTo>
                    <a:pt x="89" y="59"/>
                    <a:pt x="1" y="188"/>
                    <a:pt x="10" y="336"/>
                  </a:cubicBezTo>
                  <a:cubicBezTo>
                    <a:pt x="30" y="267"/>
                    <a:pt x="50" y="207"/>
                    <a:pt x="89" y="148"/>
                  </a:cubicBezTo>
                  <a:cubicBezTo>
                    <a:pt x="119" y="89"/>
                    <a:pt x="168" y="40"/>
                    <a:pt x="21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6"/>
            <p:cNvSpPr/>
            <p:nvPr/>
          </p:nvSpPr>
          <p:spPr>
            <a:xfrm>
              <a:off x="2334565" y="3116663"/>
              <a:ext cx="7775" cy="10705"/>
            </a:xfrm>
            <a:custGeom>
              <a:avLst/>
              <a:gdLst/>
              <a:ahLst/>
              <a:cxnLst/>
              <a:rect l="l" t="t" r="r" b="b"/>
              <a:pathLst>
                <a:path w="130" h="179" extrusionOk="0">
                  <a:moveTo>
                    <a:pt x="119" y="1"/>
                  </a:moveTo>
                  <a:lnTo>
                    <a:pt x="119" y="1"/>
                  </a:lnTo>
                  <a:cubicBezTo>
                    <a:pt x="119" y="1"/>
                    <a:pt x="90" y="30"/>
                    <a:pt x="50" y="80"/>
                  </a:cubicBezTo>
                  <a:cubicBezTo>
                    <a:pt x="31" y="109"/>
                    <a:pt x="11" y="139"/>
                    <a:pt x="1" y="178"/>
                  </a:cubicBezTo>
                  <a:cubicBezTo>
                    <a:pt x="11" y="178"/>
                    <a:pt x="40" y="139"/>
                    <a:pt x="80" y="99"/>
                  </a:cubicBezTo>
                  <a:cubicBezTo>
                    <a:pt x="110" y="50"/>
                    <a:pt x="129" y="1"/>
                    <a:pt x="1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6"/>
            <p:cNvSpPr/>
            <p:nvPr/>
          </p:nvSpPr>
          <p:spPr>
            <a:xfrm>
              <a:off x="2324578" y="3114151"/>
              <a:ext cx="8313" cy="7296"/>
            </a:xfrm>
            <a:custGeom>
              <a:avLst/>
              <a:gdLst/>
              <a:ahLst/>
              <a:cxnLst/>
              <a:rect l="l" t="t" r="r" b="b"/>
              <a:pathLst>
                <a:path w="139" h="122" extrusionOk="0">
                  <a:moveTo>
                    <a:pt x="132" y="1"/>
                  </a:moveTo>
                  <a:cubicBezTo>
                    <a:pt x="118" y="1"/>
                    <a:pt x="92" y="20"/>
                    <a:pt x="59" y="53"/>
                  </a:cubicBezTo>
                  <a:cubicBezTo>
                    <a:pt x="20" y="82"/>
                    <a:pt x="0" y="122"/>
                    <a:pt x="0" y="122"/>
                  </a:cubicBezTo>
                  <a:cubicBezTo>
                    <a:pt x="0" y="122"/>
                    <a:pt x="40" y="102"/>
                    <a:pt x="79" y="72"/>
                  </a:cubicBezTo>
                  <a:cubicBezTo>
                    <a:pt x="119" y="33"/>
                    <a:pt x="138" y="3"/>
                    <a:pt x="138" y="3"/>
                  </a:cubicBezTo>
                  <a:cubicBezTo>
                    <a:pt x="137" y="2"/>
                    <a:pt x="134" y="1"/>
                    <a:pt x="1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6"/>
            <p:cNvSpPr/>
            <p:nvPr/>
          </p:nvSpPr>
          <p:spPr>
            <a:xfrm>
              <a:off x="2318059" y="3108410"/>
              <a:ext cx="13636" cy="2093"/>
            </a:xfrm>
            <a:custGeom>
              <a:avLst/>
              <a:gdLst/>
              <a:ahLst/>
              <a:cxnLst/>
              <a:rect l="l" t="t" r="r" b="b"/>
              <a:pathLst>
                <a:path w="228" h="35" extrusionOk="0">
                  <a:moveTo>
                    <a:pt x="119" y="1"/>
                  </a:moveTo>
                  <a:cubicBezTo>
                    <a:pt x="80" y="1"/>
                    <a:pt x="40" y="1"/>
                    <a:pt x="1" y="10"/>
                  </a:cubicBezTo>
                  <a:cubicBezTo>
                    <a:pt x="40" y="30"/>
                    <a:pt x="80" y="30"/>
                    <a:pt x="119" y="30"/>
                  </a:cubicBezTo>
                  <a:cubicBezTo>
                    <a:pt x="131" y="33"/>
                    <a:pt x="141" y="34"/>
                    <a:pt x="152" y="34"/>
                  </a:cubicBezTo>
                  <a:cubicBezTo>
                    <a:pt x="177" y="34"/>
                    <a:pt x="200" y="27"/>
                    <a:pt x="228" y="20"/>
                  </a:cubicBezTo>
                  <a:cubicBezTo>
                    <a:pt x="228" y="10"/>
                    <a:pt x="178" y="10"/>
                    <a:pt x="1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6"/>
            <p:cNvSpPr/>
            <p:nvPr/>
          </p:nvSpPr>
          <p:spPr>
            <a:xfrm>
              <a:off x="2316325" y="3100755"/>
              <a:ext cx="14772" cy="2631"/>
            </a:xfrm>
            <a:custGeom>
              <a:avLst/>
              <a:gdLst/>
              <a:ahLst/>
              <a:cxnLst/>
              <a:rect l="l" t="t" r="r" b="b"/>
              <a:pathLst>
                <a:path w="247" h="44" extrusionOk="0">
                  <a:moveTo>
                    <a:pt x="0" y="0"/>
                  </a:moveTo>
                  <a:cubicBezTo>
                    <a:pt x="30" y="20"/>
                    <a:pt x="79" y="40"/>
                    <a:pt x="118" y="40"/>
                  </a:cubicBezTo>
                  <a:cubicBezTo>
                    <a:pt x="132" y="42"/>
                    <a:pt x="144" y="44"/>
                    <a:pt x="156" y="44"/>
                  </a:cubicBezTo>
                  <a:cubicBezTo>
                    <a:pt x="189" y="44"/>
                    <a:pt x="218" y="34"/>
                    <a:pt x="247" y="20"/>
                  </a:cubicBezTo>
                  <a:cubicBezTo>
                    <a:pt x="207" y="20"/>
                    <a:pt x="168" y="10"/>
                    <a:pt x="118" y="10"/>
                  </a:cubicBezTo>
                  <a:cubicBezTo>
                    <a:pt x="79" y="0"/>
                    <a:pt x="40" y="0"/>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6"/>
            <p:cNvSpPr/>
            <p:nvPr/>
          </p:nvSpPr>
          <p:spPr>
            <a:xfrm>
              <a:off x="2339290" y="3104762"/>
              <a:ext cx="24879" cy="13755"/>
            </a:xfrm>
            <a:custGeom>
              <a:avLst/>
              <a:gdLst/>
              <a:ahLst/>
              <a:cxnLst/>
              <a:rect l="l" t="t" r="r" b="b"/>
              <a:pathLst>
                <a:path w="416" h="230" extrusionOk="0">
                  <a:moveTo>
                    <a:pt x="273" y="22"/>
                  </a:moveTo>
                  <a:cubicBezTo>
                    <a:pt x="308" y="22"/>
                    <a:pt x="344" y="33"/>
                    <a:pt x="376" y="52"/>
                  </a:cubicBezTo>
                  <a:cubicBezTo>
                    <a:pt x="396" y="71"/>
                    <a:pt x="396" y="91"/>
                    <a:pt x="366" y="111"/>
                  </a:cubicBezTo>
                  <a:cubicBezTo>
                    <a:pt x="336" y="121"/>
                    <a:pt x="317" y="131"/>
                    <a:pt x="287" y="140"/>
                  </a:cubicBezTo>
                  <a:cubicBezTo>
                    <a:pt x="238" y="150"/>
                    <a:pt x="198" y="160"/>
                    <a:pt x="149" y="170"/>
                  </a:cubicBezTo>
                  <a:cubicBezTo>
                    <a:pt x="106" y="180"/>
                    <a:pt x="69" y="182"/>
                    <a:pt x="44" y="184"/>
                  </a:cubicBezTo>
                  <a:lnTo>
                    <a:pt x="44" y="184"/>
                  </a:lnTo>
                  <a:cubicBezTo>
                    <a:pt x="55" y="155"/>
                    <a:pt x="70" y="131"/>
                    <a:pt x="90" y="111"/>
                  </a:cubicBezTo>
                  <a:cubicBezTo>
                    <a:pt x="119" y="71"/>
                    <a:pt x="169" y="42"/>
                    <a:pt x="218" y="32"/>
                  </a:cubicBezTo>
                  <a:cubicBezTo>
                    <a:pt x="235" y="25"/>
                    <a:pt x="254" y="22"/>
                    <a:pt x="273" y="22"/>
                  </a:cubicBezTo>
                  <a:close/>
                  <a:moveTo>
                    <a:pt x="270" y="1"/>
                  </a:moveTo>
                  <a:cubicBezTo>
                    <a:pt x="164" y="1"/>
                    <a:pt x="63" y="72"/>
                    <a:pt x="32" y="184"/>
                  </a:cubicBezTo>
                  <a:lnTo>
                    <a:pt x="32" y="184"/>
                  </a:lnTo>
                  <a:cubicBezTo>
                    <a:pt x="12" y="185"/>
                    <a:pt x="1" y="186"/>
                    <a:pt x="1" y="190"/>
                  </a:cubicBezTo>
                  <a:cubicBezTo>
                    <a:pt x="10" y="192"/>
                    <a:pt x="19" y="193"/>
                    <a:pt x="28" y="194"/>
                  </a:cubicBezTo>
                  <a:lnTo>
                    <a:pt x="28" y="194"/>
                  </a:lnTo>
                  <a:cubicBezTo>
                    <a:pt x="21" y="213"/>
                    <a:pt x="21" y="229"/>
                    <a:pt x="31" y="229"/>
                  </a:cubicBezTo>
                  <a:cubicBezTo>
                    <a:pt x="33" y="218"/>
                    <a:pt x="36" y="206"/>
                    <a:pt x="39" y="196"/>
                  </a:cubicBezTo>
                  <a:lnTo>
                    <a:pt x="39" y="196"/>
                  </a:lnTo>
                  <a:cubicBezTo>
                    <a:pt x="50" y="197"/>
                    <a:pt x="60" y="197"/>
                    <a:pt x="70" y="197"/>
                  </a:cubicBezTo>
                  <a:cubicBezTo>
                    <a:pt x="92" y="197"/>
                    <a:pt x="114" y="195"/>
                    <a:pt x="139" y="190"/>
                  </a:cubicBezTo>
                  <a:cubicBezTo>
                    <a:pt x="188" y="180"/>
                    <a:pt x="238" y="170"/>
                    <a:pt x="287" y="160"/>
                  </a:cubicBezTo>
                  <a:cubicBezTo>
                    <a:pt x="317" y="150"/>
                    <a:pt x="346" y="140"/>
                    <a:pt x="376" y="131"/>
                  </a:cubicBezTo>
                  <a:cubicBezTo>
                    <a:pt x="386" y="121"/>
                    <a:pt x="405" y="101"/>
                    <a:pt x="405" y="81"/>
                  </a:cubicBezTo>
                  <a:cubicBezTo>
                    <a:pt x="415" y="62"/>
                    <a:pt x="405" y="42"/>
                    <a:pt x="386" y="32"/>
                  </a:cubicBezTo>
                  <a:cubicBezTo>
                    <a:pt x="349" y="11"/>
                    <a:pt x="309" y="1"/>
                    <a:pt x="27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6"/>
            <p:cNvSpPr/>
            <p:nvPr/>
          </p:nvSpPr>
          <p:spPr>
            <a:xfrm>
              <a:off x="2331037" y="3100755"/>
              <a:ext cx="11901" cy="15968"/>
            </a:xfrm>
            <a:custGeom>
              <a:avLst/>
              <a:gdLst/>
              <a:ahLst/>
              <a:cxnLst/>
              <a:rect l="l" t="t" r="r" b="b"/>
              <a:pathLst>
                <a:path w="199" h="267" extrusionOk="0">
                  <a:moveTo>
                    <a:pt x="50" y="0"/>
                  </a:moveTo>
                  <a:cubicBezTo>
                    <a:pt x="21" y="0"/>
                    <a:pt x="1" y="30"/>
                    <a:pt x="1" y="59"/>
                  </a:cubicBezTo>
                  <a:cubicBezTo>
                    <a:pt x="1" y="79"/>
                    <a:pt x="11" y="99"/>
                    <a:pt x="21" y="119"/>
                  </a:cubicBezTo>
                  <a:cubicBezTo>
                    <a:pt x="40" y="148"/>
                    <a:pt x="60" y="178"/>
                    <a:pt x="90" y="207"/>
                  </a:cubicBezTo>
                  <a:cubicBezTo>
                    <a:pt x="109" y="227"/>
                    <a:pt x="139" y="247"/>
                    <a:pt x="169" y="267"/>
                  </a:cubicBezTo>
                  <a:cubicBezTo>
                    <a:pt x="169" y="267"/>
                    <a:pt x="139" y="237"/>
                    <a:pt x="99" y="188"/>
                  </a:cubicBezTo>
                  <a:cubicBezTo>
                    <a:pt x="80" y="168"/>
                    <a:pt x="60" y="138"/>
                    <a:pt x="50" y="109"/>
                  </a:cubicBezTo>
                  <a:cubicBezTo>
                    <a:pt x="30" y="79"/>
                    <a:pt x="21" y="30"/>
                    <a:pt x="50" y="20"/>
                  </a:cubicBezTo>
                  <a:cubicBezTo>
                    <a:pt x="53" y="19"/>
                    <a:pt x="57" y="18"/>
                    <a:pt x="60" y="18"/>
                  </a:cubicBezTo>
                  <a:cubicBezTo>
                    <a:pt x="88" y="18"/>
                    <a:pt x="121" y="53"/>
                    <a:pt x="139" y="79"/>
                  </a:cubicBezTo>
                  <a:cubicBezTo>
                    <a:pt x="149" y="109"/>
                    <a:pt x="169" y="138"/>
                    <a:pt x="169" y="168"/>
                  </a:cubicBezTo>
                  <a:cubicBezTo>
                    <a:pt x="178" y="198"/>
                    <a:pt x="178" y="237"/>
                    <a:pt x="178" y="267"/>
                  </a:cubicBezTo>
                  <a:cubicBezTo>
                    <a:pt x="198" y="237"/>
                    <a:pt x="198" y="198"/>
                    <a:pt x="198" y="168"/>
                  </a:cubicBezTo>
                  <a:cubicBezTo>
                    <a:pt x="188" y="129"/>
                    <a:pt x="178" y="99"/>
                    <a:pt x="159" y="69"/>
                  </a:cubicBezTo>
                  <a:cubicBezTo>
                    <a:pt x="139" y="30"/>
                    <a:pt x="90"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6"/>
            <p:cNvSpPr/>
            <p:nvPr/>
          </p:nvSpPr>
          <p:spPr>
            <a:xfrm>
              <a:off x="2203594" y="3104283"/>
              <a:ext cx="44914" cy="37797"/>
            </a:xfrm>
            <a:custGeom>
              <a:avLst/>
              <a:gdLst/>
              <a:ahLst/>
              <a:cxnLst/>
              <a:rect l="l" t="t" r="r" b="b"/>
              <a:pathLst>
                <a:path w="751" h="632" extrusionOk="0">
                  <a:moveTo>
                    <a:pt x="40" y="0"/>
                  </a:moveTo>
                  <a:cubicBezTo>
                    <a:pt x="20" y="0"/>
                    <a:pt x="10" y="0"/>
                    <a:pt x="0" y="10"/>
                  </a:cubicBezTo>
                  <a:cubicBezTo>
                    <a:pt x="0" y="10"/>
                    <a:pt x="60" y="10"/>
                    <a:pt x="158" y="20"/>
                  </a:cubicBezTo>
                  <a:cubicBezTo>
                    <a:pt x="415" y="50"/>
                    <a:pt x="622" y="227"/>
                    <a:pt x="701" y="484"/>
                  </a:cubicBezTo>
                  <a:cubicBezTo>
                    <a:pt x="731" y="573"/>
                    <a:pt x="741" y="632"/>
                    <a:pt x="741" y="632"/>
                  </a:cubicBezTo>
                  <a:cubicBezTo>
                    <a:pt x="750" y="632"/>
                    <a:pt x="741" y="622"/>
                    <a:pt x="741" y="592"/>
                  </a:cubicBezTo>
                  <a:cubicBezTo>
                    <a:pt x="741" y="553"/>
                    <a:pt x="731" y="514"/>
                    <a:pt x="721" y="474"/>
                  </a:cubicBezTo>
                  <a:cubicBezTo>
                    <a:pt x="642" y="218"/>
                    <a:pt x="425" y="30"/>
                    <a:pt x="15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6"/>
            <p:cNvSpPr/>
            <p:nvPr/>
          </p:nvSpPr>
          <p:spPr>
            <a:xfrm>
              <a:off x="2215376" y="3051775"/>
              <a:ext cx="3050" cy="52569"/>
            </a:xfrm>
            <a:custGeom>
              <a:avLst/>
              <a:gdLst/>
              <a:ahLst/>
              <a:cxnLst/>
              <a:rect l="l" t="t" r="r" b="b"/>
              <a:pathLst>
                <a:path w="51" h="879" extrusionOk="0">
                  <a:moveTo>
                    <a:pt x="40" y="0"/>
                  </a:moveTo>
                  <a:cubicBezTo>
                    <a:pt x="21" y="148"/>
                    <a:pt x="11" y="296"/>
                    <a:pt x="11" y="444"/>
                  </a:cubicBezTo>
                  <a:cubicBezTo>
                    <a:pt x="1" y="592"/>
                    <a:pt x="1" y="740"/>
                    <a:pt x="11" y="878"/>
                  </a:cubicBezTo>
                  <a:cubicBezTo>
                    <a:pt x="30" y="740"/>
                    <a:pt x="40" y="592"/>
                    <a:pt x="40" y="444"/>
                  </a:cubicBezTo>
                  <a:cubicBezTo>
                    <a:pt x="50" y="296"/>
                    <a:pt x="50" y="148"/>
                    <a:pt x="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6"/>
            <p:cNvSpPr/>
            <p:nvPr/>
          </p:nvSpPr>
          <p:spPr>
            <a:xfrm>
              <a:off x="2264355" y="3130597"/>
              <a:ext cx="37259" cy="2631"/>
            </a:xfrm>
            <a:custGeom>
              <a:avLst/>
              <a:gdLst/>
              <a:ahLst/>
              <a:cxnLst/>
              <a:rect l="l" t="t" r="r" b="b"/>
              <a:pathLst>
                <a:path w="623" h="44" extrusionOk="0">
                  <a:moveTo>
                    <a:pt x="34" y="0"/>
                  </a:moveTo>
                  <a:cubicBezTo>
                    <a:pt x="13" y="0"/>
                    <a:pt x="1" y="2"/>
                    <a:pt x="1" y="4"/>
                  </a:cubicBezTo>
                  <a:cubicBezTo>
                    <a:pt x="99" y="24"/>
                    <a:pt x="208" y="44"/>
                    <a:pt x="317" y="44"/>
                  </a:cubicBezTo>
                  <a:cubicBezTo>
                    <a:pt x="415" y="44"/>
                    <a:pt x="524" y="44"/>
                    <a:pt x="622" y="24"/>
                  </a:cubicBezTo>
                  <a:cubicBezTo>
                    <a:pt x="622" y="19"/>
                    <a:pt x="588" y="19"/>
                    <a:pt x="532" y="19"/>
                  </a:cubicBezTo>
                  <a:cubicBezTo>
                    <a:pt x="477" y="19"/>
                    <a:pt x="400" y="19"/>
                    <a:pt x="317" y="14"/>
                  </a:cubicBezTo>
                  <a:cubicBezTo>
                    <a:pt x="191" y="7"/>
                    <a:pt x="85" y="0"/>
                    <a:pt x="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6"/>
            <p:cNvSpPr/>
            <p:nvPr/>
          </p:nvSpPr>
          <p:spPr>
            <a:xfrm>
              <a:off x="2239596" y="3130119"/>
              <a:ext cx="3588" cy="7296"/>
            </a:xfrm>
            <a:custGeom>
              <a:avLst/>
              <a:gdLst/>
              <a:ahLst/>
              <a:cxnLst/>
              <a:rect l="l" t="t" r="r" b="b"/>
              <a:pathLst>
                <a:path w="60" h="122" extrusionOk="0">
                  <a:moveTo>
                    <a:pt x="4" y="0"/>
                  </a:moveTo>
                  <a:cubicBezTo>
                    <a:pt x="2" y="0"/>
                    <a:pt x="0" y="1"/>
                    <a:pt x="0" y="3"/>
                  </a:cubicBezTo>
                  <a:cubicBezTo>
                    <a:pt x="0" y="3"/>
                    <a:pt x="10" y="32"/>
                    <a:pt x="20" y="62"/>
                  </a:cubicBezTo>
                  <a:cubicBezTo>
                    <a:pt x="30" y="91"/>
                    <a:pt x="40" y="121"/>
                    <a:pt x="50" y="121"/>
                  </a:cubicBezTo>
                  <a:cubicBezTo>
                    <a:pt x="60" y="121"/>
                    <a:pt x="60" y="91"/>
                    <a:pt x="50" y="52"/>
                  </a:cubicBezTo>
                  <a:cubicBezTo>
                    <a:pt x="42" y="19"/>
                    <a:pt x="13" y="0"/>
                    <a:pt x="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6"/>
            <p:cNvSpPr/>
            <p:nvPr/>
          </p:nvSpPr>
          <p:spPr>
            <a:xfrm>
              <a:off x="2230147" y="3118218"/>
              <a:ext cx="5382" cy="5024"/>
            </a:xfrm>
            <a:custGeom>
              <a:avLst/>
              <a:gdLst/>
              <a:ahLst/>
              <a:cxnLst/>
              <a:rect l="l" t="t" r="r" b="b"/>
              <a:pathLst>
                <a:path w="90" h="84" extrusionOk="0">
                  <a:moveTo>
                    <a:pt x="10" y="1"/>
                  </a:moveTo>
                  <a:cubicBezTo>
                    <a:pt x="6" y="1"/>
                    <a:pt x="3" y="2"/>
                    <a:pt x="1" y="4"/>
                  </a:cubicBezTo>
                  <a:cubicBezTo>
                    <a:pt x="1" y="4"/>
                    <a:pt x="10" y="24"/>
                    <a:pt x="30" y="54"/>
                  </a:cubicBezTo>
                  <a:cubicBezTo>
                    <a:pt x="50" y="73"/>
                    <a:pt x="70" y="83"/>
                    <a:pt x="79" y="83"/>
                  </a:cubicBezTo>
                  <a:cubicBezTo>
                    <a:pt x="89" y="73"/>
                    <a:pt x="70" y="54"/>
                    <a:pt x="50" y="34"/>
                  </a:cubicBezTo>
                  <a:cubicBezTo>
                    <a:pt x="35" y="12"/>
                    <a:pt x="20" y="1"/>
                    <a:pt x="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6"/>
            <p:cNvSpPr/>
            <p:nvPr/>
          </p:nvSpPr>
          <p:spPr>
            <a:xfrm>
              <a:off x="2216572" y="3111699"/>
              <a:ext cx="7715" cy="3409"/>
            </a:xfrm>
            <a:custGeom>
              <a:avLst/>
              <a:gdLst/>
              <a:ahLst/>
              <a:cxnLst/>
              <a:rect l="l" t="t" r="r" b="b"/>
              <a:pathLst>
                <a:path w="129" h="57" extrusionOk="0">
                  <a:moveTo>
                    <a:pt x="42" y="1"/>
                  </a:moveTo>
                  <a:cubicBezTo>
                    <a:pt x="20" y="1"/>
                    <a:pt x="1" y="8"/>
                    <a:pt x="1" y="15"/>
                  </a:cubicBezTo>
                  <a:cubicBezTo>
                    <a:pt x="1" y="24"/>
                    <a:pt x="30" y="24"/>
                    <a:pt x="60" y="34"/>
                  </a:cubicBezTo>
                  <a:cubicBezTo>
                    <a:pt x="92" y="42"/>
                    <a:pt x="111" y="57"/>
                    <a:pt x="117" y="57"/>
                  </a:cubicBezTo>
                  <a:cubicBezTo>
                    <a:pt x="118" y="57"/>
                    <a:pt x="119" y="56"/>
                    <a:pt x="119" y="54"/>
                  </a:cubicBezTo>
                  <a:cubicBezTo>
                    <a:pt x="129" y="54"/>
                    <a:pt x="109" y="24"/>
                    <a:pt x="70" y="5"/>
                  </a:cubicBezTo>
                  <a:cubicBezTo>
                    <a:pt x="61" y="2"/>
                    <a:pt x="51"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6"/>
            <p:cNvSpPr/>
            <p:nvPr/>
          </p:nvSpPr>
          <p:spPr>
            <a:xfrm>
              <a:off x="2207123" y="3109127"/>
              <a:ext cx="4186" cy="2273"/>
            </a:xfrm>
            <a:custGeom>
              <a:avLst/>
              <a:gdLst/>
              <a:ahLst/>
              <a:cxnLst/>
              <a:rect l="l" t="t" r="r" b="b"/>
              <a:pathLst>
                <a:path w="70" h="38" extrusionOk="0">
                  <a:moveTo>
                    <a:pt x="13" y="1"/>
                  </a:moveTo>
                  <a:cubicBezTo>
                    <a:pt x="6" y="1"/>
                    <a:pt x="1" y="3"/>
                    <a:pt x="1" y="8"/>
                  </a:cubicBezTo>
                  <a:cubicBezTo>
                    <a:pt x="1" y="18"/>
                    <a:pt x="11" y="28"/>
                    <a:pt x="30" y="38"/>
                  </a:cubicBezTo>
                  <a:lnTo>
                    <a:pt x="70" y="38"/>
                  </a:lnTo>
                  <a:cubicBezTo>
                    <a:pt x="70" y="28"/>
                    <a:pt x="60" y="18"/>
                    <a:pt x="40" y="8"/>
                  </a:cubicBezTo>
                  <a:cubicBezTo>
                    <a:pt x="30" y="3"/>
                    <a:pt x="20" y="1"/>
                    <a:pt x="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6"/>
            <p:cNvSpPr/>
            <p:nvPr/>
          </p:nvSpPr>
          <p:spPr>
            <a:xfrm>
              <a:off x="1728750" y="2995679"/>
              <a:ext cx="243586" cy="131093"/>
            </a:xfrm>
            <a:custGeom>
              <a:avLst/>
              <a:gdLst/>
              <a:ahLst/>
              <a:cxnLst/>
              <a:rect l="l" t="t" r="r" b="b"/>
              <a:pathLst>
                <a:path w="4073" h="2192" extrusionOk="0">
                  <a:moveTo>
                    <a:pt x="2010" y="1"/>
                  </a:moveTo>
                  <a:lnTo>
                    <a:pt x="1705" y="1096"/>
                  </a:lnTo>
                  <a:cubicBezTo>
                    <a:pt x="1705" y="1096"/>
                    <a:pt x="1378" y="1081"/>
                    <a:pt x="1026" y="1081"/>
                  </a:cubicBezTo>
                  <a:cubicBezTo>
                    <a:pt x="537" y="1081"/>
                    <a:pt x="1" y="1111"/>
                    <a:pt x="224" y="1254"/>
                  </a:cubicBezTo>
                  <a:cubicBezTo>
                    <a:pt x="570" y="1471"/>
                    <a:pt x="2918" y="2034"/>
                    <a:pt x="3500" y="2162"/>
                  </a:cubicBezTo>
                  <a:lnTo>
                    <a:pt x="3629" y="2191"/>
                  </a:lnTo>
                  <a:lnTo>
                    <a:pt x="4073" y="573"/>
                  </a:lnTo>
                  <a:lnTo>
                    <a:pt x="201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6"/>
            <p:cNvSpPr/>
            <p:nvPr/>
          </p:nvSpPr>
          <p:spPr>
            <a:xfrm>
              <a:off x="1901464" y="3087538"/>
              <a:ext cx="54363" cy="36840"/>
            </a:xfrm>
            <a:custGeom>
              <a:avLst/>
              <a:gdLst/>
              <a:ahLst/>
              <a:cxnLst/>
              <a:rect l="l" t="t" r="r" b="b"/>
              <a:pathLst>
                <a:path w="909" h="616" extrusionOk="0">
                  <a:moveTo>
                    <a:pt x="657" y="0"/>
                  </a:moveTo>
                  <a:cubicBezTo>
                    <a:pt x="565" y="0"/>
                    <a:pt x="472" y="18"/>
                    <a:pt x="385" y="54"/>
                  </a:cubicBezTo>
                  <a:cubicBezTo>
                    <a:pt x="218" y="123"/>
                    <a:pt x="79" y="261"/>
                    <a:pt x="1" y="428"/>
                  </a:cubicBezTo>
                  <a:lnTo>
                    <a:pt x="750" y="616"/>
                  </a:lnTo>
                  <a:lnTo>
                    <a:pt x="908" y="44"/>
                  </a:lnTo>
                  <a:cubicBezTo>
                    <a:pt x="828" y="15"/>
                    <a:pt x="742" y="0"/>
                    <a:pt x="6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6"/>
            <p:cNvSpPr/>
            <p:nvPr/>
          </p:nvSpPr>
          <p:spPr>
            <a:xfrm>
              <a:off x="1735628" y="3060626"/>
              <a:ext cx="210753" cy="65546"/>
            </a:xfrm>
            <a:custGeom>
              <a:avLst/>
              <a:gdLst/>
              <a:ahLst/>
              <a:cxnLst/>
              <a:rect l="l" t="t" r="r" b="b"/>
              <a:pathLst>
                <a:path w="3524" h="1096" extrusionOk="0">
                  <a:moveTo>
                    <a:pt x="672" y="0"/>
                  </a:moveTo>
                  <a:cubicBezTo>
                    <a:pt x="672" y="0"/>
                    <a:pt x="1" y="0"/>
                    <a:pt x="50" y="119"/>
                  </a:cubicBezTo>
                  <a:cubicBezTo>
                    <a:pt x="100" y="247"/>
                    <a:pt x="2448" y="898"/>
                    <a:pt x="3514" y="1096"/>
                  </a:cubicBezTo>
                  <a:lnTo>
                    <a:pt x="3523" y="1046"/>
                  </a:lnTo>
                  <a:lnTo>
                    <a:pt x="771" y="306"/>
                  </a:lnTo>
                  <a:cubicBezTo>
                    <a:pt x="771" y="306"/>
                    <a:pt x="790" y="40"/>
                    <a:pt x="6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6"/>
            <p:cNvSpPr/>
            <p:nvPr/>
          </p:nvSpPr>
          <p:spPr>
            <a:xfrm>
              <a:off x="1739216" y="3065949"/>
              <a:ext cx="209497" cy="58310"/>
            </a:xfrm>
            <a:custGeom>
              <a:avLst/>
              <a:gdLst/>
              <a:ahLst/>
              <a:cxnLst/>
              <a:rect l="l" t="t" r="r" b="b"/>
              <a:pathLst>
                <a:path w="3503" h="975" extrusionOk="0">
                  <a:moveTo>
                    <a:pt x="0" y="0"/>
                  </a:moveTo>
                  <a:lnTo>
                    <a:pt x="30" y="20"/>
                  </a:lnTo>
                  <a:lnTo>
                    <a:pt x="138" y="49"/>
                  </a:lnTo>
                  <a:lnTo>
                    <a:pt x="503" y="178"/>
                  </a:lnTo>
                  <a:cubicBezTo>
                    <a:pt x="819" y="276"/>
                    <a:pt x="1253" y="405"/>
                    <a:pt x="1737" y="533"/>
                  </a:cubicBezTo>
                  <a:cubicBezTo>
                    <a:pt x="2220" y="671"/>
                    <a:pt x="2664" y="780"/>
                    <a:pt x="2980" y="859"/>
                  </a:cubicBezTo>
                  <a:lnTo>
                    <a:pt x="3355" y="947"/>
                  </a:lnTo>
                  <a:lnTo>
                    <a:pt x="3438" y="963"/>
                  </a:lnTo>
                  <a:lnTo>
                    <a:pt x="3438" y="963"/>
                  </a:lnTo>
                  <a:lnTo>
                    <a:pt x="3355" y="937"/>
                  </a:lnTo>
                  <a:lnTo>
                    <a:pt x="2970" y="839"/>
                  </a:lnTo>
                  <a:cubicBezTo>
                    <a:pt x="2664" y="760"/>
                    <a:pt x="2220" y="641"/>
                    <a:pt x="1737" y="513"/>
                  </a:cubicBezTo>
                  <a:cubicBezTo>
                    <a:pt x="1253" y="375"/>
                    <a:pt x="819" y="247"/>
                    <a:pt x="503" y="148"/>
                  </a:cubicBezTo>
                  <a:lnTo>
                    <a:pt x="138" y="40"/>
                  </a:lnTo>
                  <a:lnTo>
                    <a:pt x="40" y="10"/>
                  </a:lnTo>
                  <a:cubicBezTo>
                    <a:pt x="20" y="10"/>
                    <a:pt x="10" y="0"/>
                    <a:pt x="0" y="0"/>
                  </a:cubicBezTo>
                  <a:close/>
                  <a:moveTo>
                    <a:pt x="3438" y="963"/>
                  </a:moveTo>
                  <a:lnTo>
                    <a:pt x="3454" y="967"/>
                  </a:lnTo>
                  <a:lnTo>
                    <a:pt x="3463" y="967"/>
                  </a:lnTo>
                  <a:lnTo>
                    <a:pt x="3438" y="963"/>
                  </a:lnTo>
                  <a:close/>
                  <a:moveTo>
                    <a:pt x="3463" y="967"/>
                  </a:moveTo>
                  <a:cubicBezTo>
                    <a:pt x="3468" y="972"/>
                    <a:pt x="3476" y="974"/>
                    <a:pt x="3483" y="974"/>
                  </a:cubicBezTo>
                  <a:cubicBezTo>
                    <a:pt x="3491" y="974"/>
                    <a:pt x="3498" y="972"/>
                    <a:pt x="3503" y="967"/>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6"/>
            <p:cNvSpPr/>
            <p:nvPr/>
          </p:nvSpPr>
          <p:spPr>
            <a:xfrm>
              <a:off x="1775218" y="3058832"/>
              <a:ext cx="8313" cy="22487"/>
            </a:xfrm>
            <a:custGeom>
              <a:avLst/>
              <a:gdLst/>
              <a:ahLst/>
              <a:cxnLst/>
              <a:rect l="l" t="t" r="r" b="b"/>
              <a:pathLst>
                <a:path w="139" h="376" extrusionOk="0">
                  <a:moveTo>
                    <a:pt x="0" y="1"/>
                  </a:moveTo>
                  <a:lnTo>
                    <a:pt x="0" y="1"/>
                  </a:lnTo>
                  <a:cubicBezTo>
                    <a:pt x="30" y="50"/>
                    <a:pt x="59" y="109"/>
                    <a:pt x="89" y="178"/>
                  </a:cubicBezTo>
                  <a:cubicBezTo>
                    <a:pt x="99" y="238"/>
                    <a:pt x="109" y="307"/>
                    <a:pt x="109" y="376"/>
                  </a:cubicBezTo>
                  <a:cubicBezTo>
                    <a:pt x="128" y="307"/>
                    <a:pt x="138" y="238"/>
                    <a:pt x="109" y="168"/>
                  </a:cubicBezTo>
                  <a:cubicBezTo>
                    <a:pt x="99" y="99"/>
                    <a:pt x="59" y="40"/>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6"/>
            <p:cNvSpPr/>
            <p:nvPr/>
          </p:nvSpPr>
          <p:spPr>
            <a:xfrm>
              <a:off x="1818875" y="3060626"/>
              <a:ext cx="4784" cy="12439"/>
            </a:xfrm>
            <a:custGeom>
              <a:avLst/>
              <a:gdLst/>
              <a:ahLst/>
              <a:cxnLst/>
              <a:rect l="l" t="t" r="r" b="b"/>
              <a:pathLst>
                <a:path w="80" h="208" extrusionOk="0">
                  <a:moveTo>
                    <a:pt x="10" y="0"/>
                  </a:moveTo>
                  <a:lnTo>
                    <a:pt x="10" y="0"/>
                  </a:lnTo>
                  <a:cubicBezTo>
                    <a:pt x="0" y="10"/>
                    <a:pt x="10" y="50"/>
                    <a:pt x="30" y="109"/>
                  </a:cubicBezTo>
                  <a:cubicBezTo>
                    <a:pt x="40" y="168"/>
                    <a:pt x="59" y="208"/>
                    <a:pt x="69" y="208"/>
                  </a:cubicBezTo>
                  <a:cubicBezTo>
                    <a:pt x="79" y="208"/>
                    <a:pt x="69" y="158"/>
                    <a:pt x="49" y="99"/>
                  </a:cubicBezTo>
                  <a:cubicBezTo>
                    <a:pt x="40" y="40"/>
                    <a:pt x="20" y="0"/>
                    <a:pt x="1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6"/>
            <p:cNvSpPr/>
            <p:nvPr/>
          </p:nvSpPr>
          <p:spPr>
            <a:xfrm>
              <a:off x="1828324" y="3061224"/>
              <a:ext cx="7117" cy="9509"/>
            </a:xfrm>
            <a:custGeom>
              <a:avLst/>
              <a:gdLst/>
              <a:ahLst/>
              <a:cxnLst/>
              <a:rect l="l" t="t" r="r" b="b"/>
              <a:pathLst>
                <a:path w="119" h="159" extrusionOk="0">
                  <a:moveTo>
                    <a:pt x="10" y="0"/>
                  </a:moveTo>
                  <a:lnTo>
                    <a:pt x="10" y="0"/>
                  </a:lnTo>
                  <a:cubicBezTo>
                    <a:pt x="0" y="10"/>
                    <a:pt x="20" y="40"/>
                    <a:pt x="49" y="89"/>
                  </a:cubicBezTo>
                  <a:cubicBezTo>
                    <a:pt x="69" y="128"/>
                    <a:pt x="99" y="158"/>
                    <a:pt x="109" y="158"/>
                  </a:cubicBezTo>
                  <a:cubicBezTo>
                    <a:pt x="118" y="148"/>
                    <a:pt x="89" y="109"/>
                    <a:pt x="69" y="69"/>
                  </a:cubicBezTo>
                  <a:cubicBezTo>
                    <a:pt x="40" y="30"/>
                    <a:pt x="10" y="0"/>
                    <a:pt x="1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6"/>
            <p:cNvSpPr/>
            <p:nvPr/>
          </p:nvSpPr>
          <p:spPr>
            <a:xfrm>
              <a:off x="1831254" y="3057098"/>
              <a:ext cx="13037" cy="3588"/>
            </a:xfrm>
            <a:custGeom>
              <a:avLst/>
              <a:gdLst/>
              <a:ahLst/>
              <a:cxnLst/>
              <a:rect l="l" t="t" r="r" b="b"/>
              <a:pathLst>
                <a:path w="218" h="60" extrusionOk="0">
                  <a:moveTo>
                    <a:pt x="0" y="0"/>
                  </a:moveTo>
                  <a:cubicBezTo>
                    <a:pt x="0" y="10"/>
                    <a:pt x="40" y="30"/>
                    <a:pt x="99" y="40"/>
                  </a:cubicBezTo>
                  <a:cubicBezTo>
                    <a:pt x="139" y="49"/>
                    <a:pt x="178" y="59"/>
                    <a:pt x="217" y="59"/>
                  </a:cubicBezTo>
                  <a:cubicBezTo>
                    <a:pt x="217" y="49"/>
                    <a:pt x="168" y="30"/>
                    <a:pt x="109" y="20"/>
                  </a:cubicBezTo>
                  <a:cubicBezTo>
                    <a:pt x="69" y="0"/>
                    <a:pt x="40" y="0"/>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6"/>
            <p:cNvSpPr/>
            <p:nvPr/>
          </p:nvSpPr>
          <p:spPr>
            <a:xfrm>
              <a:off x="1833587" y="3049981"/>
              <a:ext cx="14832" cy="3469"/>
            </a:xfrm>
            <a:custGeom>
              <a:avLst/>
              <a:gdLst/>
              <a:ahLst/>
              <a:cxnLst/>
              <a:rect l="l" t="t" r="r" b="b"/>
              <a:pathLst>
                <a:path w="248" h="58" extrusionOk="0">
                  <a:moveTo>
                    <a:pt x="1" y="1"/>
                  </a:moveTo>
                  <a:cubicBezTo>
                    <a:pt x="40" y="30"/>
                    <a:pt x="80" y="50"/>
                    <a:pt x="129" y="50"/>
                  </a:cubicBezTo>
                  <a:cubicBezTo>
                    <a:pt x="149" y="55"/>
                    <a:pt x="169" y="57"/>
                    <a:pt x="188" y="57"/>
                  </a:cubicBezTo>
                  <a:cubicBezTo>
                    <a:pt x="208" y="57"/>
                    <a:pt x="228" y="55"/>
                    <a:pt x="248" y="50"/>
                  </a:cubicBezTo>
                  <a:cubicBezTo>
                    <a:pt x="208" y="40"/>
                    <a:pt x="169" y="30"/>
                    <a:pt x="129" y="20"/>
                  </a:cubicBezTo>
                  <a:cubicBezTo>
                    <a:pt x="90" y="11"/>
                    <a:pt x="40" y="1"/>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6"/>
            <p:cNvSpPr/>
            <p:nvPr/>
          </p:nvSpPr>
          <p:spPr>
            <a:xfrm>
              <a:off x="1800575" y="3045077"/>
              <a:ext cx="21291" cy="17942"/>
            </a:xfrm>
            <a:custGeom>
              <a:avLst/>
              <a:gdLst/>
              <a:ahLst/>
              <a:cxnLst/>
              <a:rect l="l" t="t" r="r" b="b"/>
              <a:pathLst>
                <a:path w="356" h="300" extrusionOk="0">
                  <a:moveTo>
                    <a:pt x="82" y="30"/>
                  </a:moveTo>
                  <a:cubicBezTo>
                    <a:pt x="126" y="30"/>
                    <a:pt x="170" y="43"/>
                    <a:pt x="207" y="73"/>
                  </a:cubicBezTo>
                  <a:cubicBezTo>
                    <a:pt x="247" y="93"/>
                    <a:pt x="277" y="132"/>
                    <a:pt x="296" y="172"/>
                  </a:cubicBezTo>
                  <a:cubicBezTo>
                    <a:pt x="309" y="198"/>
                    <a:pt x="318" y="224"/>
                    <a:pt x="323" y="253"/>
                  </a:cubicBezTo>
                  <a:lnTo>
                    <a:pt x="323" y="253"/>
                  </a:lnTo>
                  <a:cubicBezTo>
                    <a:pt x="302" y="246"/>
                    <a:pt x="272" y="236"/>
                    <a:pt x="237" y="221"/>
                  </a:cubicBezTo>
                  <a:cubicBezTo>
                    <a:pt x="188" y="201"/>
                    <a:pt x="148" y="172"/>
                    <a:pt x="109" y="142"/>
                  </a:cubicBezTo>
                  <a:cubicBezTo>
                    <a:pt x="89" y="132"/>
                    <a:pt x="59" y="112"/>
                    <a:pt x="40" y="93"/>
                  </a:cubicBezTo>
                  <a:cubicBezTo>
                    <a:pt x="20" y="73"/>
                    <a:pt x="20" y="43"/>
                    <a:pt x="40" y="33"/>
                  </a:cubicBezTo>
                  <a:cubicBezTo>
                    <a:pt x="54" y="31"/>
                    <a:pt x="68" y="30"/>
                    <a:pt x="82" y="30"/>
                  </a:cubicBezTo>
                  <a:close/>
                  <a:moveTo>
                    <a:pt x="75" y="0"/>
                  </a:moveTo>
                  <a:cubicBezTo>
                    <a:pt x="60" y="0"/>
                    <a:pt x="45" y="1"/>
                    <a:pt x="30" y="4"/>
                  </a:cubicBezTo>
                  <a:cubicBezTo>
                    <a:pt x="10" y="14"/>
                    <a:pt x="0" y="33"/>
                    <a:pt x="0" y="53"/>
                  </a:cubicBezTo>
                  <a:cubicBezTo>
                    <a:pt x="0" y="73"/>
                    <a:pt x="10" y="93"/>
                    <a:pt x="20" y="102"/>
                  </a:cubicBezTo>
                  <a:cubicBezTo>
                    <a:pt x="40" y="122"/>
                    <a:pt x="69" y="142"/>
                    <a:pt x="89" y="162"/>
                  </a:cubicBezTo>
                  <a:cubicBezTo>
                    <a:pt x="129" y="181"/>
                    <a:pt x="178" y="211"/>
                    <a:pt x="227" y="231"/>
                  </a:cubicBezTo>
                  <a:cubicBezTo>
                    <a:pt x="258" y="246"/>
                    <a:pt x="289" y="255"/>
                    <a:pt x="324" y="263"/>
                  </a:cubicBezTo>
                  <a:lnTo>
                    <a:pt x="324" y="263"/>
                  </a:lnTo>
                  <a:cubicBezTo>
                    <a:pt x="325" y="275"/>
                    <a:pt x="326" y="287"/>
                    <a:pt x="326" y="300"/>
                  </a:cubicBezTo>
                  <a:cubicBezTo>
                    <a:pt x="335" y="300"/>
                    <a:pt x="336" y="284"/>
                    <a:pt x="336" y="266"/>
                  </a:cubicBezTo>
                  <a:lnTo>
                    <a:pt x="336" y="266"/>
                  </a:lnTo>
                  <a:cubicBezTo>
                    <a:pt x="342" y="267"/>
                    <a:pt x="349" y="269"/>
                    <a:pt x="355" y="270"/>
                  </a:cubicBezTo>
                  <a:cubicBezTo>
                    <a:pt x="355" y="266"/>
                    <a:pt x="348" y="263"/>
                    <a:pt x="336" y="258"/>
                  </a:cubicBezTo>
                  <a:lnTo>
                    <a:pt x="336" y="258"/>
                  </a:lnTo>
                  <a:cubicBezTo>
                    <a:pt x="335" y="220"/>
                    <a:pt x="326" y="191"/>
                    <a:pt x="316" y="162"/>
                  </a:cubicBezTo>
                  <a:cubicBezTo>
                    <a:pt x="273" y="58"/>
                    <a:pt x="177" y="0"/>
                    <a:pt x="7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6"/>
            <p:cNvSpPr/>
            <p:nvPr/>
          </p:nvSpPr>
          <p:spPr>
            <a:xfrm>
              <a:off x="1818875" y="3047409"/>
              <a:ext cx="15370" cy="13277"/>
            </a:xfrm>
            <a:custGeom>
              <a:avLst/>
              <a:gdLst/>
              <a:ahLst/>
              <a:cxnLst/>
              <a:rect l="l" t="t" r="r" b="b"/>
              <a:pathLst>
                <a:path w="257" h="222" extrusionOk="0">
                  <a:moveTo>
                    <a:pt x="183" y="1"/>
                  </a:moveTo>
                  <a:cubicBezTo>
                    <a:pt x="146" y="1"/>
                    <a:pt x="112" y="14"/>
                    <a:pt x="89" y="44"/>
                  </a:cubicBezTo>
                  <a:cubicBezTo>
                    <a:pt x="59" y="63"/>
                    <a:pt x="40" y="93"/>
                    <a:pt x="20" y="133"/>
                  </a:cubicBezTo>
                  <a:cubicBezTo>
                    <a:pt x="10" y="162"/>
                    <a:pt x="0" y="192"/>
                    <a:pt x="10" y="221"/>
                  </a:cubicBezTo>
                  <a:cubicBezTo>
                    <a:pt x="20" y="192"/>
                    <a:pt x="30" y="162"/>
                    <a:pt x="40" y="133"/>
                  </a:cubicBezTo>
                  <a:cubicBezTo>
                    <a:pt x="59" y="103"/>
                    <a:pt x="79" y="83"/>
                    <a:pt x="99" y="63"/>
                  </a:cubicBezTo>
                  <a:cubicBezTo>
                    <a:pt x="128" y="34"/>
                    <a:pt x="168" y="24"/>
                    <a:pt x="207" y="24"/>
                  </a:cubicBezTo>
                  <a:cubicBezTo>
                    <a:pt x="237" y="44"/>
                    <a:pt x="207" y="93"/>
                    <a:pt x="188" y="113"/>
                  </a:cubicBezTo>
                  <a:cubicBezTo>
                    <a:pt x="158" y="133"/>
                    <a:pt x="138" y="162"/>
                    <a:pt x="109" y="182"/>
                  </a:cubicBezTo>
                  <a:cubicBezTo>
                    <a:pt x="59" y="211"/>
                    <a:pt x="30" y="221"/>
                    <a:pt x="30" y="221"/>
                  </a:cubicBezTo>
                  <a:cubicBezTo>
                    <a:pt x="59" y="221"/>
                    <a:pt x="89" y="211"/>
                    <a:pt x="119" y="192"/>
                  </a:cubicBezTo>
                  <a:cubicBezTo>
                    <a:pt x="148" y="172"/>
                    <a:pt x="178" y="152"/>
                    <a:pt x="198" y="133"/>
                  </a:cubicBezTo>
                  <a:cubicBezTo>
                    <a:pt x="217" y="113"/>
                    <a:pt x="227" y="93"/>
                    <a:pt x="237" y="73"/>
                  </a:cubicBezTo>
                  <a:cubicBezTo>
                    <a:pt x="257" y="54"/>
                    <a:pt x="247" y="14"/>
                    <a:pt x="217" y="4"/>
                  </a:cubicBezTo>
                  <a:cubicBezTo>
                    <a:pt x="206" y="2"/>
                    <a:pt x="194" y="1"/>
                    <a:pt x="18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6"/>
            <p:cNvSpPr/>
            <p:nvPr/>
          </p:nvSpPr>
          <p:spPr>
            <a:xfrm>
              <a:off x="1902062" y="3085744"/>
              <a:ext cx="53765" cy="26852"/>
            </a:xfrm>
            <a:custGeom>
              <a:avLst/>
              <a:gdLst/>
              <a:ahLst/>
              <a:cxnLst/>
              <a:rect l="l" t="t" r="r" b="b"/>
              <a:pathLst>
                <a:path w="899" h="449" extrusionOk="0">
                  <a:moveTo>
                    <a:pt x="617" y="1"/>
                  </a:moveTo>
                  <a:cubicBezTo>
                    <a:pt x="530" y="1"/>
                    <a:pt x="443" y="20"/>
                    <a:pt x="356" y="54"/>
                  </a:cubicBezTo>
                  <a:cubicBezTo>
                    <a:pt x="237" y="103"/>
                    <a:pt x="139" y="192"/>
                    <a:pt x="60" y="301"/>
                  </a:cubicBezTo>
                  <a:cubicBezTo>
                    <a:pt x="40" y="330"/>
                    <a:pt x="20" y="370"/>
                    <a:pt x="10" y="399"/>
                  </a:cubicBezTo>
                  <a:cubicBezTo>
                    <a:pt x="0" y="429"/>
                    <a:pt x="0" y="439"/>
                    <a:pt x="0" y="449"/>
                  </a:cubicBezTo>
                  <a:cubicBezTo>
                    <a:pt x="0" y="449"/>
                    <a:pt x="20" y="389"/>
                    <a:pt x="79" y="310"/>
                  </a:cubicBezTo>
                  <a:cubicBezTo>
                    <a:pt x="148" y="202"/>
                    <a:pt x="247" y="123"/>
                    <a:pt x="366" y="74"/>
                  </a:cubicBezTo>
                  <a:cubicBezTo>
                    <a:pt x="446" y="40"/>
                    <a:pt x="531" y="20"/>
                    <a:pt x="617" y="20"/>
                  </a:cubicBezTo>
                  <a:cubicBezTo>
                    <a:pt x="658" y="20"/>
                    <a:pt x="699" y="25"/>
                    <a:pt x="740" y="34"/>
                  </a:cubicBezTo>
                  <a:cubicBezTo>
                    <a:pt x="839" y="44"/>
                    <a:pt x="888" y="64"/>
                    <a:pt x="888" y="64"/>
                  </a:cubicBezTo>
                  <a:cubicBezTo>
                    <a:pt x="898" y="64"/>
                    <a:pt x="879" y="54"/>
                    <a:pt x="859" y="44"/>
                  </a:cubicBezTo>
                  <a:cubicBezTo>
                    <a:pt x="819" y="34"/>
                    <a:pt x="780" y="24"/>
                    <a:pt x="740" y="14"/>
                  </a:cubicBezTo>
                  <a:cubicBezTo>
                    <a:pt x="699" y="5"/>
                    <a:pt x="658" y="1"/>
                    <a:pt x="6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6"/>
            <p:cNvSpPr/>
            <p:nvPr/>
          </p:nvSpPr>
          <p:spPr>
            <a:xfrm>
              <a:off x="1943387" y="3034671"/>
              <a:ext cx="13636" cy="50774"/>
            </a:xfrm>
            <a:custGeom>
              <a:avLst/>
              <a:gdLst/>
              <a:ahLst/>
              <a:cxnLst/>
              <a:rect l="l" t="t" r="r" b="b"/>
              <a:pathLst>
                <a:path w="228" h="849" extrusionOk="0">
                  <a:moveTo>
                    <a:pt x="227" y="0"/>
                  </a:moveTo>
                  <a:cubicBezTo>
                    <a:pt x="178" y="138"/>
                    <a:pt x="138" y="286"/>
                    <a:pt x="99" y="424"/>
                  </a:cubicBezTo>
                  <a:cubicBezTo>
                    <a:pt x="59" y="563"/>
                    <a:pt x="30" y="711"/>
                    <a:pt x="0" y="849"/>
                  </a:cubicBezTo>
                  <a:cubicBezTo>
                    <a:pt x="49" y="711"/>
                    <a:pt x="89" y="572"/>
                    <a:pt x="128" y="434"/>
                  </a:cubicBezTo>
                  <a:cubicBezTo>
                    <a:pt x="168" y="286"/>
                    <a:pt x="197" y="148"/>
                    <a:pt x="22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6"/>
            <p:cNvSpPr/>
            <p:nvPr/>
          </p:nvSpPr>
          <p:spPr>
            <a:xfrm>
              <a:off x="1853083" y="3087119"/>
              <a:ext cx="36660" cy="9569"/>
            </a:xfrm>
            <a:custGeom>
              <a:avLst/>
              <a:gdLst/>
              <a:ahLst/>
              <a:cxnLst/>
              <a:rect l="l" t="t" r="r" b="b"/>
              <a:pathLst>
                <a:path w="613" h="160" extrusionOk="0">
                  <a:moveTo>
                    <a:pt x="4" y="0"/>
                  </a:moveTo>
                  <a:cubicBezTo>
                    <a:pt x="2" y="0"/>
                    <a:pt x="0" y="0"/>
                    <a:pt x="0" y="1"/>
                  </a:cubicBezTo>
                  <a:cubicBezTo>
                    <a:pt x="99" y="51"/>
                    <a:pt x="198" y="80"/>
                    <a:pt x="296" y="110"/>
                  </a:cubicBezTo>
                  <a:cubicBezTo>
                    <a:pt x="395" y="139"/>
                    <a:pt x="504" y="159"/>
                    <a:pt x="612" y="159"/>
                  </a:cubicBezTo>
                  <a:cubicBezTo>
                    <a:pt x="612" y="149"/>
                    <a:pt x="474" y="130"/>
                    <a:pt x="306" y="80"/>
                  </a:cubicBezTo>
                  <a:cubicBezTo>
                    <a:pt x="153" y="44"/>
                    <a:pt x="25" y="0"/>
                    <a:pt x="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6"/>
            <p:cNvSpPr/>
            <p:nvPr/>
          </p:nvSpPr>
          <p:spPr>
            <a:xfrm>
              <a:off x="1907983" y="3103087"/>
              <a:ext cx="5921" cy="6579"/>
            </a:xfrm>
            <a:custGeom>
              <a:avLst/>
              <a:gdLst/>
              <a:ahLst/>
              <a:cxnLst/>
              <a:rect l="l" t="t" r="r" b="b"/>
              <a:pathLst>
                <a:path w="99" h="110" extrusionOk="0">
                  <a:moveTo>
                    <a:pt x="99" y="1"/>
                  </a:moveTo>
                  <a:cubicBezTo>
                    <a:pt x="89" y="1"/>
                    <a:pt x="59" y="11"/>
                    <a:pt x="30" y="40"/>
                  </a:cubicBezTo>
                  <a:cubicBezTo>
                    <a:pt x="10" y="70"/>
                    <a:pt x="0" y="99"/>
                    <a:pt x="10" y="109"/>
                  </a:cubicBezTo>
                  <a:cubicBezTo>
                    <a:pt x="20" y="109"/>
                    <a:pt x="30" y="90"/>
                    <a:pt x="49" y="60"/>
                  </a:cubicBezTo>
                  <a:cubicBezTo>
                    <a:pt x="79" y="30"/>
                    <a:pt x="99" y="11"/>
                    <a:pt x="9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6"/>
            <p:cNvSpPr/>
            <p:nvPr/>
          </p:nvSpPr>
          <p:spPr>
            <a:xfrm>
              <a:off x="1919764" y="3094236"/>
              <a:ext cx="5981" cy="3828"/>
            </a:xfrm>
            <a:custGeom>
              <a:avLst/>
              <a:gdLst/>
              <a:ahLst/>
              <a:cxnLst/>
              <a:rect l="l" t="t" r="r" b="b"/>
              <a:pathLst>
                <a:path w="100" h="64" extrusionOk="0">
                  <a:moveTo>
                    <a:pt x="99" y="1"/>
                  </a:moveTo>
                  <a:lnTo>
                    <a:pt x="99" y="1"/>
                  </a:lnTo>
                  <a:cubicBezTo>
                    <a:pt x="99" y="1"/>
                    <a:pt x="69" y="11"/>
                    <a:pt x="50" y="20"/>
                  </a:cubicBezTo>
                  <a:cubicBezTo>
                    <a:pt x="20" y="40"/>
                    <a:pt x="0" y="60"/>
                    <a:pt x="0" y="60"/>
                  </a:cubicBezTo>
                  <a:cubicBezTo>
                    <a:pt x="3" y="63"/>
                    <a:pt x="6" y="64"/>
                    <a:pt x="10" y="64"/>
                  </a:cubicBezTo>
                  <a:cubicBezTo>
                    <a:pt x="22" y="64"/>
                    <a:pt x="38" y="55"/>
                    <a:pt x="60" y="40"/>
                  </a:cubicBezTo>
                  <a:cubicBezTo>
                    <a:pt x="89" y="30"/>
                    <a:pt x="99" y="11"/>
                    <a:pt x="9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6"/>
            <p:cNvSpPr/>
            <p:nvPr/>
          </p:nvSpPr>
          <p:spPr>
            <a:xfrm>
              <a:off x="1932144" y="3091306"/>
              <a:ext cx="8313" cy="2392"/>
            </a:xfrm>
            <a:custGeom>
              <a:avLst/>
              <a:gdLst/>
              <a:ahLst/>
              <a:cxnLst/>
              <a:rect l="l" t="t" r="r" b="b"/>
              <a:pathLst>
                <a:path w="139" h="40" extrusionOk="0">
                  <a:moveTo>
                    <a:pt x="70" y="0"/>
                  </a:moveTo>
                  <a:cubicBezTo>
                    <a:pt x="30" y="0"/>
                    <a:pt x="1" y="30"/>
                    <a:pt x="11" y="40"/>
                  </a:cubicBezTo>
                  <a:cubicBezTo>
                    <a:pt x="11" y="40"/>
                    <a:pt x="40" y="30"/>
                    <a:pt x="70" y="30"/>
                  </a:cubicBezTo>
                  <a:cubicBezTo>
                    <a:pt x="96" y="30"/>
                    <a:pt x="118" y="34"/>
                    <a:pt x="130" y="34"/>
                  </a:cubicBezTo>
                  <a:cubicBezTo>
                    <a:pt x="135" y="34"/>
                    <a:pt x="139" y="33"/>
                    <a:pt x="139" y="30"/>
                  </a:cubicBezTo>
                  <a:cubicBezTo>
                    <a:pt x="139" y="20"/>
                    <a:pt x="109" y="0"/>
                    <a:pt x="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6"/>
            <p:cNvSpPr/>
            <p:nvPr/>
          </p:nvSpPr>
          <p:spPr>
            <a:xfrm>
              <a:off x="1946317" y="3092502"/>
              <a:ext cx="4186" cy="1794"/>
            </a:xfrm>
            <a:custGeom>
              <a:avLst/>
              <a:gdLst/>
              <a:ahLst/>
              <a:cxnLst/>
              <a:rect l="l" t="t" r="r" b="b"/>
              <a:pathLst>
                <a:path w="70" h="30" extrusionOk="0">
                  <a:moveTo>
                    <a:pt x="30" y="0"/>
                  </a:moveTo>
                  <a:cubicBezTo>
                    <a:pt x="10" y="0"/>
                    <a:pt x="0" y="10"/>
                    <a:pt x="0" y="20"/>
                  </a:cubicBezTo>
                  <a:cubicBezTo>
                    <a:pt x="0" y="30"/>
                    <a:pt x="10" y="30"/>
                    <a:pt x="30" y="30"/>
                  </a:cubicBezTo>
                  <a:cubicBezTo>
                    <a:pt x="50" y="30"/>
                    <a:pt x="70" y="20"/>
                    <a:pt x="70" y="10"/>
                  </a:cubicBezTo>
                  <a:cubicBezTo>
                    <a:pt x="70" y="0"/>
                    <a:pt x="50" y="0"/>
                    <a:pt x="3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6"/>
            <p:cNvSpPr/>
            <p:nvPr/>
          </p:nvSpPr>
          <p:spPr>
            <a:xfrm>
              <a:off x="1791126" y="1811378"/>
              <a:ext cx="602535" cy="1285329"/>
            </a:xfrm>
            <a:custGeom>
              <a:avLst/>
              <a:gdLst/>
              <a:ahLst/>
              <a:cxnLst/>
              <a:rect l="l" t="t" r="r" b="b"/>
              <a:pathLst>
                <a:path w="10075" h="21492" extrusionOk="0">
                  <a:moveTo>
                    <a:pt x="3543" y="1"/>
                  </a:moveTo>
                  <a:cubicBezTo>
                    <a:pt x="3385" y="218"/>
                    <a:pt x="0" y="20297"/>
                    <a:pt x="0" y="20297"/>
                  </a:cubicBezTo>
                  <a:lnTo>
                    <a:pt x="3543" y="21491"/>
                  </a:lnTo>
                  <a:lnTo>
                    <a:pt x="6523" y="2339"/>
                  </a:lnTo>
                  <a:lnTo>
                    <a:pt x="6157" y="21363"/>
                  </a:lnTo>
                  <a:lnTo>
                    <a:pt x="10075" y="21422"/>
                  </a:lnTo>
                  <a:lnTo>
                    <a:pt x="951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6"/>
            <p:cNvSpPr/>
            <p:nvPr/>
          </p:nvSpPr>
          <p:spPr>
            <a:xfrm>
              <a:off x="1586357" y="861150"/>
              <a:ext cx="298666" cy="539381"/>
            </a:xfrm>
            <a:custGeom>
              <a:avLst/>
              <a:gdLst/>
              <a:ahLst/>
              <a:cxnLst/>
              <a:rect l="l" t="t" r="r" b="b"/>
              <a:pathLst>
                <a:path w="4994" h="9019" extrusionOk="0">
                  <a:moveTo>
                    <a:pt x="3434" y="1"/>
                  </a:moveTo>
                  <a:cubicBezTo>
                    <a:pt x="3395" y="1"/>
                    <a:pt x="3344" y="43"/>
                    <a:pt x="3296" y="162"/>
                  </a:cubicBezTo>
                  <a:cubicBezTo>
                    <a:pt x="3286" y="191"/>
                    <a:pt x="2971" y="991"/>
                    <a:pt x="2971" y="991"/>
                  </a:cubicBezTo>
                  <a:cubicBezTo>
                    <a:pt x="2971" y="991"/>
                    <a:pt x="3049" y="418"/>
                    <a:pt x="3059" y="369"/>
                  </a:cubicBezTo>
                  <a:cubicBezTo>
                    <a:pt x="3065" y="307"/>
                    <a:pt x="3034" y="269"/>
                    <a:pt x="2995" y="269"/>
                  </a:cubicBezTo>
                  <a:cubicBezTo>
                    <a:pt x="2961" y="269"/>
                    <a:pt x="2920" y="299"/>
                    <a:pt x="2892" y="369"/>
                  </a:cubicBezTo>
                  <a:cubicBezTo>
                    <a:pt x="2852" y="478"/>
                    <a:pt x="2655" y="951"/>
                    <a:pt x="2655" y="951"/>
                  </a:cubicBezTo>
                  <a:lnTo>
                    <a:pt x="2102" y="2431"/>
                  </a:lnTo>
                  <a:lnTo>
                    <a:pt x="2092" y="2431"/>
                  </a:lnTo>
                  <a:lnTo>
                    <a:pt x="523" y="6161"/>
                  </a:lnTo>
                  <a:cubicBezTo>
                    <a:pt x="40" y="7059"/>
                    <a:pt x="1" y="8440"/>
                    <a:pt x="1431" y="8934"/>
                  </a:cubicBezTo>
                  <a:cubicBezTo>
                    <a:pt x="1606" y="8993"/>
                    <a:pt x="1810" y="9019"/>
                    <a:pt x="2030" y="9019"/>
                  </a:cubicBezTo>
                  <a:cubicBezTo>
                    <a:pt x="3260" y="9019"/>
                    <a:pt x="4993" y="8223"/>
                    <a:pt x="4993" y="8223"/>
                  </a:cubicBezTo>
                  <a:lnTo>
                    <a:pt x="4697" y="6122"/>
                  </a:lnTo>
                  <a:lnTo>
                    <a:pt x="2359" y="6812"/>
                  </a:lnTo>
                  <a:lnTo>
                    <a:pt x="3267" y="2954"/>
                  </a:lnTo>
                  <a:cubicBezTo>
                    <a:pt x="3267" y="2954"/>
                    <a:pt x="3345" y="2816"/>
                    <a:pt x="3533" y="2412"/>
                  </a:cubicBezTo>
                  <a:lnTo>
                    <a:pt x="4293" y="1642"/>
                  </a:lnTo>
                  <a:cubicBezTo>
                    <a:pt x="4293" y="1642"/>
                    <a:pt x="4280" y="1571"/>
                    <a:pt x="4199" y="1571"/>
                  </a:cubicBezTo>
                  <a:cubicBezTo>
                    <a:pt x="4138" y="1571"/>
                    <a:pt x="4039" y="1611"/>
                    <a:pt x="3878" y="1750"/>
                  </a:cubicBezTo>
                  <a:cubicBezTo>
                    <a:pt x="3834" y="1780"/>
                    <a:pt x="3788" y="1793"/>
                    <a:pt x="3744" y="1793"/>
                  </a:cubicBezTo>
                  <a:cubicBezTo>
                    <a:pt x="3579" y="1793"/>
                    <a:pt x="3438" y="1614"/>
                    <a:pt x="3523" y="1435"/>
                  </a:cubicBezTo>
                  <a:cubicBezTo>
                    <a:pt x="3598" y="1302"/>
                    <a:pt x="3729" y="1239"/>
                    <a:pt x="3860" y="1239"/>
                  </a:cubicBezTo>
                  <a:cubicBezTo>
                    <a:pt x="4020" y="1239"/>
                    <a:pt x="4179" y="1334"/>
                    <a:pt x="4234" y="1514"/>
                  </a:cubicBezTo>
                  <a:cubicBezTo>
                    <a:pt x="4234" y="1514"/>
                    <a:pt x="4274" y="1530"/>
                    <a:pt x="4319" y="1530"/>
                  </a:cubicBezTo>
                  <a:cubicBezTo>
                    <a:pt x="4361" y="1530"/>
                    <a:pt x="4407" y="1516"/>
                    <a:pt x="4431" y="1464"/>
                  </a:cubicBezTo>
                  <a:cubicBezTo>
                    <a:pt x="4490" y="1356"/>
                    <a:pt x="4243" y="961"/>
                    <a:pt x="3928" y="951"/>
                  </a:cubicBezTo>
                  <a:cubicBezTo>
                    <a:pt x="3799" y="951"/>
                    <a:pt x="3681" y="981"/>
                    <a:pt x="3563" y="1030"/>
                  </a:cubicBezTo>
                  <a:cubicBezTo>
                    <a:pt x="3563" y="1030"/>
                    <a:pt x="3928" y="93"/>
                    <a:pt x="3859" y="53"/>
                  </a:cubicBezTo>
                  <a:cubicBezTo>
                    <a:pt x="3848" y="49"/>
                    <a:pt x="3837" y="46"/>
                    <a:pt x="3824" y="46"/>
                  </a:cubicBezTo>
                  <a:cubicBezTo>
                    <a:pt x="3741" y="46"/>
                    <a:pt x="3600" y="179"/>
                    <a:pt x="3257" y="1080"/>
                  </a:cubicBezTo>
                  <a:cubicBezTo>
                    <a:pt x="3257" y="1080"/>
                    <a:pt x="3493" y="241"/>
                    <a:pt x="3503" y="132"/>
                  </a:cubicBezTo>
                  <a:cubicBezTo>
                    <a:pt x="3514" y="67"/>
                    <a:pt x="3483" y="1"/>
                    <a:pt x="3434"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6"/>
            <p:cNvSpPr/>
            <p:nvPr/>
          </p:nvSpPr>
          <p:spPr>
            <a:xfrm>
              <a:off x="1561000" y="1016581"/>
              <a:ext cx="920578" cy="1521918"/>
            </a:xfrm>
            <a:custGeom>
              <a:avLst/>
              <a:gdLst/>
              <a:ahLst/>
              <a:cxnLst/>
              <a:rect l="l" t="t" r="r" b="b"/>
              <a:pathLst>
                <a:path w="15393" h="25448" extrusionOk="0">
                  <a:moveTo>
                    <a:pt x="2181" y="0"/>
                  </a:moveTo>
                  <a:cubicBezTo>
                    <a:pt x="2181" y="0"/>
                    <a:pt x="0" y="3917"/>
                    <a:pt x="464" y="5427"/>
                  </a:cubicBezTo>
                  <a:cubicBezTo>
                    <a:pt x="789" y="6482"/>
                    <a:pt x="1925" y="6638"/>
                    <a:pt x="2578" y="6638"/>
                  </a:cubicBezTo>
                  <a:cubicBezTo>
                    <a:pt x="2737" y="6638"/>
                    <a:pt x="2867" y="6629"/>
                    <a:pt x="2951" y="6621"/>
                  </a:cubicBezTo>
                  <a:lnTo>
                    <a:pt x="3029" y="6611"/>
                  </a:lnTo>
                  <a:lnTo>
                    <a:pt x="3049" y="6611"/>
                  </a:lnTo>
                  <a:lnTo>
                    <a:pt x="7302" y="6049"/>
                  </a:lnTo>
                  <a:lnTo>
                    <a:pt x="7302" y="8604"/>
                  </a:lnTo>
                  <a:lnTo>
                    <a:pt x="4707" y="25003"/>
                  </a:lnTo>
                  <a:lnTo>
                    <a:pt x="14347" y="25447"/>
                  </a:lnTo>
                  <a:lnTo>
                    <a:pt x="13380" y="8180"/>
                  </a:lnTo>
                  <a:lnTo>
                    <a:pt x="13281" y="5970"/>
                  </a:lnTo>
                  <a:lnTo>
                    <a:pt x="13814" y="7203"/>
                  </a:lnTo>
                  <a:lnTo>
                    <a:pt x="15393" y="4904"/>
                  </a:lnTo>
                  <a:lnTo>
                    <a:pt x="14041" y="2289"/>
                  </a:lnTo>
                  <a:cubicBezTo>
                    <a:pt x="13429" y="1677"/>
                    <a:pt x="11604" y="1638"/>
                    <a:pt x="11308" y="1598"/>
                  </a:cubicBezTo>
                  <a:cubicBezTo>
                    <a:pt x="10948" y="1712"/>
                    <a:pt x="10578" y="1769"/>
                    <a:pt x="10208" y="1769"/>
                  </a:cubicBezTo>
                  <a:cubicBezTo>
                    <a:pt x="9838" y="1769"/>
                    <a:pt x="9468" y="1712"/>
                    <a:pt x="9108" y="1598"/>
                  </a:cubicBezTo>
                  <a:cubicBezTo>
                    <a:pt x="8802" y="1608"/>
                    <a:pt x="8496" y="1668"/>
                    <a:pt x="8200" y="1776"/>
                  </a:cubicBezTo>
                  <a:cubicBezTo>
                    <a:pt x="7682" y="1967"/>
                    <a:pt x="6681" y="2358"/>
                    <a:pt x="6647" y="2358"/>
                  </a:cubicBezTo>
                  <a:cubicBezTo>
                    <a:pt x="6644" y="2358"/>
                    <a:pt x="6648" y="2355"/>
                    <a:pt x="6661" y="2348"/>
                  </a:cubicBezTo>
                  <a:lnTo>
                    <a:pt x="6661" y="2348"/>
                  </a:lnTo>
                  <a:lnTo>
                    <a:pt x="2783" y="4213"/>
                  </a:lnTo>
                  <a:lnTo>
                    <a:pt x="2783" y="4213"/>
                  </a:lnTo>
                  <a:lnTo>
                    <a:pt x="3750" y="681"/>
                  </a:lnTo>
                  <a:lnTo>
                    <a:pt x="2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6"/>
            <p:cNvSpPr/>
            <p:nvPr/>
          </p:nvSpPr>
          <p:spPr>
            <a:xfrm>
              <a:off x="2158143" y="1462062"/>
              <a:ext cx="21889" cy="1049877"/>
            </a:xfrm>
            <a:custGeom>
              <a:avLst/>
              <a:gdLst/>
              <a:ahLst/>
              <a:cxnLst/>
              <a:rect l="l" t="t" r="r" b="b"/>
              <a:pathLst>
                <a:path w="366" h="17555" extrusionOk="0">
                  <a:moveTo>
                    <a:pt x="356" y="1"/>
                  </a:moveTo>
                  <a:cubicBezTo>
                    <a:pt x="356" y="20"/>
                    <a:pt x="356" y="40"/>
                    <a:pt x="356" y="50"/>
                  </a:cubicBezTo>
                  <a:cubicBezTo>
                    <a:pt x="366" y="40"/>
                    <a:pt x="366" y="20"/>
                    <a:pt x="356" y="1"/>
                  </a:cubicBezTo>
                  <a:close/>
                  <a:moveTo>
                    <a:pt x="356" y="188"/>
                  </a:moveTo>
                  <a:cubicBezTo>
                    <a:pt x="356" y="306"/>
                    <a:pt x="346" y="484"/>
                    <a:pt x="346" y="691"/>
                  </a:cubicBezTo>
                  <a:cubicBezTo>
                    <a:pt x="336" y="1145"/>
                    <a:pt x="326" y="1787"/>
                    <a:pt x="307" y="2576"/>
                  </a:cubicBezTo>
                  <a:cubicBezTo>
                    <a:pt x="267" y="4164"/>
                    <a:pt x="218" y="6355"/>
                    <a:pt x="159" y="8772"/>
                  </a:cubicBezTo>
                  <a:cubicBezTo>
                    <a:pt x="99" y="11200"/>
                    <a:pt x="50" y="13390"/>
                    <a:pt x="30" y="14979"/>
                  </a:cubicBezTo>
                  <a:cubicBezTo>
                    <a:pt x="20" y="15778"/>
                    <a:pt x="20" y="16419"/>
                    <a:pt x="20" y="16863"/>
                  </a:cubicBezTo>
                  <a:lnTo>
                    <a:pt x="20" y="17376"/>
                  </a:lnTo>
                  <a:cubicBezTo>
                    <a:pt x="20" y="17248"/>
                    <a:pt x="30" y="17080"/>
                    <a:pt x="30" y="16863"/>
                  </a:cubicBezTo>
                  <a:cubicBezTo>
                    <a:pt x="40" y="16409"/>
                    <a:pt x="50" y="15768"/>
                    <a:pt x="70" y="14979"/>
                  </a:cubicBezTo>
                  <a:cubicBezTo>
                    <a:pt x="109" y="13390"/>
                    <a:pt x="168" y="11200"/>
                    <a:pt x="218" y="8782"/>
                  </a:cubicBezTo>
                  <a:cubicBezTo>
                    <a:pt x="277" y="6355"/>
                    <a:pt x="326" y="4164"/>
                    <a:pt x="346" y="2576"/>
                  </a:cubicBezTo>
                  <a:cubicBezTo>
                    <a:pt x="356" y="1787"/>
                    <a:pt x="356" y="1135"/>
                    <a:pt x="356" y="691"/>
                  </a:cubicBezTo>
                  <a:lnTo>
                    <a:pt x="356" y="188"/>
                  </a:lnTo>
                  <a:close/>
                  <a:moveTo>
                    <a:pt x="20" y="17376"/>
                  </a:moveTo>
                  <a:cubicBezTo>
                    <a:pt x="20" y="17426"/>
                    <a:pt x="20" y="17475"/>
                    <a:pt x="11" y="17505"/>
                  </a:cubicBezTo>
                  <a:cubicBezTo>
                    <a:pt x="1" y="17544"/>
                    <a:pt x="20" y="17554"/>
                    <a:pt x="20" y="17554"/>
                  </a:cubicBezTo>
                  <a:cubicBezTo>
                    <a:pt x="11" y="17534"/>
                    <a:pt x="11" y="17524"/>
                    <a:pt x="20" y="17505"/>
                  </a:cubicBezTo>
                  <a:lnTo>
                    <a:pt x="20" y="17376"/>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6"/>
            <p:cNvSpPr/>
            <p:nvPr/>
          </p:nvSpPr>
          <p:spPr>
            <a:xfrm>
              <a:off x="2256700" y="906781"/>
              <a:ext cx="199509" cy="338616"/>
            </a:xfrm>
            <a:custGeom>
              <a:avLst/>
              <a:gdLst/>
              <a:ahLst/>
              <a:cxnLst/>
              <a:rect l="l" t="t" r="r" b="b"/>
              <a:pathLst>
                <a:path w="3336" h="5662" extrusionOk="0">
                  <a:moveTo>
                    <a:pt x="1164" y="1"/>
                  </a:moveTo>
                  <a:cubicBezTo>
                    <a:pt x="993" y="1"/>
                    <a:pt x="832" y="31"/>
                    <a:pt x="711" y="139"/>
                  </a:cubicBezTo>
                  <a:lnTo>
                    <a:pt x="583" y="425"/>
                  </a:lnTo>
                  <a:cubicBezTo>
                    <a:pt x="928" y="425"/>
                    <a:pt x="1155" y="780"/>
                    <a:pt x="1007" y="1086"/>
                  </a:cubicBezTo>
                  <a:cubicBezTo>
                    <a:pt x="928" y="1224"/>
                    <a:pt x="839" y="1343"/>
                    <a:pt x="721" y="1451"/>
                  </a:cubicBezTo>
                  <a:cubicBezTo>
                    <a:pt x="612" y="1560"/>
                    <a:pt x="563" y="1718"/>
                    <a:pt x="602" y="1866"/>
                  </a:cubicBezTo>
                  <a:cubicBezTo>
                    <a:pt x="642" y="1974"/>
                    <a:pt x="741" y="2043"/>
                    <a:pt x="780" y="2142"/>
                  </a:cubicBezTo>
                  <a:cubicBezTo>
                    <a:pt x="829" y="2270"/>
                    <a:pt x="800" y="2408"/>
                    <a:pt x="721" y="2507"/>
                  </a:cubicBezTo>
                  <a:cubicBezTo>
                    <a:pt x="642" y="2616"/>
                    <a:pt x="553" y="2704"/>
                    <a:pt x="464" y="2803"/>
                  </a:cubicBezTo>
                  <a:cubicBezTo>
                    <a:pt x="178" y="3119"/>
                    <a:pt x="79" y="3563"/>
                    <a:pt x="50" y="3977"/>
                  </a:cubicBezTo>
                  <a:cubicBezTo>
                    <a:pt x="1" y="4293"/>
                    <a:pt x="50" y="4619"/>
                    <a:pt x="188" y="4905"/>
                  </a:cubicBezTo>
                  <a:cubicBezTo>
                    <a:pt x="366" y="5250"/>
                    <a:pt x="731" y="5457"/>
                    <a:pt x="1106" y="5566"/>
                  </a:cubicBezTo>
                  <a:cubicBezTo>
                    <a:pt x="1310" y="5627"/>
                    <a:pt x="1527" y="5661"/>
                    <a:pt x="1741" y="5661"/>
                  </a:cubicBezTo>
                  <a:cubicBezTo>
                    <a:pt x="2044" y="5661"/>
                    <a:pt x="2342" y="5593"/>
                    <a:pt x="2596" y="5437"/>
                  </a:cubicBezTo>
                  <a:cubicBezTo>
                    <a:pt x="3000" y="5171"/>
                    <a:pt x="3267" y="4737"/>
                    <a:pt x="3306" y="4263"/>
                  </a:cubicBezTo>
                  <a:cubicBezTo>
                    <a:pt x="3336" y="3780"/>
                    <a:pt x="3188" y="3306"/>
                    <a:pt x="2872" y="2941"/>
                  </a:cubicBezTo>
                  <a:cubicBezTo>
                    <a:pt x="3296" y="2596"/>
                    <a:pt x="3267" y="1935"/>
                    <a:pt x="2813" y="1639"/>
                  </a:cubicBezTo>
                  <a:cubicBezTo>
                    <a:pt x="2546" y="1461"/>
                    <a:pt x="2161" y="1412"/>
                    <a:pt x="2043" y="1135"/>
                  </a:cubicBezTo>
                  <a:cubicBezTo>
                    <a:pt x="1925" y="849"/>
                    <a:pt x="2132" y="484"/>
                    <a:pt x="1964" y="238"/>
                  </a:cubicBezTo>
                  <a:cubicBezTo>
                    <a:pt x="1856" y="80"/>
                    <a:pt x="1638" y="50"/>
                    <a:pt x="1451" y="21"/>
                  </a:cubicBezTo>
                  <a:cubicBezTo>
                    <a:pt x="1356" y="10"/>
                    <a:pt x="1259" y="1"/>
                    <a:pt x="11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6"/>
            <p:cNvSpPr/>
            <p:nvPr/>
          </p:nvSpPr>
          <p:spPr>
            <a:xfrm>
              <a:off x="2227217" y="872573"/>
              <a:ext cx="87973" cy="125172"/>
            </a:xfrm>
            <a:custGeom>
              <a:avLst/>
              <a:gdLst/>
              <a:ahLst/>
              <a:cxnLst/>
              <a:rect l="l" t="t" r="r" b="b"/>
              <a:pathLst>
                <a:path w="1471" h="2093" extrusionOk="0">
                  <a:moveTo>
                    <a:pt x="0" y="0"/>
                  </a:moveTo>
                  <a:lnTo>
                    <a:pt x="365" y="2092"/>
                  </a:lnTo>
                  <a:cubicBezTo>
                    <a:pt x="1155" y="1727"/>
                    <a:pt x="1470" y="760"/>
                    <a:pt x="104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6"/>
            <p:cNvSpPr/>
            <p:nvPr/>
          </p:nvSpPr>
          <p:spPr>
            <a:xfrm>
              <a:off x="2090326" y="1109876"/>
              <a:ext cx="181807" cy="355182"/>
            </a:xfrm>
            <a:custGeom>
              <a:avLst/>
              <a:gdLst/>
              <a:ahLst/>
              <a:cxnLst/>
              <a:rect l="l" t="t" r="r" b="b"/>
              <a:pathLst>
                <a:path w="3040" h="5939" extrusionOk="0">
                  <a:moveTo>
                    <a:pt x="709" y="0"/>
                  </a:moveTo>
                  <a:cubicBezTo>
                    <a:pt x="394" y="0"/>
                    <a:pt x="138" y="11"/>
                    <a:pt x="20" y="38"/>
                  </a:cubicBezTo>
                  <a:cubicBezTo>
                    <a:pt x="0" y="38"/>
                    <a:pt x="1500" y="5939"/>
                    <a:pt x="1500" y="5939"/>
                  </a:cubicBezTo>
                  <a:lnTo>
                    <a:pt x="3039" y="88"/>
                  </a:lnTo>
                  <a:cubicBezTo>
                    <a:pt x="3039" y="88"/>
                    <a:pt x="1624" y="0"/>
                    <a:pt x="70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6"/>
            <p:cNvSpPr/>
            <p:nvPr/>
          </p:nvSpPr>
          <p:spPr>
            <a:xfrm>
              <a:off x="2061380" y="818091"/>
              <a:ext cx="195383" cy="364930"/>
            </a:xfrm>
            <a:custGeom>
              <a:avLst/>
              <a:gdLst/>
              <a:ahLst/>
              <a:cxnLst/>
              <a:rect l="l" t="t" r="r" b="b"/>
              <a:pathLst>
                <a:path w="3267" h="6102" extrusionOk="0">
                  <a:moveTo>
                    <a:pt x="1322" y="1"/>
                  </a:moveTo>
                  <a:cubicBezTo>
                    <a:pt x="926" y="1"/>
                    <a:pt x="527" y="80"/>
                    <a:pt x="149" y="241"/>
                  </a:cubicBezTo>
                  <a:cubicBezTo>
                    <a:pt x="149" y="241"/>
                    <a:pt x="1" y="2214"/>
                    <a:pt x="10" y="3062"/>
                  </a:cubicBezTo>
                  <a:cubicBezTo>
                    <a:pt x="20" y="3921"/>
                    <a:pt x="879" y="4049"/>
                    <a:pt x="879" y="4049"/>
                  </a:cubicBezTo>
                  <a:lnTo>
                    <a:pt x="879" y="4977"/>
                  </a:lnTo>
                  <a:cubicBezTo>
                    <a:pt x="879" y="5598"/>
                    <a:pt x="1382" y="6102"/>
                    <a:pt x="2004" y="6102"/>
                  </a:cubicBezTo>
                  <a:cubicBezTo>
                    <a:pt x="2605" y="6102"/>
                    <a:pt x="3109" y="5618"/>
                    <a:pt x="3128" y="5016"/>
                  </a:cubicBezTo>
                  <a:lnTo>
                    <a:pt x="3267" y="714"/>
                  </a:lnTo>
                  <a:lnTo>
                    <a:pt x="3138" y="615"/>
                  </a:lnTo>
                  <a:cubicBezTo>
                    <a:pt x="2612" y="211"/>
                    <a:pt x="1971" y="1"/>
                    <a:pt x="1322"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6"/>
            <p:cNvSpPr/>
            <p:nvPr/>
          </p:nvSpPr>
          <p:spPr>
            <a:xfrm>
              <a:off x="2076750" y="910250"/>
              <a:ext cx="15968" cy="14891"/>
            </a:xfrm>
            <a:custGeom>
              <a:avLst/>
              <a:gdLst/>
              <a:ahLst/>
              <a:cxnLst/>
              <a:rect l="l" t="t" r="r" b="b"/>
              <a:pathLst>
                <a:path w="267" h="249" extrusionOk="0">
                  <a:moveTo>
                    <a:pt x="127" y="0"/>
                  </a:moveTo>
                  <a:cubicBezTo>
                    <a:pt x="66" y="0"/>
                    <a:pt x="6" y="44"/>
                    <a:pt x="0" y="120"/>
                  </a:cubicBezTo>
                  <a:cubicBezTo>
                    <a:pt x="0" y="197"/>
                    <a:pt x="64" y="249"/>
                    <a:pt x="129" y="249"/>
                  </a:cubicBezTo>
                  <a:cubicBezTo>
                    <a:pt x="156" y="249"/>
                    <a:pt x="184" y="240"/>
                    <a:pt x="207" y="219"/>
                  </a:cubicBezTo>
                  <a:cubicBezTo>
                    <a:pt x="266" y="170"/>
                    <a:pt x="266" y="91"/>
                    <a:pt x="217" y="41"/>
                  </a:cubicBezTo>
                  <a:cubicBezTo>
                    <a:pt x="193" y="13"/>
                    <a:pt x="160" y="0"/>
                    <a:pt x="12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6"/>
            <p:cNvSpPr/>
            <p:nvPr/>
          </p:nvSpPr>
          <p:spPr>
            <a:xfrm>
              <a:off x="2069035" y="901458"/>
              <a:ext cx="27211" cy="7356"/>
            </a:xfrm>
            <a:custGeom>
              <a:avLst/>
              <a:gdLst/>
              <a:ahLst/>
              <a:cxnLst/>
              <a:rect l="l" t="t" r="r" b="b"/>
              <a:pathLst>
                <a:path w="455" h="123" extrusionOk="0">
                  <a:moveTo>
                    <a:pt x="218" y="1"/>
                  </a:moveTo>
                  <a:cubicBezTo>
                    <a:pt x="159" y="1"/>
                    <a:pt x="99" y="21"/>
                    <a:pt x="50" y="60"/>
                  </a:cubicBezTo>
                  <a:cubicBezTo>
                    <a:pt x="11" y="90"/>
                    <a:pt x="1" y="119"/>
                    <a:pt x="11" y="119"/>
                  </a:cubicBezTo>
                  <a:cubicBezTo>
                    <a:pt x="12" y="122"/>
                    <a:pt x="14" y="123"/>
                    <a:pt x="18" y="123"/>
                  </a:cubicBezTo>
                  <a:cubicBezTo>
                    <a:pt x="43" y="123"/>
                    <a:pt x="124" y="70"/>
                    <a:pt x="228" y="70"/>
                  </a:cubicBezTo>
                  <a:cubicBezTo>
                    <a:pt x="337" y="70"/>
                    <a:pt x="413" y="120"/>
                    <a:pt x="431" y="120"/>
                  </a:cubicBezTo>
                  <a:cubicBezTo>
                    <a:pt x="433" y="120"/>
                    <a:pt x="434" y="120"/>
                    <a:pt x="435" y="119"/>
                  </a:cubicBezTo>
                  <a:cubicBezTo>
                    <a:pt x="455" y="100"/>
                    <a:pt x="435" y="80"/>
                    <a:pt x="395" y="50"/>
                  </a:cubicBezTo>
                  <a:cubicBezTo>
                    <a:pt x="346" y="21"/>
                    <a:pt x="287" y="1"/>
                    <a:pt x="21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6"/>
            <p:cNvSpPr/>
            <p:nvPr/>
          </p:nvSpPr>
          <p:spPr>
            <a:xfrm>
              <a:off x="2149292" y="915034"/>
              <a:ext cx="19138" cy="14533"/>
            </a:xfrm>
            <a:custGeom>
              <a:avLst/>
              <a:gdLst/>
              <a:ahLst/>
              <a:cxnLst/>
              <a:rect l="l" t="t" r="r" b="b"/>
              <a:pathLst>
                <a:path w="320" h="243" extrusionOk="0">
                  <a:moveTo>
                    <a:pt x="164" y="0"/>
                  </a:moveTo>
                  <a:cubicBezTo>
                    <a:pt x="143" y="0"/>
                    <a:pt x="120" y="7"/>
                    <a:pt x="99" y="21"/>
                  </a:cubicBezTo>
                  <a:cubicBezTo>
                    <a:pt x="1" y="80"/>
                    <a:pt x="30" y="218"/>
                    <a:pt x="129" y="238"/>
                  </a:cubicBezTo>
                  <a:cubicBezTo>
                    <a:pt x="141" y="241"/>
                    <a:pt x="152" y="242"/>
                    <a:pt x="163" y="242"/>
                  </a:cubicBezTo>
                  <a:cubicBezTo>
                    <a:pt x="255" y="242"/>
                    <a:pt x="320" y="139"/>
                    <a:pt x="267" y="60"/>
                  </a:cubicBezTo>
                  <a:cubicBezTo>
                    <a:pt x="242" y="22"/>
                    <a:pt x="204" y="0"/>
                    <a:pt x="16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6"/>
            <p:cNvSpPr/>
            <p:nvPr/>
          </p:nvSpPr>
          <p:spPr>
            <a:xfrm>
              <a:off x="2145764" y="907379"/>
              <a:ext cx="26613" cy="7834"/>
            </a:xfrm>
            <a:custGeom>
              <a:avLst/>
              <a:gdLst/>
              <a:ahLst/>
              <a:cxnLst/>
              <a:rect l="l" t="t" r="r" b="b"/>
              <a:pathLst>
                <a:path w="445" h="131" extrusionOk="0">
                  <a:moveTo>
                    <a:pt x="219" y="1"/>
                  </a:moveTo>
                  <a:cubicBezTo>
                    <a:pt x="158" y="1"/>
                    <a:pt x="99" y="20"/>
                    <a:pt x="50" y="60"/>
                  </a:cubicBezTo>
                  <a:cubicBezTo>
                    <a:pt x="10" y="89"/>
                    <a:pt x="1" y="119"/>
                    <a:pt x="1" y="129"/>
                  </a:cubicBezTo>
                  <a:cubicBezTo>
                    <a:pt x="2" y="130"/>
                    <a:pt x="4" y="130"/>
                    <a:pt x="6" y="130"/>
                  </a:cubicBezTo>
                  <a:cubicBezTo>
                    <a:pt x="33" y="130"/>
                    <a:pt x="108" y="80"/>
                    <a:pt x="218" y="80"/>
                  </a:cubicBezTo>
                  <a:cubicBezTo>
                    <a:pt x="226" y="79"/>
                    <a:pt x="233" y="79"/>
                    <a:pt x="241" y="79"/>
                  </a:cubicBezTo>
                  <a:cubicBezTo>
                    <a:pt x="333" y="79"/>
                    <a:pt x="404" y="123"/>
                    <a:pt x="427" y="123"/>
                  </a:cubicBezTo>
                  <a:cubicBezTo>
                    <a:pt x="431" y="123"/>
                    <a:pt x="433" y="122"/>
                    <a:pt x="435" y="119"/>
                  </a:cubicBezTo>
                  <a:cubicBezTo>
                    <a:pt x="445" y="109"/>
                    <a:pt x="425" y="89"/>
                    <a:pt x="395" y="60"/>
                  </a:cubicBezTo>
                  <a:cubicBezTo>
                    <a:pt x="341" y="20"/>
                    <a:pt x="279" y="1"/>
                    <a:pt x="2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6"/>
            <p:cNvSpPr/>
            <p:nvPr/>
          </p:nvSpPr>
          <p:spPr>
            <a:xfrm>
              <a:off x="2099177" y="911506"/>
              <a:ext cx="22427" cy="61898"/>
            </a:xfrm>
            <a:custGeom>
              <a:avLst/>
              <a:gdLst/>
              <a:ahLst/>
              <a:cxnLst/>
              <a:rect l="l" t="t" r="r" b="b"/>
              <a:pathLst>
                <a:path w="375" h="1035" extrusionOk="0">
                  <a:moveTo>
                    <a:pt x="375" y="1"/>
                  </a:moveTo>
                  <a:cubicBezTo>
                    <a:pt x="276" y="198"/>
                    <a:pt x="187" y="395"/>
                    <a:pt x="118" y="612"/>
                  </a:cubicBezTo>
                  <a:cubicBezTo>
                    <a:pt x="89" y="691"/>
                    <a:pt x="59" y="770"/>
                    <a:pt x="30" y="859"/>
                  </a:cubicBezTo>
                  <a:cubicBezTo>
                    <a:pt x="10" y="899"/>
                    <a:pt x="0" y="938"/>
                    <a:pt x="10" y="978"/>
                  </a:cubicBezTo>
                  <a:cubicBezTo>
                    <a:pt x="20" y="1007"/>
                    <a:pt x="39" y="1017"/>
                    <a:pt x="59" y="1027"/>
                  </a:cubicBezTo>
                  <a:cubicBezTo>
                    <a:pt x="69" y="1032"/>
                    <a:pt x="79" y="1034"/>
                    <a:pt x="89" y="1034"/>
                  </a:cubicBezTo>
                  <a:cubicBezTo>
                    <a:pt x="99" y="1034"/>
                    <a:pt x="109" y="1032"/>
                    <a:pt x="118" y="1027"/>
                  </a:cubicBezTo>
                  <a:cubicBezTo>
                    <a:pt x="148" y="1032"/>
                    <a:pt x="180" y="1034"/>
                    <a:pt x="213" y="1034"/>
                  </a:cubicBezTo>
                  <a:cubicBezTo>
                    <a:pt x="247" y="1034"/>
                    <a:pt x="281" y="1032"/>
                    <a:pt x="316" y="1027"/>
                  </a:cubicBezTo>
                  <a:cubicBezTo>
                    <a:pt x="247" y="1007"/>
                    <a:pt x="187" y="987"/>
                    <a:pt x="118" y="987"/>
                  </a:cubicBezTo>
                  <a:cubicBezTo>
                    <a:pt x="89" y="987"/>
                    <a:pt x="69" y="978"/>
                    <a:pt x="59" y="958"/>
                  </a:cubicBezTo>
                  <a:cubicBezTo>
                    <a:pt x="59" y="928"/>
                    <a:pt x="69" y="899"/>
                    <a:pt x="89" y="869"/>
                  </a:cubicBezTo>
                  <a:lnTo>
                    <a:pt x="178" y="632"/>
                  </a:lnTo>
                  <a:cubicBezTo>
                    <a:pt x="266" y="435"/>
                    <a:pt x="335" y="218"/>
                    <a:pt x="37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6"/>
            <p:cNvSpPr/>
            <p:nvPr/>
          </p:nvSpPr>
          <p:spPr>
            <a:xfrm>
              <a:off x="2113290" y="1040742"/>
              <a:ext cx="67340" cy="32355"/>
            </a:xfrm>
            <a:custGeom>
              <a:avLst/>
              <a:gdLst/>
              <a:ahLst/>
              <a:cxnLst/>
              <a:rect l="l" t="t" r="r" b="b"/>
              <a:pathLst>
                <a:path w="1126" h="541" extrusionOk="0">
                  <a:moveTo>
                    <a:pt x="1126" y="1"/>
                  </a:moveTo>
                  <a:lnTo>
                    <a:pt x="1126" y="1"/>
                  </a:lnTo>
                  <a:cubicBezTo>
                    <a:pt x="790" y="208"/>
                    <a:pt x="396" y="316"/>
                    <a:pt x="1" y="316"/>
                  </a:cubicBezTo>
                  <a:lnTo>
                    <a:pt x="1" y="533"/>
                  </a:lnTo>
                  <a:cubicBezTo>
                    <a:pt x="53" y="538"/>
                    <a:pt x="103" y="540"/>
                    <a:pt x="150" y="540"/>
                  </a:cubicBezTo>
                  <a:cubicBezTo>
                    <a:pt x="890" y="540"/>
                    <a:pt x="1126" y="1"/>
                    <a:pt x="1126" y="1"/>
                  </a:cubicBezTo>
                  <a:close/>
                </a:path>
              </a:pathLst>
            </a:custGeom>
            <a:solidFill>
              <a:srgbClr val="936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6"/>
            <p:cNvSpPr/>
            <p:nvPr/>
          </p:nvSpPr>
          <p:spPr>
            <a:xfrm>
              <a:off x="2245517" y="920596"/>
              <a:ext cx="34866" cy="53047"/>
            </a:xfrm>
            <a:custGeom>
              <a:avLst/>
              <a:gdLst/>
              <a:ahLst/>
              <a:cxnLst/>
              <a:rect l="l" t="t" r="r" b="b"/>
              <a:pathLst>
                <a:path w="583" h="887" extrusionOk="0">
                  <a:moveTo>
                    <a:pt x="174" y="0"/>
                  </a:moveTo>
                  <a:cubicBezTo>
                    <a:pt x="125" y="0"/>
                    <a:pt x="91" y="7"/>
                    <a:pt x="89" y="7"/>
                  </a:cubicBezTo>
                  <a:cubicBezTo>
                    <a:pt x="89" y="7"/>
                    <a:pt x="0" y="835"/>
                    <a:pt x="0" y="845"/>
                  </a:cubicBezTo>
                  <a:cubicBezTo>
                    <a:pt x="0" y="849"/>
                    <a:pt x="101" y="886"/>
                    <a:pt x="219" y="886"/>
                  </a:cubicBezTo>
                  <a:cubicBezTo>
                    <a:pt x="384" y="886"/>
                    <a:pt x="582" y="814"/>
                    <a:pt x="582" y="480"/>
                  </a:cubicBezTo>
                  <a:cubicBezTo>
                    <a:pt x="582" y="55"/>
                    <a:pt x="315" y="0"/>
                    <a:pt x="174"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6"/>
            <p:cNvSpPr/>
            <p:nvPr/>
          </p:nvSpPr>
          <p:spPr>
            <a:xfrm>
              <a:off x="2255504" y="931600"/>
              <a:ext cx="16028" cy="30381"/>
            </a:xfrm>
            <a:custGeom>
              <a:avLst/>
              <a:gdLst/>
              <a:ahLst/>
              <a:cxnLst/>
              <a:rect l="l" t="t" r="r" b="b"/>
              <a:pathLst>
                <a:path w="268" h="508" extrusionOk="0">
                  <a:moveTo>
                    <a:pt x="119" y="0"/>
                  </a:moveTo>
                  <a:cubicBezTo>
                    <a:pt x="99" y="0"/>
                    <a:pt x="80" y="10"/>
                    <a:pt x="70" y="20"/>
                  </a:cubicBezTo>
                  <a:cubicBezTo>
                    <a:pt x="50" y="30"/>
                    <a:pt x="50" y="40"/>
                    <a:pt x="40" y="59"/>
                  </a:cubicBezTo>
                  <a:cubicBezTo>
                    <a:pt x="40" y="79"/>
                    <a:pt x="40" y="89"/>
                    <a:pt x="50" y="89"/>
                  </a:cubicBezTo>
                  <a:cubicBezTo>
                    <a:pt x="60" y="89"/>
                    <a:pt x="50" y="79"/>
                    <a:pt x="60" y="59"/>
                  </a:cubicBezTo>
                  <a:cubicBezTo>
                    <a:pt x="70" y="40"/>
                    <a:pt x="90" y="30"/>
                    <a:pt x="119" y="30"/>
                  </a:cubicBezTo>
                  <a:cubicBezTo>
                    <a:pt x="149" y="40"/>
                    <a:pt x="178" y="69"/>
                    <a:pt x="188" y="109"/>
                  </a:cubicBezTo>
                  <a:cubicBezTo>
                    <a:pt x="208" y="158"/>
                    <a:pt x="218" y="207"/>
                    <a:pt x="218" y="257"/>
                  </a:cubicBezTo>
                  <a:cubicBezTo>
                    <a:pt x="218" y="346"/>
                    <a:pt x="178" y="424"/>
                    <a:pt x="99" y="474"/>
                  </a:cubicBezTo>
                  <a:cubicBezTo>
                    <a:pt x="90" y="479"/>
                    <a:pt x="77" y="481"/>
                    <a:pt x="65" y="481"/>
                  </a:cubicBezTo>
                  <a:cubicBezTo>
                    <a:pt x="53" y="481"/>
                    <a:pt x="40" y="479"/>
                    <a:pt x="30" y="474"/>
                  </a:cubicBezTo>
                  <a:cubicBezTo>
                    <a:pt x="11" y="464"/>
                    <a:pt x="1" y="454"/>
                    <a:pt x="1" y="454"/>
                  </a:cubicBezTo>
                  <a:lnTo>
                    <a:pt x="1" y="454"/>
                  </a:lnTo>
                  <a:cubicBezTo>
                    <a:pt x="1" y="464"/>
                    <a:pt x="1" y="474"/>
                    <a:pt x="21" y="484"/>
                  </a:cubicBezTo>
                  <a:cubicBezTo>
                    <a:pt x="42" y="498"/>
                    <a:pt x="64" y="507"/>
                    <a:pt x="86" y="507"/>
                  </a:cubicBezTo>
                  <a:cubicBezTo>
                    <a:pt x="93" y="507"/>
                    <a:pt x="101" y="506"/>
                    <a:pt x="109" y="503"/>
                  </a:cubicBezTo>
                  <a:cubicBezTo>
                    <a:pt x="208" y="454"/>
                    <a:pt x="267" y="355"/>
                    <a:pt x="257" y="257"/>
                  </a:cubicBezTo>
                  <a:cubicBezTo>
                    <a:pt x="257" y="198"/>
                    <a:pt x="247" y="148"/>
                    <a:pt x="228" y="99"/>
                  </a:cubicBezTo>
                  <a:cubicBezTo>
                    <a:pt x="208" y="50"/>
                    <a:pt x="169" y="10"/>
                    <a:pt x="119" y="0"/>
                  </a:cubicBezTo>
                  <a:close/>
                </a:path>
              </a:pathLst>
            </a:custGeom>
            <a:solidFill>
              <a:srgbClr val="936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6"/>
            <p:cNvSpPr/>
            <p:nvPr/>
          </p:nvSpPr>
          <p:spPr>
            <a:xfrm>
              <a:off x="2061380" y="802243"/>
              <a:ext cx="201304" cy="137671"/>
            </a:xfrm>
            <a:custGeom>
              <a:avLst/>
              <a:gdLst/>
              <a:ahLst/>
              <a:cxnLst/>
              <a:rect l="l" t="t" r="r" b="b"/>
              <a:pathLst>
                <a:path w="3366" h="2302" extrusionOk="0">
                  <a:moveTo>
                    <a:pt x="1230" y="1"/>
                  </a:moveTo>
                  <a:cubicBezTo>
                    <a:pt x="773" y="1"/>
                    <a:pt x="338" y="177"/>
                    <a:pt x="1" y="496"/>
                  </a:cubicBezTo>
                  <a:lnTo>
                    <a:pt x="149" y="466"/>
                  </a:lnTo>
                  <a:cubicBezTo>
                    <a:pt x="316" y="762"/>
                    <a:pt x="671" y="920"/>
                    <a:pt x="1017" y="930"/>
                  </a:cubicBezTo>
                  <a:cubicBezTo>
                    <a:pt x="1362" y="930"/>
                    <a:pt x="1698" y="871"/>
                    <a:pt x="2023" y="752"/>
                  </a:cubicBezTo>
                  <a:cubicBezTo>
                    <a:pt x="2115" y="728"/>
                    <a:pt x="2213" y="707"/>
                    <a:pt x="2304" y="707"/>
                  </a:cubicBezTo>
                  <a:cubicBezTo>
                    <a:pt x="2401" y="707"/>
                    <a:pt x="2490" y="731"/>
                    <a:pt x="2556" y="802"/>
                  </a:cubicBezTo>
                  <a:cubicBezTo>
                    <a:pt x="2625" y="880"/>
                    <a:pt x="2665" y="989"/>
                    <a:pt x="2674" y="1098"/>
                  </a:cubicBezTo>
                  <a:cubicBezTo>
                    <a:pt x="2704" y="1334"/>
                    <a:pt x="2704" y="1581"/>
                    <a:pt x="2684" y="1818"/>
                  </a:cubicBezTo>
                  <a:cubicBezTo>
                    <a:pt x="2665" y="1917"/>
                    <a:pt x="2665" y="2015"/>
                    <a:pt x="2684" y="2114"/>
                  </a:cubicBezTo>
                  <a:cubicBezTo>
                    <a:pt x="2704" y="2203"/>
                    <a:pt x="2773" y="2282"/>
                    <a:pt x="2872" y="2301"/>
                  </a:cubicBezTo>
                  <a:cubicBezTo>
                    <a:pt x="2875" y="2302"/>
                    <a:pt x="2878" y="2302"/>
                    <a:pt x="2881" y="2302"/>
                  </a:cubicBezTo>
                  <a:cubicBezTo>
                    <a:pt x="3037" y="2302"/>
                    <a:pt x="3208" y="2071"/>
                    <a:pt x="3257" y="1926"/>
                  </a:cubicBezTo>
                  <a:cubicBezTo>
                    <a:pt x="3306" y="1759"/>
                    <a:pt x="3336" y="1581"/>
                    <a:pt x="3336" y="1394"/>
                  </a:cubicBezTo>
                  <a:cubicBezTo>
                    <a:pt x="3365" y="1186"/>
                    <a:pt x="3326" y="969"/>
                    <a:pt x="3227" y="792"/>
                  </a:cubicBezTo>
                  <a:cubicBezTo>
                    <a:pt x="3089" y="594"/>
                    <a:pt x="2892" y="446"/>
                    <a:pt x="2674" y="358"/>
                  </a:cubicBezTo>
                  <a:cubicBezTo>
                    <a:pt x="2250" y="140"/>
                    <a:pt x="1777" y="22"/>
                    <a:pt x="1303" y="2"/>
                  </a:cubicBezTo>
                  <a:cubicBezTo>
                    <a:pt x="1279" y="1"/>
                    <a:pt x="1254" y="1"/>
                    <a:pt x="123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6"/>
            <p:cNvSpPr/>
            <p:nvPr/>
          </p:nvSpPr>
          <p:spPr>
            <a:xfrm>
              <a:off x="2120527" y="978307"/>
              <a:ext cx="25896" cy="19197"/>
            </a:xfrm>
            <a:custGeom>
              <a:avLst/>
              <a:gdLst/>
              <a:ahLst/>
              <a:cxnLst/>
              <a:rect l="l" t="t" r="r" b="b"/>
              <a:pathLst>
                <a:path w="433" h="321" extrusionOk="0">
                  <a:moveTo>
                    <a:pt x="235" y="0"/>
                  </a:moveTo>
                  <a:cubicBezTo>
                    <a:pt x="211" y="0"/>
                    <a:pt x="188" y="6"/>
                    <a:pt x="166" y="18"/>
                  </a:cubicBezTo>
                  <a:cubicBezTo>
                    <a:pt x="97" y="58"/>
                    <a:pt x="48" y="127"/>
                    <a:pt x="28" y="206"/>
                  </a:cubicBezTo>
                  <a:cubicBezTo>
                    <a:pt x="0" y="252"/>
                    <a:pt x="33" y="315"/>
                    <a:pt x="86" y="315"/>
                  </a:cubicBezTo>
                  <a:cubicBezTo>
                    <a:pt x="89" y="315"/>
                    <a:pt x="93" y="315"/>
                    <a:pt x="97" y="314"/>
                  </a:cubicBezTo>
                  <a:cubicBezTo>
                    <a:pt x="121" y="319"/>
                    <a:pt x="146" y="321"/>
                    <a:pt x="170" y="321"/>
                  </a:cubicBezTo>
                  <a:cubicBezTo>
                    <a:pt x="203" y="321"/>
                    <a:pt x="236" y="316"/>
                    <a:pt x="265" y="305"/>
                  </a:cubicBezTo>
                  <a:cubicBezTo>
                    <a:pt x="324" y="295"/>
                    <a:pt x="373" y="255"/>
                    <a:pt x="403" y="206"/>
                  </a:cubicBezTo>
                  <a:cubicBezTo>
                    <a:pt x="432" y="157"/>
                    <a:pt x="423" y="87"/>
                    <a:pt x="383" y="48"/>
                  </a:cubicBezTo>
                  <a:lnTo>
                    <a:pt x="373" y="68"/>
                  </a:lnTo>
                  <a:cubicBezTo>
                    <a:pt x="339" y="27"/>
                    <a:pt x="287" y="0"/>
                    <a:pt x="235" y="0"/>
                  </a:cubicBezTo>
                  <a:close/>
                </a:path>
              </a:pathLst>
            </a:custGeom>
            <a:solidFill>
              <a:srgbClr val="936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6"/>
            <p:cNvSpPr/>
            <p:nvPr/>
          </p:nvSpPr>
          <p:spPr>
            <a:xfrm>
              <a:off x="2032495" y="853675"/>
              <a:ext cx="272651" cy="26015"/>
            </a:xfrm>
            <a:custGeom>
              <a:avLst/>
              <a:gdLst/>
              <a:ahLst/>
              <a:cxnLst/>
              <a:rect l="l" t="t" r="r" b="b"/>
              <a:pathLst>
                <a:path w="4559" h="435" extrusionOk="0">
                  <a:moveTo>
                    <a:pt x="217" y="1"/>
                  </a:moveTo>
                  <a:cubicBezTo>
                    <a:pt x="99" y="1"/>
                    <a:pt x="0" y="99"/>
                    <a:pt x="0" y="218"/>
                  </a:cubicBezTo>
                  <a:cubicBezTo>
                    <a:pt x="0" y="336"/>
                    <a:pt x="99" y="435"/>
                    <a:pt x="217" y="435"/>
                  </a:cubicBezTo>
                  <a:lnTo>
                    <a:pt x="4342" y="435"/>
                  </a:lnTo>
                  <a:cubicBezTo>
                    <a:pt x="4460" y="435"/>
                    <a:pt x="4559" y="336"/>
                    <a:pt x="4559" y="218"/>
                  </a:cubicBezTo>
                  <a:cubicBezTo>
                    <a:pt x="4559" y="99"/>
                    <a:pt x="4460" y="1"/>
                    <a:pt x="434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6"/>
            <p:cNvSpPr/>
            <p:nvPr/>
          </p:nvSpPr>
          <p:spPr>
            <a:xfrm>
              <a:off x="2054324" y="724438"/>
              <a:ext cx="228993" cy="132827"/>
            </a:xfrm>
            <a:custGeom>
              <a:avLst/>
              <a:gdLst/>
              <a:ahLst/>
              <a:cxnLst/>
              <a:rect l="l" t="t" r="r" b="b"/>
              <a:pathLst>
                <a:path w="3829" h="2221" extrusionOk="0">
                  <a:moveTo>
                    <a:pt x="1914" y="1"/>
                  </a:moveTo>
                  <a:cubicBezTo>
                    <a:pt x="859" y="1"/>
                    <a:pt x="0" y="859"/>
                    <a:pt x="0" y="1915"/>
                  </a:cubicBezTo>
                  <a:lnTo>
                    <a:pt x="0" y="2221"/>
                  </a:lnTo>
                  <a:lnTo>
                    <a:pt x="3829" y="2221"/>
                  </a:lnTo>
                  <a:lnTo>
                    <a:pt x="3829" y="1915"/>
                  </a:lnTo>
                  <a:cubicBezTo>
                    <a:pt x="3829" y="859"/>
                    <a:pt x="2970" y="1"/>
                    <a:pt x="191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6"/>
            <p:cNvSpPr/>
            <p:nvPr/>
          </p:nvSpPr>
          <p:spPr>
            <a:xfrm>
              <a:off x="2148096" y="724438"/>
              <a:ext cx="35464" cy="137552"/>
            </a:xfrm>
            <a:custGeom>
              <a:avLst/>
              <a:gdLst/>
              <a:ahLst/>
              <a:cxnLst/>
              <a:rect l="l" t="t" r="r" b="b"/>
              <a:pathLst>
                <a:path w="593" h="2300" extrusionOk="0">
                  <a:moveTo>
                    <a:pt x="1" y="1"/>
                  </a:moveTo>
                  <a:lnTo>
                    <a:pt x="1" y="2300"/>
                  </a:lnTo>
                  <a:lnTo>
                    <a:pt x="593" y="2300"/>
                  </a:lnTo>
                  <a:lnTo>
                    <a:pt x="59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6"/>
            <p:cNvSpPr/>
            <p:nvPr/>
          </p:nvSpPr>
          <p:spPr>
            <a:xfrm>
              <a:off x="2144568" y="724438"/>
              <a:ext cx="5382" cy="130495"/>
            </a:xfrm>
            <a:custGeom>
              <a:avLst/>
              <a:gdLst/>
              <a:ahLst/>
              <a:cxnLst/>
              <a:rect l="l" t="t" r="r" b="b"/>
              <a:pathLst>
                <a:path w="90" h="2182" extrusionOk="0">
                  <a:moveTo>
                    <a:pt x="50" y="1"/>
                  </a:moveTo>
                  <a:cubicBezTo>
                    <a:pt x="21" y="1"/>
                    <a:pt x="1" y="484"/>
                    <a:pt x="1" y="1096"/>
                  </a:cubicBezTo>
                  <a:cubicBezTo>
                    <a:pt x="1" y="1698"/>
                    <a:pt x="21" y="2181"/>
                    <a:pt x="50" y="2181"/>
                  </a:cubicBezTo>
                  <a:cubicBezTo>
                    <a:pt x="70" y="2181"/>
                    <a:pt x="90" y="1688"/>
                    <a:pt x="90" y="1096"/>
                  </a:cubicBezTo>
                  <a:cubicBezTo>
                    <a:pt x="90" y="494"/>
                    <a:pt x="70" y="1"/>
                    <a:pt x="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6"/>
            <p:cNvSpPr/>
            <p:nvPr/>
          </p:nvSpPr>
          <p:spPr>
            <a:xfrm>
              <a:off x="2179972" y="724438"/>
              <a:ext cx="5382" cy="130495"/>
            </a:xfrm>
            <a:custGeom>
              <a:avLst/>
              <a:gdLst/>
              <a:ahLst/>
              <a:cxnLst/>
              <a:rect l="l" t="t" r="r" b="b"/>
              <a:pathLst>
                <a:path w="90" h="2182" extrusionOk="0">
                  <a:moveTo>
                    <a:pt x="50" y="1"/>
                  </a:moveTo>
                  <a:cubicBezTo>
                    <a:pt x="21" y="1"/>
                    <a:pt x="1" y="484"/>
                    <a:pt x="1" y="1096"/>
                  </a:cubicBezTo>
                  <a:cubicBezTo>
                    <a:pt x="1" y="1698"/>
                    <a:pt x="21" y="2181"/>
                    <a:pt x="50" y="2181"/>
                  </a:cubicBezTo>
                  <a:cubicBezTo>
                    <a:pt x="70" y="2181"/>
                    <a:pt x="90" y="1688"/>
                    <a:pt x="90" y="1096"/>
                  </a:cubicBezTo>
                  <a:cubicBezTo>
                    <a:pt x="90" y="494"/>
                    <a:pt x="70" y="1"/>
                    <a:pt x="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6"/>
            <p:cNvSpPr/>
            <p:nvPr/>
          </p:nvSpPr>
          <p:spPr>
            <a:xfrm>
              <a:off x="2052529" y="850745"/>
              <a:ext cx="234914" cy="5382"/>
            </a:xfrm>
            <a:custGeom>
              <a:avLst/>
              <a:gdLst/>
              <a:ahLst/>
              <a:cxnLst/>
              <a:rect l="l" t="t" r="r" b="b"/>
              <a:pathLst>
                <a:path w="3928" h="90" extrusionOk="0">
                  <a:moveTo>
                    <a:pt x="1964" y="0"/>
                  </a:moveTo>
                  <a:cubicBezTo>
                    <a:pt x="879" y="0"/>
                    <a:pt x="1" y="20"/>
                    <a:pt x="1" y="40"/>
                  </a:cubicBezTo>
                  <a:cubicBezTo>
                    <a:pt x="1" y="69"/>
                    <a:pt x="879" y="89"/>
                    <a:pt x="1964" y="89"/>
                  </a:cubicBezTo>
                  <a:cubicBezTo>
                    <a:pt x="3049" y="89"/>
                    <a:pt x="3928" y="69"/>
                    <a:pt x="3928" y="40"/>
                  </a:cubicBezTo>
                  <a:cubicBezTo>
                    <a:pt x="3928" y="20"/>
                    <a:pt x="3049" y="0"/>
                    <a:pt x="196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6"/>
            <p:cNvSpPr/>
            <p:nvPr/>
          </p:nvSpPr>
          <p:spPr>
            <a:xfrm>
              <a:off x="2183560" y="723900"/>
              <a:ext cx="17702" cy="130435"/>
            </a:xfrm>
            <a:custGeom>
              <a:avLst/>
              <a:gdLst/>
              <a:ahLst/>
              <a:cxnLst/>
              <a:rect l="l" t="t" r="r" b="b"/>
              <a:pathLst>
                <a:path w="296" h="2181" extrusionOk="0">
                  <a:moveTo>
                    <a:pt x="0" y="0"/>
                  </a:moveTo>
                  <a:lnTo>
                    <a:pt x="0" y="2181"/>
                  </a:lnTo>
                  <a:lnTo>
                    <a:pt x="296" y="79"/>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6"/>
            <p:cNvSpPr/>
            <p:nvPr/>
          </p:nvSpPr>
          <p:spPr>
            <a:xfrm>
              <a:off x="2117417" y="977529"/>
              <a:ext cx="32534" cy="19676"/>
            </a:xfrm>
            <a:custGeom>
              <a:avLst/>
              <a:gdLst/>
              <a:ahLst/>
              <a:cxnLst/>
              <a:rect l="l" t="t" r="r" b="b"/>
              <a:pathLst>
                <a:path w="544" h="329" extrusionOk="0">
                  <a:moveTo>
                    <a:pt x="521" y="1"/>
                  </a:moveTo>
                  <a:cubicBezTo>
                    <a:pt x="498" y="1"/>
                    <a:pt x="377" y="67"/>
                    <a:pt x="248" y="150"/>
                  </a:cubicBezTo>
                  <a:cubicBezTo>
                    <a:pt x="119" y="229"/>
                    <a:pt x="1" y="298"/>
                    <a:pt x="1" y="318"/>
                  </a:cubicBezTo>
                  <a:cubicBezTo>
                    <a:pt x="3" y="325"/>
                    <a:pt x="13" y="329"/>
                    <a:pt x="30" y="329"/>
                  </a:cubicBezTo>
                  <a:cubicBezTo>
                    <a:pt x="80" y="329"/>
                    <a:pt x="188" y="293"/>
                    <a:pt x="307" y="219"/>
                  </a:cubicBezTo>
                  <a:cubicBezTo>
                    <a:pt x="455" y="130"/>
                    <a:pt x="544" y="22"/>
                    <a:pt x="524" y="2"/>
                  </a:cubicBezTo>
                  <a:cubicBezTo>
                    <a:pt x="523" y="1"/>
                    <a:pt x="522" y="1"/>
                    <a:pt x="52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6"/>
            <p:cNvSpPr/>
            <p:nvPr/>
          </p:nvSpPr>
          <p:spPr>
            <a:xfrm>
              <a:off x="1908789" y="1953600"/>
              <a:ext cx="431708" cy="5382"/>
            </a:xfrm>
            <a:custGeom>
              <a:avLst/>
              <a:gdLst/>
              <a:ahLst/>
              <a:cxnLst/>
              <a:rect l="l" t="t" r="r" b="b"/>
              <a:pathLst>
                <a:path w="10134" h="90" extrusionOk="0">
                  <a:moveTo>
                    <a:pt x="5072" y="1"/>
                  </a:moveTo>
                  <a:cubicBezTo>
                    <a:pt x="2270" y="1"/>
                    <a:pt x="1" y="21"/>
                    <a:pt x="1" y="50"/>
                  </a:cubicBezTo>
                  <a:cubicBezTo>
                    <a:pt x="1" y="70"/>
                    <a:pt x="2270" y="90"/>
                    <a:pt x="5072" y="90"/>
                  </a:cubicBezTo>
                  <a:cubicBezTo>
                    <a:pt x="7865" y="90"/>
                    <a:pt x="10134" y="70"/>
                    <a:pt x="10134" y="50"/>
                  </a:cubicBezTo>
                  <a:cubicBezTo>
                    <a:pt x="10134" y="21"/>
                    <a:pt x="7865" y="1"/>
                    <a:pt x="507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6"/>
            <p:cNvSpPr/>
            <p:nvPr/>
          </p:nvSpPr>
          <p:spPr>
            <a:xfrm>
              <a:off x="1904998" y="2274618"/>
              <a:ext cx="431751" cy="5382"/>
            </a:xfrm>
            <a:custGeom>
              <a:avLst/>
              <a:gdLst/>
              <a:ahLst/>
              <a:cxnLst/>
              <a:rect l="l" t="t" r="r" b="b"/>
              <a:pathLst>
                <a:path w="10135" h="90" extrusionOk="0">
                  <a:moveTo>
                    <a:pt x="5072" y="0"/>
                  </a:moveTo>
                  <a:cubicBezTo>
                    <a:pt x="2270" y="0"/>
                    <a:pt x="1" y="20"/>
                    <a:pt x="1" y="40"/>
                  </a:cubicBezTo>
                  <a:cubicBezTo>
                    <a:pt x="1" y="70"/>
                    <a:pt x="2270" y="89"/>
                    <a:pt x="5072" y="89"/>
                  </a:cubicBezTo>
                  <a:cubicBezTo>
                    <a:pt x="7865" y="89"/>
                    <a:pt x="10134" y="70"/>
                    <a:pt x="10134" y="40"/>
                  </a:cubicBezTo>
                  <a:cubicBezTo>
                    <a:pt x="10134" y="20"/>
                    <a:pt x="7865" y="0"/>
                    <a:pt x="507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6"/>
            <p:cNvSpPr/>
            <p:nvPr/>
          </p:nvSpPr>
          <p:spPr>
            <a:xfrm>
              <a:off x="2297427" y="908575"/>
              <a:ext cx="8911" cy="27809"/>
            </a:xfrm>
            <a:custGeom>
              <a:avLst/>
              <a:gdLst/>
              <a:ahLst/>
              <a:cxnLst/>
              <a:rect l="l" t="t" r="r" b="b"/>
              <a:pathLst>
                <a:path w="149" h="465" extrusionOk="0">
                  <a:moveTo>
                    <a:pt x="89" y="0"/>
                  </a:moveTo>
                  <a:cubicBezTo>
                    <a:pt x="69" y="0"/>
                    <a:pt x="50" y="99"/>
                    <a:pt x="40" y="227"/>
                  </a:cubicBezTo>
                  <a:cubicBezTo>
                    <a:pt x="20" y="356"/>
                    <a:pt x="0" y="464"/>
                    <a:pt x="20" y="464"/>
                  </a:cubicBezTo>
                  <a:cubicBezTo>
                    <a:pt x="21" y="465"/>
                    <a:pt x="22" y="465"/>
                    <a:pt x="23" y="465"/>
                  </a:cubicBezTo>
                  <a:cubicBezTo>
                    <a:pt x="46" y="465"/>
                    <a:pt x="100" y="378"/>
                    <a:pt x="119" y="247"/>
                  </a:cubicBezTo>
                  <a:cubicBezTo>
                    <a:pt x="148" y="109"/>
                    <a:pt x="119" y="0"/>
                    <a:pt x="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6"/>
            <p:cNvSpPr/>
            <p:nvPr/>
          </p:nvSpPr>
          <p:spPr>
            <a:xfrm>
              <a:off x="1760446" y="1436107"/>
              <a:ext cx="352909" cy="214281"/>
            </a:xfrm>
            <a:custGeom>
              <a:avLst/>
              <a:gdLst/>
              <a:ahLst/>
              <a:cxnLst/>
              <a:rect l="l" t="t" r="r" b="b"/>
              <a:pathLst>
                <a:path w="5901" h="3583" extrusionOk="0">
                  <a:moveTo>
                    <a:pt x="5151" y="0"/>
                  </a:moveTo>
                  <a:lnTo>
                    <a:pt x="0" y="99"/>
                  </a:lnTo>
                  <a:lnTo>
                    <a:pt x="819" y="3582"/>
                  </a:lnTo>
                  <a:lnTo>
                    <a:pt x="5901" y="3464"/>
                  </a:lnTo>
                  <a:lnTo>
                    <a:pt x="5151"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6"/>
            <p:cNvSpPr/>
            <p:nvPr/>
          </p:nvSpPr>
          <p:spPr>
            <a:xfrm>
              <a:off x="1996493" y="1492144"/>
              <a:ext cx="164105" cy="119849"/>
            </a:xfrm>
            <a:custGeom>
              <a:avLst/>
              <a:gdLst/>
              <a:ahLst/>
              <a:cxnLst/>
              <a:rect l="l" t="t" r="r" b="b"/>
              <a:pathLst>
                <a:path w="2744" h="2004" extrusionOk="0">
                  <a:moveTo>
                    <a:pt x="1500" y="1"/>
                  </a:moveTo>
                  <a:lnTo>
                    <a:pt x="1500" y="494"/>
                  </a:lnTo>
                  <a:lnTo>
                    <a:pt x="119" y="494"/>
                  </a:lnTo>
                  <a:cubicBezTo>
                    <a:pt x="0" y="918"/>
                    <a:pt x="701" y="1007"/>
                    <a:pt x="701" y="1007"/>
                  </a:cubicBezTo>
                  <a:cubicBezTo>
                    <a:pt x="750" y="1570"/>
                    <a:pt x="1224" y="2004"/>
                    <a:pt x="1786" y="2004"/>
                  </a:cubicBezTo>
                  <a:lnTo>
                    <a:pt x="2743" y="2004"/>
                  </a:lnTo>
                  <a:lnTo>
                    <a:pt x="2743" y="790"/>
                  </a:lnTo>
                  <a:cubicBezTo>
                    <a:pt x="2497" y="1"/>
                    <a:pt x="1500" y="1"/>
                    <a:pt x="150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6"/>
            <p:cNvSpPr/>
            <p:nvPr/>
          </p:nvSpPr>
          <p:spPr>
            <a:xfrm>
              <a:off x="2138707" y="1302744"/>
              <a:ext cx="435500" cy="317923"/>
            </a:xfrm>
            <a:custGeom>
              <a:avLst/>
              <a:gdLst/>
              <a:ahLst/>
              <a:cxnLst/>
              <a:rect l="l" t="t" r="r" b="b"/>
              <a:pathLst>
                <a:path w="7282" h="5316" extrusionOk="0">
                  <a:moveTo>
                    <a:pt x="5664" y="1"/>
                  </a:moveTo>
                  <a:lnTo>
                    <a:pt x="3710" y="1382"/>
                  </a:lnTo>
                  <a:lnTo>
                    <a:pt x="4371" y="2892"/>
                  </a:lnTo>
                  <a:lnTo>
                    <a:pt x="0" y="3306"/>
                  </a:lnTo>
                  <a:lnTo>
                    <a:pt x="0" y="5299"/>
                  </a:lnTo>
                  <a:cubicBezTo>
                    <a:pt x="46" y="5311"/>
                    <a:pt x="1166" y="5315"/>
                    <a:pt x="2514" y="5315"/>
                  </a:cubicBezTo>
                  <a:cubicBezTo>
                    <a:pt x="3467" y="5315"/>
                    <a:pt x="4534" y="5313"/>
                    <a:pt x="5417" y="5309"/>
                  </a:cubicBezTo>
                  <a:cubicBezTo>
                    <a:pt x="6443" y="5309"/>
                    <a:pt x="7282" y="4470"/>
                    <a:pt x="7282" y="3444"/>
                  </a:cubicBezTo>
                  <a:cubicBezTo>
                    <a:pt x="7282" y="3355"/>
                    <a:pt x="7262" y="3257"/>
                    <a:pt x="7223" y="3178"/>
                  </a:cubicBezTo>
                  <a:lnTo>
                    <a:pt x="56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6"/>
            <p:cNvSpPr/>
            <p:nvPr/>
          </p:nvSpPr>
          <p:spPr>
            <a:xfrm>
              <a:off x="2138707" y="1616656"/>
              <a:ext cx="287423" cy="5382"/>
            </a:xfrm>
            <a:custGeom>
              <a:avLst/>
              <a:gdLst/>
              <a:ahLst/>
              <a:cxnLst/>
              <a:rect l="l" t="t" r="r" b="b"/>
              <a:pathLst>
                <a:path w="4806" h="90" extrusionOk="0">
                  <a:moveTo>
                    <a:pt x="2408" y="1"/>
                  </a:moveTo>
                  <a:cubicBezTo>
                    <a:pt x="1076" y="1"/>
                    <a:pt x="0" y="21"/>
                    <a:pt x="0" y="40"/>
                  </a:cubicBezTo>
                  <a:cubicBezTo>
                    <a:pt x="0" y="70"/>
                    <a:pt x="1076" y="90"/>
                    <a:pt x="2408" y="90"/>
                  </a:cubicBezTo>
                  <a:cubicBezTo>
                    <a:pt x="3730" y="90"/>
                    <a:pt x="4805" y="70"/>
                    <a:pt x="4805" y="40"/>
                  </a:cubicBezTo>
                  <a:cubicBezTo>
                    <a:pt x="4805" y="21"/>
                    <a:pt x="3730" y="1"/>
                    <a:pt x="240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6"/>
            <p:cNvSpPr/>
            <p:nvPr/>
          </p:nvSpPr>
          <p:spPr>
            <a:xfrm>
              <a:off x="2140441" y="1475219"/>
              <a:ext cx="259733" cy="27450"/>
            </a:xfrm>
            <a:custGeom>
              <a:avLst/>
              <a:gdLst/>
              <a:ahLst/>
              <a:cxnLst/>
              <a:rect l="l" t="t" r="r" b="b"/>
              <a:pathLst>
                <a:path w="4343" h="459" extrusionOk="0">
                  <a:moveTo>
                    <a:pt x="4253" y="0"/>
                  </a:moveTo>
                  <a:cubicBezTo>
                    <a:pt x="4224" y="0"/>
                    <a:pt x="4194" y="3"/>
                    <a:pt x="4165" y="8"/>
                  </a:cubicBezTo>
                  <a:cubicBezTo>
                    <a:pt x="4056" y="8"/>
                    <a:pt x="3898" y="17"/>
                    <a:pt x="3701" y="37"/>
                  </a:cubicBezTo>
                  <a:cubicBezTo>
                    <a:pt x="3306" y="67"/>
                    <a:pt x="2763" y="126"/>
                    <a:pt x="2171" y="185"/>
                  </a:cubicBezTo>
                  <a:cubicBezTo>
                    <a:pt x="1570" y="244"/>
                    <a:pt x="1027" y="304"/>
                    <a:pt x="632" y="353"/>
                  </a:cubicBezTo>
                  <a:cubicBezTo>
                    <a:pt x="435" y="383"/>
                    <a:pt x="277" y="402"/>
                    <a:pt x="168" y="412"/>
                  </a:cubicBezTo>
                  <a:cubicBezTo>
                    <a:pt x="109" y="422"/>
                    <a:pt x="60" y="432"/>
                    <a:pt x="1" y="452"/>
                  </a:cubicBezTo>
                  <a:cubicBezTo>
                    <a:pt x="30" y="457"/>
                    <a:pt x="60" y="459"/>
                    <a:pt x="90" y="459"/>
                  </a:cubicBezTo>
                  <a:cubicBezTo>
                    <a:pt x="119" y="459"/>
                    <a:pt x="149" y="457"/>
                    <a:pt x="178" y="452"/>
                  </a:cubicBezTo>
                  <a:cubicBezTo>
                    <a:pt x="287" y="442"/>
                    <a:pt x="445" y="432"/>
                    <a:pt x="642" y="412"/>
                  </a:cubicBezTo>
                  <a:cubicBezTo>
                    <a:pt x="1037" y="383"/>
                    <a:pt x="1579" y="333"/>
                    <a:pt x="2181" y="274"/>
                  </a:cubicBezTo>
                  <a:cubicBezTo>
                    <a:pt x="2773" y="205"/>
                    <a:pt x="3316" y="146"/>
                    <a:pt x="3711" y="96"/>
                  </a:cubicBezTo>
                  <a:cubicBezTo>
                    <a:pt x="3908" y="77"/>
                    <a:pt x="4066" y="57"/>
                    <a:pt x="4174" y="37"/>
                  </a:cubicBezTo>
                  <a:cubicBezTo>
                    <a:pt x="4234" y="37"/>
                    <a:pt x="4283" y="17"/>
                    <a:pt x="4342" y="8"/>
                  </a:cubicBezTo>
                  <a:cubicBezTo>
                    <a:pt x="4313" y="3"/>
                    <a:pt x="4283" y="0"/>
                    <a:pt x="425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6"/>
            <p:cNvSpPr/>
            <p:nvPr/>
          </p:nvSpPr>
          <p:spPr>
            <a:xfrm>
              <a:off x="2397718" y="1473186"/>
              <a:ext cx="42581" cy="52090"/>
            </a:xfrm>
            <a:custGeom>
              <a:avLst/>
              <a:gdLst/>
              <a:ahLst/>
              <a:cxnLst/>
              <a:rect l="l" t="t" r="r" b="b"/>
              <a:pathLst>
                <a:path w="712" h="871" extrusionOk="0">
                  <a:moveTo>
                    <a:pt x="25" y="0"/>
                  </a:moveTo>
                  <a:cubicBezTo>
                    <a:pt x="23" y="0"/>
                    <a:pt x="22" y="1"/>
                    <a:pt x="20" y="2"/>
                  </a:cubicBezTo>
                  <a:cubicBezTo>
                    <a:pt x="1" y="22"/>
                    <a:pt x="168" y="199"/>
                    <a:pt x="356" y="436"/>
                  </a:cubicBezTo>
                  <a:cubicBezTo>
                    <a:pt x="529" y="677"/>
                    <a:pt x="665" y="871"/>
                    <a:pt x="690" y="871"/>
                  </a:cubicBezTo>
                  <a:cubicBezTo>
                    <a:pt x="690" y="871"/>
                    <a:pt x="691" y="871"/>
                    <a:pt x="691" y="870"/>
                  </a:cubicBezTo>
                  <a:cubicBezTo>
                    <a:pt x="711" y="861"/>
                    <a:pt x="603" y="634"/>
                    <a:pt x="415" y="387"/>
                  </a:cubicBezTo>
                  <a:cubicBezTo>
                    <a:pt x="248" y="154"/>
                    <a:pt x="62" y="0"/>
                    <a:pt x="2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6"/>
            <p:cNvSpPr/>
            <p:nvPr/>
          </p:nvSpPr>
          <p:spPr>
            <a:xfrm>
              <a:off x="2400708" y="1472109"/>
              <a:ext cx="56695" cy="24341"/>
            </a:xfrm>
            <a:custGeom>
              <a:avLst/>
              <a:gdLst/>
              <a:ahLst/>
              <a:cxnLst/>
              <a:rect l="l" t="t" r="r" b="b"/>
              <a:pathLst>
                <a:path w="948" h="407" extrusionOk="0">
                  <a:moveTo>
                    <a:pt x="90" y="1"/>
                  </a:moveTo>
                  <a:cubicBezTo>
                    <a:pt x="34" y="1"/>
                    <a:pt x="0" y="9"/>
                    <a:pt x="0" y="20"/>
                  </a:cubicBezTo>
                  <a:cubicBezTo>
                    <a:pt x="0" y="40"/>
                    <a:pt x="227" y="69"/>
                    <a:pt x="484" y="178"/>
                  </a:cubicBezTo>
                  <a:cubicBezTo>
                    <a:pt x="723" y="279"/>
                    <a:pt x="894" y="407"/>
                    <a:pt x="924" y="407"/>
                  </a:cubicBezTo>
                  <a:cubicBezTo>
                    <a:pt x="926" y="407"/>
                    <a:pt x="927" y="406"/>
                    <a:pt x="928" y="405"/>
                  </a:cubicBezTo>
                  <a:cubicBezTo>
                    <a:pt x="947" y="395"/>
                    <a:pt x="780" y="208"/>
                    <a:pt x="513" y="99"/>
                  </a:cubicBezTo>
                  <a:cubicBezTo>
                    <a:pt x="346" y="25"/>
                    <a:pt x="186" y="1"/>
                    <a:pt x="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6"/>
            <p:cNvSpPr/>
            <p:nvPr/>
          </p:nvSpPr>
          <p:spPr>
            <a:xfrm>
              <a:off x="1909119" y="1496270"/>
              <a:ext cx="18360" cy="18958"/>
            </a:xfrm>
            <a:custGeom>
              <a:avLst/>
              <a:gdLst/>
              <a:ahLst/>
              <a:cxnLst/>
              <a:rect l="l" t="t" r="r" b="b"/>
              <a:pathLst>
                <a:path w="307" h="317" extrusionOk="0">
                  <a:moveTo>
                    <a:pt x="149" y="1"/>
                  </a:moveTo>
                  <a:cubicBezTo>
                    <a:pt x="70" y="1"/>
                    <a:pt x="1" y="70"/>
                    <a:pt x="1" y="159"/>
                  </a:cubicBezTo>
                  <a:cubicBezTo>
                    <a:pt x="1" y="248"/>
                    <a:pt x="70" y="317"/>
                    <a:pt x="149" y="317"/>
                  </a:cubicBezTo>
                  <a:cubicBezTo>
                    <a:pt x="238" y="317"/>
                    <a:pt x="307" y="248"/>
                    <a:pt x="307" y="159"/>
                  </a:cubicBezTo>
                  <a:cubicBezTo>
                    <a:pt x="307" y="70"/>
                    <a:pt x="238" y="1"/>
                    <a:pt x="149"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6"/>
            <p:cNvSpPr/>
            <p:nvPr/>
          </p:nvSpPr>
          <p:spPr>
            <a:xfrm>
              <a:off x="2244919" y="1350528"/>
              <a:ext cx="87375" cy="23085"/>
            </a:xfrm>
            <a:custGeom>
              <a:avLst/>
              <a:gdLst/>
              <a:ahLst/>
              <a:cxnLst/>
              <a:rect l="l" t="t" r="r" b="b"/>
              <a:pathLst>
                <a:path w="1461" h="386" extrusionOk="0">
                  <a:moveTo>
                    <a:pt x="0" y="1"/>
                  </a:moveTo>
                  <a:lnTo>
                    <a:pt x="0" y="386"/>
                  </a:lnTo>
                  <a:lnTo>
                    <a:pt x="1461" y="386"/>
                  </a:lnTo>
                  <a:lnTo>
                    <a:pt x="146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1671936" y="1269074"/>
              <a:ext cx="54363" cy="67998"/>
            </a:xfrm>
            <a:custGeom>
              <a:avLst/>
              <a:gdLst/>
              <a:ahLst/>
              <a:cxnLst/>
              <a:rect l="l" t="t" r="r" b="b"/>
              <a:pathLst>
                <a:path w="909" h="1137" extrusionOk="0">
                  <a:moveTo>
                    <a:pt x="885" y="0"/>
                  </a:moveTo>
                  <a:cubicBezTo>
                    <a:pt x="853" y="0"/>
                    <a:pt x="652" y="240"/>
                    <a:pt x="415" y="534"/>
                  </a:cubicBezTo>
                  <a:cubicBezTo>
                    <a:pt x="178" y="850"/>
                    <a:pt x="0" y="1116"/>
                    <a:pt x="20" y="1136"/>
                  </a:cubicBezTo>
                  <a:cubicBezTo>
                    <a:pt x="20" y="1136"/>
                    <a:pt x="20" y="1136"/>
                    <a:pt x="21" y="1136"/>
                  </a:cubicBezTo>
                  <a:cubicBezTo>
                    <a:pt x="39" y="1136"/>
                    <a:pt x="252" y="903"/>
                    <a:pt x="484" y="593"/>
                  </a:cubicBezTo>
                  <a:cubicBezTo>
                    <a:pt x="730" y="277"/>
                    <a:pt x="908" y="11"/>
                    <a:pt x="888" y="1"/>
                  </a:cubicBezTo>
                  <a:cubicBezTo>
                    <a:pt x="888" y="0"/>
                    <a:pt x="887" y="0"/>
                    <a:pt x="88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6"/>
            <p:cNvSpPr/>
            <p:nvPr/>
          </p:nvSpPr>
          <p:spPr>
            <a:xfrm>
              <a:off x="1667212" y="1264828"/>
              <a:ext cx="60822" cy="36302"/>
            </a:xfrm>
            <a:custGeom>
              <a:avLst/>
              <a:gdLst/>
              <a:ahLst/>
              <a:cxnLst/>
              <a:rect l="l" t="t" r="r" b="b"/>
              <a:pathLst>
                <a:path w="1017" h="607" extrusionOk="0">
                  <a:moveTo>
                    <a:pt x="999" y="0"/>
                  </a:moveTo>
                  <a:cubicBezTo>
                    <a:pt x="955" y="0"/>
                    <a:pt x="721" y="79"/>
                    <a:pt x="464" y="230"/>
                  </a:cubicBezTo>
                  <a:cubicBezTo>
                    <a:pt x="188" y="398"/>
                    <a:pt x="0" y="595"/>
                    <a:pt x="20" y="605"/>
                  </a:cubicBezTo>
                  <a:cubicBezTo>
                    <a:pt x="21" y="606"/>
                    <a:pt x="23" y="607"/>
                    <a:pt x="26" y="607"/>
                  </a:cubicBezTo>
                  <a:cubicBezTo>
                    <a:pt x="65" y="607"/>
                    <a:pt x="263" y="467"/>
                    <a:pt x="513" y="309"/>
                  </a:cubicBezTo>
                  <a:cubicBezTo>
                    <a:pt x="790" y="141"/>
                    <a:pt x="1017" y="33"/>
                    <a:pt x="1007" y="3"/>
                  </a:cubicBezTo>
                  <a:cubicBezTo>
                    <a:pt x="1007" y="1"/>
                    <a:pt x="1004" y="0"/>
                    <a:pt x="99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1" name="Google Shape;1871;p36"/>
          <p:cNvGrpSpPr/>
          <p:nvPr/>
        </p:nvGrpSpPr>
        <p:grpSpPr>
          <a:xfrm>
            <a:off x="1642107" y="2897217"/>
            <a:ext cx="959698" cy="1658460"/>
            <a:chOff x="5806575" y="2035075"/>
            <a:chExt cx="582200" cy="1006225"/>
          </a:xfrm>
        </p:grpSpPr>
        <p:sp>
          <p:nvSpPr>
            <p:cNvPr id="1872" name="Google Shape;1872;p36"/>
            <p:cNvSpPr/>
            <p:nvPr/>
          </p:nvSpPr>
          <p:spPr>
            <a:xfrm>
              <a:off x="5806575" y="2280025"/>
              <a:ext cx="272625" cy="104775"/>
            </a:xfrm>
            <a:custGeom>
              <a:avLst/>
              <a:gdLst/>
              <a:ahLst/>
              <a:cxnLst/>
              <a:rect l="l" t="t" r="r" b="b"/>
              <a:pathLst>
                <a:path w="10905" h="4191" extrusionOk="0">
                  <a:moveTo>
                    <a:pt x="9513" y="0"/>
                  </a:moveTo>
                  <a:cubicBezTo>
                    <a:pt x="9513" y="0"/>
                    <a:pt x="7786" y="2063"/>
                    <a:pt x="7155" y="2151"/>
                  </a:cubicBezTo>
                  <a:cubicBezTo>
                    <a:pt x="7037" y="2168"/>
                    <a:pt x="6813" y="2174"/>
                    <a:pt x="6526" y="2174"/>
                  </a:cubicBezTo>
                  <a:cubicBezTo>
                    <a:pt x="5249" y="2174"/>
                    <a:pt x="2724" y="2043"/>
                    <a:pt x="2724" y="2043"/>
                  </a:cubicBezTo>
                  <a:cubicBezTo>
                    <a:pt x="2586" y="1964"/>
                    <a:pt x="2458" y="1875"/>
                    <a:pt x="2330" y="1776"/>
                  </a:cubicBezTo>
                  <a:cubicBezTo>
                    <a:pt x="2241" y="1717"/>
                    <a:pt x="2172" y="1638"/>
                    <a:pt x="2113" y="1549"/>
                  </a:cubicBezTo>
                  <a:cubicBezTo>
                    <a:pt x="2034" y="1441"/>
                    <a:pt x="1974" y="1332"/>
                    <a:pt x="1925" y="1204"/>
                  </a:cubicBezTo>
                  <a:cubicBezTo>
                    <a:pt x="1908" y="1148"/>
                    <a:pt x="1857" y="1118"/>
                    <a:pt x="1806" y="1118"/>
                  </a:cubicBezTo>
                  <a:cubicBezTo>
                    <a:pt x="1768" y="1118"/>
                    <a:pt x="1729" y="1136"/>
                    <a:pt x="1708" y="1175"/>
                  </a:cubicBezTo>
                  <a:cubicBezTo>
                    <a:pt x="1669" y="1273"/>
                    <a:pt x="1738" y="1599"/>
                    <a:pt x="1984" y="1905"/>
                  </a:cubicBezTo>
                  <a:cubicBezTo>
                    <a:pt x="2109" y="2055"/>
                    <a:pt x="2016" y="2098"/>
                    <a:pt x="1866" y="2098"/>
                  </a:cubicBezTo>
                  <a:cubicBezTo>
                    <a:pt x="1719" y="2098"/>
                    <a:pt x="1519" y="2057"/>
                    <a:pt x="1412" y="2033"/>
                  </a:cubicBezTo>
                  <a:cubicBezTo>
                    <a:pt x="1243" y="2002"/>
                    <a:pt x="786" y="1936"/>
                    <a:pt x="565" y="1936"/>
                  </a:cubicBezTo>
                  <a:cubicBezTo>
                    <a:pt x="502" y="1936"/>
                    <a:pt x="458" y="1941"/>
                    <a:pt x="445" y="1954"/>
                  </a:cubicBezTo>
                  <a:cubicBezTo>
                    <a:pt x="346" y="2033"/>
                    <a:pt x="406" y="2161"/>
                    <a:pt x="632" y="2191"/>
                  </a:cubicBezTo>
                  <a:cubicBezTo>
                    <a:pt x="859" y="2230"/>
                    <a:pt x="1511" y="2388"/>
                    <a:pt x="1481" y="2497"/>
                  </a:cubicBezTo>
                  <a:cubicBezTo>
                    <a:pt x="1475" y="2521"/>
                    <a:pt x="1422" y="2531"/>
                    <a:pt x="1343" y="2531"/>
                  </a:cubicBezTo>
                  <a:cubicBezTo>
                    <a:pt x="1038" y="2531"/>
                    <a:pt x="336" y="2388"/>
                    <a:pt x="336" y="2388"/>
                  </a:cubicBezTo>
                  <a:cubicBezTo>
                    <a:pt x="336" y="2388"/>
                    <a:pt x="265" y="2360"/>
                    <a:pt x="195" y="2360"/>
                  </a:cubicBezTo>
                  <a:cubicBezTo>
                    <a:pt x="140" y="2360"/>
                    <a:pt x="87" y="2377"/>
                    <a:pt x="70" y="2438"/>
                  </a:cubicBezTo>
                  <a:cubicBezTo>
                    <a:pt x="1" y="2674"/>
                    <a:pt x="1205" y="2822"/>
                    <a:pt x="1323" y="2832"/>
                  </a:cubicBezTo>
                  <a:cubicBezTo>
                    <a:pt x="1399" y="2842"/>
                    <a:pt x="1384" y="2961"/>
                    <a:pt x="1303" y="2961"/>
                  </a:cubicBezTo>
                  <a:cubicBezTo>
                    <a:pt x="1300" y="2961"/>
                    <a:pt x="1297" y="2961"/>
                    <a:pt x="1294" y="2960"/>
                  </a:cubicBezTo>
                  <a:cubicBezTo>
                    <a:pt x="1234" y="2954"/>
                    <a:pt x="760" y="2841"/>
                    <a:pt x="432" y="2841"/>
                  </a:cubicBezTo>
                  <a:cubicBezTo>
                    <a:pt x="269" y="2841"/>
                    <a:pt x="142" y="2869"/>
                    <a:pt x="119" y="2951"/>
                  </a:cubicBezTo>
                  <a:cubicBezTo>
                    <a:pt x="60" y="3128"/>
                    <a:pt x="1106" y="3089"/>
                    <a:pt x="1294" y="3247"/>
                  </a:cubicBezTo>
                  <a:cubicBezTo>
                    <a:pt x="1354" y="3304"/>
                    <a:pt x="1280" y="3318"/>
                    <a:pt x="1154" y="3318"/>
                  </a:cubicBezTo>
                  <a:cubicBezTo>
                    <a:pt x="1043" y="3318"/>
                    <a:pt x="892" y="3307"/>
                    <a:pt x="758" y="3307"/>
                  </a:cubicBezTo>
                  <a:cubicBezTo>
                    <a:pt x="601" y="3307"/>
                    <a:pt x="469" y="3322"/>
                    <a:pt x="455" y="3385"/>
                  </a:cubicBezTo>
                  <a:cubicBezTo>
                    <a:pt x="435" y="3454"/>
                    <a:pt x="435" y="3503"/>
                    <a:pt x="1017" y="3543"/>
                  </a:cubicBezTo>
                  <a:cubicBezTo>
                    <a:pt x="1118" y="3545"/>
                    <a:pt x="1220" y="3546"/>
                    <a:pt x="1322" y="3546"/>
                  </a:cubicBezTo>
                  <a:cubicBezTo>
                    <a:pt x="1629" y="3546"/>
                    <a:pt x="1940" y="3535"/>
                    <a:pt x="2251" y="3513"/>
                  </a:cubicBezTo>
                  <a:cubicBezTo>
                    <a:pt x="2251" y="3513"/>
                    <a:pt x="5138" y="4191"/>
                    <a:pt x="6906" y="4191"/>
                  </a:cubicBezTo>
                  <a:cubicBezTo>
                    <a:pt x="7396" y="4191"/>
                    <a:pt x="7800" y="4139"/>
                    <a:pt x="8033" y="4006"/>
                  </a:cubicBezTo>
                  <a:cubicBezTo>
                    <a:pt x="9118" y="3355"/>
                    <a:pt x="10085" y="2536"/>
                    <a:pt x="10904" y="1579"/>
                  </a:cubicBezTo>
                  <a:lnTo>
                    <a:pt x="9513"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6"/>
            <p:cNvSpPr/>
            <p:nvPr/>
          </p:nvSpPr>
          <p:spPr>
            <a:xfrm>
              <a:off x="6107275" y="2060425"/>
              <a:ext cx="112625" cy="106275"/>
            </a:xfrm>
            <a:custGeom>
              <a:avLst/>
              <a:gdLst/>
              <a:ahLst/>
              <a:cxnLst/>
              <a:rect l="l" t="t" r="r" b="b"/>
              <a:pathLst>
                <a:path w="4505" h="4251" extrusionOk="0">
                  <a:moveTo>
                    <a:pt x="1874" y="0"/>
                  </a:moveTo>
                  <a:cubicBezTo>
                    <a:pt x="1852" y="0"/>
                    <a:pt x="1829" y="1"/>
                    <a:pt x="1807" y="3"/>
                  </a:cubicBezTo>
                  <a:cubicBezTo>
                    <a:pt x="1491" y="32"/>
                    <a:pt x="1215" y="230"/>
                    <a:pt x="909" y="269"/>
                  </a:cubicBezTo>
                  <a:cubicBezTo>
                    <a:pt x="751" y="299"/>
                    <a:pt x="593" y="279"/>
                    <a:pt x="435" y="309"/>
                  </a:cubicBezTo>
                  <a:cubicBezTo>
                    <a:pt x="277" y="318"/>
                    <a:pt x="129" y="407"/>
                    <a:pt x="50" y="545"/>
                  </a:cubicBezTo>
                  <a:cubicBezTo>
                    <a:pt x="11" y="654"/>
                    <a:pt x="1" y="782"/>
                    <a:pt x="31" y="901"/>
                  </a:cubicBezTo>
                  <a:cubicBezTo>
                    <a:pt x="50" y="1098"/>
                    <a:pt x="11" y="1749"/>
                    <a:pt x="248" y="1799"/>
                  </a:cubicBezTo>
                  <a:lnTo>
                    <a:pt x="2823" y="3851"/>
                  </a:lnTo>
                  <a:cubicBezTo>
                    <a:pt x="2812" y="4104"/>
                    <a:pt x="3011" y="4251"/>
                    <a:pt x="3209" y="4251"/>
                  </a:cubicBezTo>
                  <a:cubicBezTo>
                    <a:pt x="3359" y="4251"/>
                    <a:pt x="3508" y="4166"/>
                    <a:pt x="3563" y="3979"/>
                  </a:cubicBezTo>
                  <a:cubicBezTo>
                    <a:pt x="3583" y="3930"/>
                    <a:pt x="3573" y="3880"/>
                    <a:pt x="3622" y="3841"/>
                  </a:cubicBezTo>
                  <a:cubicBezTo>
                    <a:pt x="3644" y="3823"/>
                    <a:pt x="3669" y="3817"/>
                    <a:pt x="3694" y="3817"/>
                  </a:cubicBezTo>
                  <a:cubicBezTo>
                    <a:pt x="3725" y="3817"/>
                    <a:pt x="3757" y="3826"/>
                    <a:pt x="3790" y="3831"/>
                  </a:cubicBezTo>
                  <a:cubicBezTo>
                    <a:pt x="3819" y="3836"/>
                    <a:pt x="3848" y="3838"/>
                    <a:pt x="3875" y="3838"/>
                  </a:cubicBezTo>
                  <a:cubicBezTo>
                    <a:pt x="4246" y="3838"/>
                    <a:pt x="4505" y="3431"/>
                    <a:pt x="4303" y="3091"/>
                  </a:cubicBezTo>
                  <a:cubicBezTo>
                    <a:pt x="4194" y="2904"/>
                    <a:pt x="3997" y="2805"/>
                    <a:pt x="3889" y="2627"/>
                  </a:cubicBezTo>
                  <a:cubicBezTo>
                    <a:pt x="3790" y="2450"/>
                    <a:pt x="3760" y="2243"/>
                    <a:pt x="3800" y="2045"/>
                  </a:cubicBezTo>
                  <a:cubicBezTo>
                    <a:pt x="3839" y="1848"/>
                    <a:pt x="3849" y="1641"/>
                    <a:pt x="3849" y="1443"/>
                  </a:cubicBezTo>
                  <a:cubicBezTo>
                    <a:pt x="3800" y="1098"/>
                    <a:pt x="3553" y="822"/>
                    <a:pt x="3227" y="713"/>
                  </a:cubicBezTo>
                  <a:cubicBezTo>
                    <a:pt x="3089" y="684"/>
                    <a:pt x="2961" y="644"/>
                    <a:pt x="2843" y="585"/>
                  </a:cubicBezTo>
                  <a:cubicBezTo>
                    <a:pt x="2714" y="496"/>
                    <a:pt x="2606" y="388"/>
                    <a:pt x="2517" y="259"/>
                  </a:cubicBezTo>
                  <a:cubicBezTo>
                    <a:pt x="2345" y="97"/>
                    <a:pt x="2116" y="0"/>
                    <a:pt x="187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6"/>
            <p:cNvSpPr/>
            <p:nvPr/>
          </p:nvSpPr>
          <p:spPr>
            <a:xfrm>
              <a:off x="6108275" y="2074275"/>
              <a:ext cx="81675" cy="134725"/>
            </a:xfrm>
            <a:custGeom>
              <a:avLst/>
              <a:gdLst/>
              <a:ahLst/>
              <a:cxnLst/>
              <a:rect l="l" t="t" r="r" b="b"/>
              <a:pathLst>
                <a:path w="3267" h="5389" extrusionOk="0">
                  <a:moveTo>
                    <a:pt x="1335" y="1"/>
                  </a:moveTo>
                  <a:cubicBezTo>
                    <a:pt x="937" y="1"/>
                    <a:pt x="536" y="82"/>
                    <a:pt x="158" y="248"/>
                  </a:cubicBezTo>
                  <a:cubicBezTo>
                    <a:pt x="158" y="248"/>
                    <a:pt x="0" y="2211"/>
                    <a:pt x="10" y="3070"/>
                  </a:cubicBezTo>
                  <a:cubicBezTo>
                    <a:pt x="20" y="3918"/>
                    <a:pt x="869" y="4057"/>
                    <a:pt x="869" y="4057"/>
                  </a:cubicBezTo>
                  <a:cubicBezTo>
                    <a:pt x="869" y="4057"/>
                    <a:pt x="859" y="4984"/>
                    <a:pt x="869" y="5221"/>
                  </a:cubicBezTo>
                  <a:lnTo>
                    <a:pt x="2931" y="5389"/>
                  </a:lnTo>
                  <a:lnTo>
                    <a:pt x="3266" y="712"/>
                  </a:lnTo>
                  <a:lnTo>
                    <a:pt x="3138" y="613"/>
                  </a:lnTo>
                  <a:cubicBezTo>
                    <a:pt x="2614" y="211"/>
                    <a:pt x="1978" y="1"/>
                    <a:pt x="133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6"/>
            <p:cNvSpPr/>
            <p:nvPr/>
          </p:nvSpPr>
          <p:spPr>
            <a:xfrm>
              <a:off x="6111675" y="2111725"/>
              <a:ext cx="7975" cy="6350"/>
            </a:xfrm>
            <a:custGeom>
              <a:avLst/>
              <a:gdLst/>
              <a:ahLst/>
              <a:cxnLst/>
              <a:rect l="l" t="t" r="r" b="b"/>
              <a:pathLst>
                <a:path w="319" h="254" extrusionOk="0">
                  <a:moveTo>
                    <a:pt x="180" y="0"/>
                  </a:moveTo>
                  <a:cubicBezTo>
                    <a:pt x="152" y="0"/>
                    <a:pt x="123" y="10"/>
                    <a:pt x="101" y="33"/>
                  </a:cubicBezTo>
                  <a:cubicBezTo>
                    <a:pt x="1" y="125"/>
                    <a:pt x="82" y="254"/>
                    <a:pt x="183" y="254"/>
                  </a:cubicBezTo>
                  <a:cubicBezTo>
                    <a:pt x="211" y="254"/>
                    <a:pt x="241" y="244"/>
                    <a:pt x="269" y="220"/>
                  </a:cubicBezTo>
                  <a:cubicBezTo>
                    <a:pt x="318" y="171"/>
                    <a:pt x="318" y="92"/>
                    <a:pt x="269" y="43"/>
                  </a:cubicBezTo>
                  <a:cubicBezTo>
                    <a:pt x="247" y="15"/>
                    <a:pt x="214" y="0"/>
                    <a:pt x="18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6"/>
            <p:cNvSpPr/>
            <p:nvPr/>
          </p:nvSpPr>
          <p:spPr>
            <a:xfrm>
              <a:off x="6111475" y="2109075"/>
              <a:ext cx="11375" cy="3250"/>
            </a:xfrm>
            <a:custGeom>
              <a:avLst/>
              <a:gdLst/>
              <a:ahLst/>
              <a:cxnLst/>
              <a:rect l="l" t="t" r="r" b="b"/>
              <a:pathLst>
                <a:path w="455" h="130" extrusionOk="0">
                  <a:moveTo>
                    <a:pt x="223" y="1"/>
                  </a:moveTo>
                  <a:cubicBezTo>
                    <a:pt x="161" y="1"/>
                    <a:pt x="99" y="20"/>
                    <a:pt x="50" y="60"/>
                  </a:cubicBezTo>
                  <a:cubicBezTo>
                    <a:pt x="11" y="89"/>
                    <a:pt x="1" y="119"/>
                    <a:pt x="11" y="129"/>
                  </a:cubicBezTo>
                  <a:cubicBezTo>
                    <a:pt x="11" y="130"/>
                    <a:pt x="13" y="130"/>
                    <a:pt x="14" y="130"/>
                  </a:cubicBezTo>
                  <a:cubicBezTo>
                    <a:pt x="34" y="130"/>
                    <a:pt x="118" y="79"/>
                    <a:pt x="228" y="79"/>
                  </a:cubicBezTo>
                  <a:cubicBezTo>
                    <a:pt x="329" y="79"/>
                    <a:pt x="402" y="123"/>
                    <a:pt x="433" y="123"/>
                  </a:cubicBezTo>
                  <a:cubicBezTo>
                    <a:pt x="438" y="123"/>
                    <a:pt x="442" y="122"/>
                    <a:pt x="445" y="119"/>
                  </a:cubicBezTo>
                  <a:cubicBezTo>
                    <a:pt x="455" y="109"/>
                    <a:pt x="435" y="89"/>
                    <a:pt x="395" y="60"/>
                  </a:cubicBezTo>
                  <a:cubicBezTo>
                    <a:pt x="346" y="20"/>
                    <a:pt x="284" y="1"/>
                    <a:pt x="2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6"/>
            <p:cNvSpPr/>
            <p:nvPr/>
          </p:nvSpPr>
          <p:spPr>
            <a:xfrm>
              <a:off x="6143300" y="2114975"/>
              <a:ext cx="7750" cy="6075"/>
            </a:xfrm>
            <a:custGeom>
              <a:avLst/>
              <a:gdLst/>
              <a:ahLst/>
              <a:cxnLst/>
              <a:rect l="l" t="t" r="r" b="b"/>
              <a:pathLst>
                <a:path w="310" h="243" extrusionOk="0">
                  <a:moveTo>
                    <a:pt x="157" y="1"/>
                  </a:moveTo>
                  <a:cubicBezTo>
                    <a:pt x="134" y="1"/>
                    <a:pt x="110" y="7"/>
                    <a:pt x="89" y="21"/>
                  </a:cubicBezTo>
                  <a:cubicBezTo>
                    <a:pt x="1" y="70"/>
                    <a:pt x="20" y="218"/>
                    <a:pt x="129" y="238"/>
                  </a:cubicBezTo>
                  <a:cubicBezTo>
                    <a:pt x="139" y="241"/>
                    <a:pt x="150" y="243"/>
                    <a:pt x="160" y="243"/>
                  </a:cubicBezTo>
                  <a:cubicBezTo>
                    <a:pt x="245" y="243"/>
                    <a:pt x="310" y="140"/>
                    <a:pt x="257" y="61"/>
                  </a:cubicBezTo>
                  <a:cubicBezTo>
                    <a:pt x="238" y="22"/>
                    <a:pt x="198" y="1"/>
                    <a:pt x="1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6"/>
            <p:cNvSpPr/>
            <p:nvPr/>
          </p:nvSpPr>
          <p:spPr>
            <a:xfrm>
              <a:off x="6143550" y="2111800"/>
              <a:ext cx="11375" cy="3075"/>
            </a:xfrm>
            <a:custGeom>
              <a:avLst/>
              <a:gdLst/>
              <a:ahLst/>
              <a:cxnLst/>
              <a:rect l="l" t="t" r="r" b="b"/>
              <a:pathLst>
                <a:path w="455" h="123" extrusionOk="0">
                  <a:moveTo>
                    <a:pt x="217" y="0"/>
                  </a:moveTo>
                  <a:cubicBezTo>
                    <a:pt x="158" y="0"/>
                    <a:pt x="99" y="20"/>
                    <a:pt x="50" y="59"/>
                  </a:cubicBezTo>
                  <a:cubicBezTo>
                    <a:pt x="10" y="89"/>
                    <a:pt x="0" y="118"/>
                    <a:pt x="10" y="118"/>
                  </a:cubicBezTo>
                  <a:cubicBezTo>
                    <a:pt x="11" y="121"/>
                    <a:pt x="14" y="122"/>
                    <a:pt x="17" y="122"/>
                  </a:cubicBezTo>
                  <a:cubicBezTo>
                    <a:pt x="40" y="122"/>
                    <a:pt x="114" y="69"/>
                    <a:pt x="217" y="69"/>
                  </a:cubicBezTo>
                  <a:cubicBezTo>
                    <a:pt x="327" y="69"/>
                    <a:pt x="411" y="120"/>
                    <a:pt x="431" y="120"/>
                  </a:cubicBezTo>
                  <a:cubicBezTo>
                    <a:pt x="433" y="120"/>
                    <a:pt x="434" y="119"/>
                    <a:pt x="435" y="118"/>
                  </a:cubicBezTo>
                  <a:cubicBezTo>
                    <a:pt x="454" y="99"/>
                    <a:pt x="435" y="79"/>
                    <a:pt x="395" y="59"/>
                  </a:cubicBezTo>
                  <a:cubicBezTo>
                    <a:pt x="346" y="20"/>
                    <a:pt x="287" y="0"/>
                    <a:pt x="2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6"/>
            <p:cNvSpPr/>
            <p:nvPr/>
          </p:nvSpPr>
          <p:spPr>
            <a:xfrm>
              <a:off x="6124050" y="2113525"/>
              <a:ext cx="9650" cy="26025"/>
            </a:xfrm>
            <a:custGeom>
              <a:avLst/>
              <a:gdLst/>
              <a:ahLst/>
              <a:cxnLst/>
              <a:rect l="l" t="t" r="r" b="b"/>
              <a:pathLst>
                <a:path w="386" h="1041" extrusionOk="0">
                  <a:moveTo>
                    <a:pt x="386" y="0"/>
                  </a:moveTo>
                  <a:cubicBezTo>
                    <a:pt x="277" y="197"/>
                    <a:pt x="188" y="395"/>
                    <a:pt x="119" y="612"/>
                  </a:cubicBezTo>
                  <a:cubicBezTo>
                    <a:pt x="90" y="691"/>
                    <a:pt x="60" y="770"/>
                    <a:pt x="30" y="859"/>
                  </a:cubicBezTo>
                  <a:cubicBezTo>
                    <a:pt x="11" y="888"/>
                    <a:pt x="1" y="938"/>
                    <a:pt x="11" y="977"/>
                  </a:cubicBezTo>
                  <a:cubicBezTo>
                    <a:pt x="21" y="997"/>
                    <a:pt x="40" y="1016"/>
                    <a:pt x="70" y="1026"/>
                  </a:cubicBezTo>
                  <a:cubicBezTo>
                    <a:pt x="80" y="1026"/>
                    <a:pt x="100" y="1036"/>
                    <a:pt x="119" y="1036"/>
                  </a:cubicBezTo>
                  <a:cubicBezTo>
                    <a:pt x="137" y="1039"/>
                    <a:pt x="155" y="1040"/>
                    <a:pt x="174" y="1040"/>
                  </a:cubicBezTo>
                  <a:cubicBezTo>
                    <a:pt x="219" y="1040"/>
                    <a:pt x="268" y="1033"/>
                    <a:pt x="317" y="1026"/>
                  </a:cubicBezTo>
                  <a:cubicBezTo>
                    <a:pt x="248" y="1007"/>
                    <a:pt x="188" y="987"/>
                    <a:pt x="119" y="987"/>
                  </a:cubicBezTo>
                  <a:cubicBezTo>
                    <a:pt x="90" y="987"/>
                    <a:pt x="70" y="977"/>
                    <a:pt x="70" y="957"/>
                  </a:cubicBezTo>
                  <a:cubicBezTo>
                    <a:pt x="60" y="928"/>
                    <a:pt x="70" y="898"/>
                    <a:pt x="90" y="868"/>
                  </a:cubicBezTo>
                  <a:lnTo>
                    <a:pt x="178" y="632"/>
                  </a:lnTo>
                  <a:cubicBezTo>
                    <a:pt x="267" y="424"/>
                    <a:pt x="336" y="217"/>
                    <a:pt x="38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6"/>
            <p:cNvSpPr/>
            <p:nvPr/>
          </p:nvSpPr>
          <p:spPr>
            <a:xfrm>
              <a:off x="6129975" y="2167550"/>
              <a:ext cx="28150" cy="13725"/>
            </a:xfrm>
            <a:custGeom>
              <a:avLst/>
              <a:gdLst/>
              <a:ahLst/>
              <a:cxnLst/>
              <a:rect l="l" t="t" r="r" b="b"/>
              <a:pathLst>
                <a:path w="1126" h="549" extrusionOk="0">
                  <a:moveTo>
                    <a:pt x="1126" y="0"/>
                  </a:moveTo>
                  <a:lnTo>
                    <a:pt x="1126" y="0"/>
                  </a:lnTo>
                  <a:cubicBezTo>
                    <a:pt x="804" y="208"/>
                    <a:pt x="437" y="316"/>
                    <a:pt x="60" y="316"/>
                  </a:cubicBezTo>
                  <a:cubicBezTo>
                    <a:pt x="43" y="316"/>
                    <a:pt x="27" y="316"/>
                    <a:pt x="11" y="316"/>
                  </a:cubicBezTo>
                  <a:lnTo>
                    <a:pt x="1" y="543"/>
                  </a:lnTo>
                  <a:cubicBezTo>
                    <a:pt x="47" y="546"/>
                    <a:pt x="91" y="548"/>
                    <a:pt x="133" y="548"/>
                  </a:cubicBezTo>
                  <a:cubicBezTo>
                    <a:pt x="887" y="548"/>
                    <a:pt x="1125" y="0"/>
                    <a:pt x="112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6"/>
            <p:cNvSpPr/>
            <p:nvPr/>
          </p:nvSpPr>
          <p:spPr>
            <a:xfrm>
              <a:off x="6185225" y="2117275"/>
              <a:ext cx="14600" cy="22200"/>
            </a:xfrm>
            <a:custGeom>
              <a:avLst/>
              <a:gdLst/>
              <a:ahLst/>
              <a:cxnLst/>
              <a:rect l="l" t="t" r="r" b="b"/>
              <a:pathLst>
                <a:path w="584" h="888" extrusionOk="0">
                  <a:moveTo>
                    <a:pt x="183" y="0"/>
                  </a:moveTo>
                  <a:cubicBezTo>
                    <a:pt x="130" y="0"/>
                    <a:pt x="92" y="8"/>
                    <a:pt x="90" y="8"/>
                  </a:cubicBezTo>
                  <a:cubicBezTo>
                    <a:pt x="90" y="8"/>
                    <a:pt x="1" y="837"/>
                    <a:pt x="1" y="847"/>
                  </a:cubicBezTo>
                  <a:cubicBezTo>
                    <a:pt x="1" y="851"/>
                    <a:pt x="102" y="887"/>
                    <a:pt x="220" y="887"/>
                  </a:cubicBezTo>
                  <a:cubicBezTo>
                    <a:pt x="385" y="887"/>
                    <a:pt x="583" y="816"/>
                    <a:pt x="583" y="482"/>
                  </a:cubicBezTo>
                  <a:cubicBezTo>
                    <a:pt x="583" y="58"/>
                    <a:pt x="327" y="0"/>
                    <a:pt x="18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6189425" y="2121900"/>
              <a:ext cx="6700" cy="12525"/>
            </a:xfrm>
            <a:custGeom>
              <a:avLst/>
              <a:gdLst/>
              <a:ahLst/>
              <a:cxnLst/>
              <a:rect l="l" t="t" r="r" b="b"/>
              <a:pathLst>
                <a:path w="268" h="501" extrusionOk="0">
                  <a:moveTo>
                    <a:pt x="119" y="1"/>
                  </a:moveTo>
                  <a:cubicBezTo>
                    <a:pt x="99" y="1"/>
                    <a:pt x="80" y="1"/>
                    <a:pt x="70" y="10"/>
                  </a:cubicBezTo>
                  <a:cubicBezTo>
                    <a:pt x="60" y="20"/>
                    <a:pt x="50" y="40"/>
                    <a:pt x="50" y="50"/>
                  </a:cubicBezTo>
                  <a:cubicBezTo>
                    <a:pt x="40" y="70"/>
                    <a:pt x="50" y="80"/>
                    <a:pt x="50" y="80"/>
                  </a:cubicBezTo>
                  <a:cubicBezTo>
                    <a:pt x="60" y="80"/>
                    <a:pt x="50" y="70"/>
                    <a:pt x="60" y="60"/>
                  </a:cubicBezTo>
                  <a:cubicBezTo>
                    <a:pt x="67" y="38"/>
                    <a:pt x="86" y="27"/>
                    <a:pt x="103" y="27"/>
                  </a:cubicBezTo>
                  <a:cubicBezTo>
                    <a:pt x="109" y="27"/>
                    <a:pt x="114" y="28"/>
                    <a:pt x="119" y="30"/>
                  </a:cubicBezTo>
                  <a:cubicBezTo>
                    <a:pt x="159" y="40"/>
                    <a:pt x="178" y="70"/>
                    <a:pt x="198" y="109"/>
                  </a:cubicBezTo>
                  <a:cubicBezTo>
                    <a:pt x="218" y="149"/>
                    <a:pt x="218" y="198"/>
                    <a:pt x="218" y="247"/>
                  </a:cubicBezTo>
                  <a:cubicBezTo>
                    <a:pt x="228" y="336"/>
                    <a:pt x="178" y="425"/>
                    <a:pt x="99" y="474"/>
                  </a:cubicBezTo>
                  <a:cubicBezTo>
                    <a:pt x="89" y="479"/>
                    <a:pt x="77" y="482"/>
                    <a:pt x="65" y="482"/>
                  </a:cubicBezTo>
                  <a:cubicBezTo>
                    <a:pt x="52" y="482"/>
                    <a:pt x="40" y="479"/>
                    <a:pt x="30" y="474"/>
                  </a:cubicBezTo>
                  <a:cubicBezTo>
                    <a:pt x="11" y="464"/>
                    <a:pt x="1" y="455"/>
                    <a:pt x="1" y="454"/>
                  </a:cubicBezTo>
                  <a:lnTo>
                    <a:pt x="1" y="454"/>
                  </a:lnTo>
                  <a:cubicBezTo>
                    <a:pt x="1" y="455"/>
                    <a:pt x="1" y="474"/>
                    <a:pt x="20" y="484"/>
                  </a:cubicBezTo>
                  <a:cubicBezTo>
                    <a:pt x="38" y="496"/>
                    <a:pt x="55" y="500"/>
                    <a:pt x="72" y="500"/>
                  </a:cubicBezTo>
                  <a:cubicBezTo>
                    <a:pt x="85" y="500"/>
                    <a:pt x="97" y="498"/>
                    <a:pt x="109" y="494"/>
                  </a:cubicBezTo>
                  <a:cubicBezTo>
                    <a:pt x="208" y="454"/>
                    <a:pt x="267" y="356"/>
                    <a:pt x="257" y="247"/>
                  </a:cubicBezTo>
                  <a:cubicBezTo>
                    <a:pt x="267" y="198"/>
                    <a:pt x="247" y="139"/>
                    <a:pt x="228" y="89"/>
                  </a:cubicBezTo>
                  <a:cubicBezTo>
                    <a:pt x="208" y="40"/>
                    <a:pt x="168" y="10"/>
                    <a:pt x="11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6108525" y="2067850"/>
              <a:ext cx="84125" cy="57550"/>
            </a:xfrm>
            <a:custGeom>
              <a:avLst/>
              <a:gdLst/>
              <a:ahLst/>
              <a:cxnLst/>
              <a:rect l="l" t="t" r="r" b="b"/>
              <a:pathLst>
                <a:path w="3365" h="2302" extrusionOk="0">
                  <a:moveTo>
                    <a:pt x="1220" y="0"/>
                  </a:moveTo>
                  <a:cubicBezTo>
                    <a:pt x="763" y="0"/>
                    <a:pt x="328" y="176"/>
                    <a:pt x="0" y="495"/>
                  </a:cubicBezTo>
                  <a:lnTo>
                    <a:pt x="148" y="456"/>
                  </a:lnTo>
                  <a:cubicBezTo>
                    <a:pt x="306" y="761"/>
                    <a:pt x="671" y="919"/>
                    <a:pt x="1007" y="929"/>
                  </a:cubicBezTo>
                  <a:cubicBezTo>
                    <a:pt x="1352" y="919"/>
                    <a:pt x="1697" y="860"/>
                    <a:pt x="2023" y="752"/>
                  </a:cubicBezTo>
                  <a:cubicBezTo>
                    <a:pt x="2112" y="727"/>
                    <a:pt x="2210" y="705"/>
                    <a:pt x="2304" y="705"/>
                  </a:cubicBezTo>
                  <a:cubicBezTo>
                    <a:pt x="2398" y="705"/>
                    <a:pt x="2487" y="727"/>
                    <a:pt x="2556" y="791"/>
                  </a:cubicBezTo>
                  <a:cubicBezTo>
                    <a:pt x="2625" y="880"/>
                    <a:pt x="2664" y="988"/>
                    <a:pt x="2664" y="1097"/>
                  </a:cubicBezTo>
                  <a:cubicBezTo>
                    <a:pt x="2694" y="1334"/>
                    <a:pt x="2694" y="1580"/>
                    <a:pt x="2674" y="1817"/>
                  </a:cubicBezTo>
                  <a:cubicBezTo>
                    <a:pt x="2654" y="1916"/>
                    <a:pt x="2654" y="2015"/>
                    <a:pt x="2674" y="2103"/>
                  </a:cubicBezTo>
                  <a:cubicBezTo>
                    <a:pt x="2694" y="2202"/>
                    <a:pt x="2773" y="2281"/>
                    <a:pt x="2872" y="2301"/>
                  </a:cubicBezTo>
                  <a:cubicBezTo>
                    <a:pt x="2874" y="2301"/>
                    <a:pt x="2877" y="2301"/>
                    <a:pt x="2880" y="2301"/>
                  </a:cubicBezTo>
                  <a:cubicBezTo>
                    <a:pt x="3026" y="2301"/>
                    <a:pt x="3198" y="2061"/>
                    <a:pt x="3247" y="1926"/>
                  </a:cubicBezTo>
                  <a:cubicBezTo>
                    <a:pt x="3296" y="1758"/>
                    <a:pt x="3325" y="1571"/>
                    <a:pt x="3325" y="1393"/>
                  </a:cubicBezTo>
                  <a:cubicBezTo>
                    <a:pt x="3365" y="1186"/>
                    <a:pt x="3325" y="969"/>
                    <a:pt x="3217" y="781"/>
                  </a:cubicBezTo>
                  <a:cubicBezTo>
                    <a:pt x="3079" y="594"/>
                    <a:pt x="2891" y="446"/>
                    <a:pt x="2664" y="357"/>
                  </a:cubicBezTo>
                  <a:cubicBezTo>
                    <a:pt x="2240" y="140"/>
                    <a:pt x="1776" y="12"/>
                    <a:pt x="1293" y="2"/>
                  </a:cubicBezTo>
                  <a:cubicBezTo>
                    <a:pt x="1269" y="1"/>
                    <a:pt x="1244" y="0"/>
                    <a:pt x="122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6291050" y="2979350"/>
              <a:ext cx="97225" cy="61950"/>
            </a:xfrm>
            <a:custGeom>
              <a:avLst/>
              <a:gdLst/>
              <a:ahLst/>
              <a:cxnLst/>
              <a:rect l="l" t="t" r="r" b="b"/>
              <a:pathLst>
                <a:path w="3889" h="2478" extrusionOk="0">
                  <a:moveTo>
                    <a:pt x="3494" y="0"/>
                  </a:moveTo>
                  <a:lnTo>
                    <a:pt x="1412" y="513"/>
                  </a:lnTo>
                  <a:lnTo>
                    <a:pt x="1668" y="1618"/>
                  </a:lnTo>
                  <a:cubicBezTo>
                    <a:pt x="1668" y="1618"/>
                    <a:pt x="1" y="2447"/>
                    <a:pt x="465" y="2477"/>
                  </a:cubicBezTo>
                  <a:cubicBezTo>
                    <a:pt x="471" y="2477"/>
                    <a:pt x="477" y="2477"/>
                    <a:pt x="484" y="2477"/>
                  </a:cubicBezTo>
                  <a:cubicBezTo>
                    <a:pt x="947" y="2477"/>
                    <a:pt x="3206" y="1833"/>
                    <a:pt x="3770" y="1668"/>
                  </a:cubicBezTo>
                  <a:lnTo>
                    <a:pt x="3888" y="1628"/>
                  </a:lnTo>
                  <a:lnTo>
                    <a:pt x="349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6369000" y="3004750"/>
              <a:ext cx="19025" cy="19525"/>
            </a:xfrm>
            <a:custGeom>
              <a:avLst/>
              <a:gdLst/>
              <a:ahLst/>
              <a:cxnLst/>
              <a:rect l="l" t="t" r="r" b="b"/>
              <a:pathLst>
                <a:path w="761" h="781" extrusionOk="0">
                  <a:moveTo>
                    <a:pt x="622" y="1"/>
                  </a:moveTo>
                  <a:cubicBezTo>
                    <a:pt x="445" y="30"/>
                    <a:pt x="277" y="129"/>
                    <a:pt x="169" y="267"/>
                  </a:cubicBezTo>
                  <a:cubicBezTo>
                    <a:pt x="60" y="415"/>
                    <a:pt x="1" y="593"/>
                    <a:pt x="11" y="780"/>
                  </a:cubicBezTo>
                  <a:lnTo>
                    <a:pt x="761" y="583"/>
                  </a:lnTo>
                  <a:lnTo>
                    <a:pt x="6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6298225" y="3018825"/>
              <a:ext cx="90050" cy="22400"/>
            </a:xfrm>
            <a:custGeom>
              <a:avLst/>
              <a:gdLst/>
              <a:ahLst/>
              <a:cxnLst/>
              <a:rect l="l" t="t" r="r" b="b"/>
              <a:pathLst>
                <a:path w="3602" h="896" extrusionOk="0">
                  <a:moveTo>
                    <a:pt x="3582" y="0"/>
                  </a:moveTo>
                  <a:lnTo>
                    <a:pt x="819" y="701"/>
                  </a:lnTo>
                  <a:cubicBezTo>
                    <a:pt x="819" y="701"/>
                    <a:pt x="710" y="473"/>
                    <a:pt x="587" y="473"/>
                  </a:cubicBezTo>
                  <a:cubicBezTo>
                    <a:pt x="582" y="473"/>
                    <a:pt x="577" y="473"/>
                    <a:pt x="572" y="474"/>
                  </a:cubicBezTo>
                  <a:cubicBezTo>
                    <a:pt x="572" y="474"/>
                    <a:pt x="0" y="799"/>
                    <a:pt x="99" y="888"/>
                  </a:cubicBezTo>
                  <a:cubicBezTo>
                    <a:pt x="105" y="893"/>
                    <a:pt x="120" y="895"/>
                    <a:pt x="144" y="895"/>
                  </a:cubicBezTo>
                  <a:cubicBezTo>
                    <a:pt x="493" y="895"/>
                    <a:pt x="2640" y="373"/>
                    <a:pt x="3601" y="49"/>
                  </a:cubicBezTo>
                  <a:lnTo>
                    <a:pt x="35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6"/>
            <p:cNvSpPr/>
            <p:nvPr/>
          </p:nvSpPr>
          <p:spPr>
            <a:xfrm>
              <a:off x="6300675" y="3018575"/>
              <a:ext cx="88100" cy="21475"/>
            </a:xfrm>
            <a:custGeom>
              <a:avLst/>
              <a:gdLst/>
              <a:ahLst/>
              <a:cxnLst/>
              <a:rect l="l" t="t" r="r" b="b"/>
              <a:pathLst>
                <a:path w="3524" h="859" extrusionOk="0">
                  <a:moveTo>
                    <a:pt x="3484" y="0"/>
                  </a:moveTo>
                  <a:lnTo>
                    <a:pt x="3385" y="30"/>
                  </a:lnTo>
                  <a:lnTo>
                    <a:pt x="3010" y="128"/>
                  </a:lnTo>
                  <a:cubicBezTo>
                    <a:pt x="2694" y="217"/>
                    <a:pt x="2250" y="326"/>
                    <a:pt x="1767" y="444"/>
                  </a:cubicBezTo>
                  <a:cubicBezTo>
                    <a:pt x="1283" y="563"/>
                    <a:pt x="839" y="671"/>
                    <a:pt x="514" y="740"/>
                  </a:cubicBezTo>
                  <a:lnTo>
                    <a:pt x="139" y="819"/>
                  </a:lnTo>
                  <a:lnTo>
                    <a:pt x="30" y="849"/>
                  </a:lnTo>
                  <a:lnTo>
                    <a:pt x="1" y="859"/>
                  </a:lnTo>
                  <a:lnTo>
                    <a:pt x="40" y="859"/>
                  </a:lnTo>
                  <a:lnTo>
                    <a:pt x="139" y="839"/>
                  </a:lnTo>
                  <a:lnTo>
                    <a:pt x="524" y="760"/>
                  </a:lnTo>
                  <a:cubicBezTo>
                    <a:pt x="839" y="691"/>
                    <a:pt x="1283" y="592"/>
                    <a:pt x="1777" y="474"/>
                  </a:cubicBezTo>
                  <a:cubicBezTo>
                    <a:pt x="2260" y="355"/>
                    <a:pt x="2704" y="247"/>
                    <a:pt x="3020" y="158"/>
                  </a:cubicBezTo>
                  <a:lnTo>
                    <a:pt x="3385" y="49"/>
                  </a:lnTo>
                  <a:lnTo>
                    <a:pt x="3484" y="10"/>
                  </a:lnTo>
                  <a:cubicBezTo>
                    <a:pt x="3503" y="10"/>
                    <a:pt x="3513" y="10"/>
                    <a:pt x="35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6"/>
            <p:cNvSpPr/>
            <p:nvPr/>
          </p:nvSpPr>
          <p:spPr>
            <a:xfrm>
              <a:off x="6312025" y="3030150"/>
              <a:ext cx="6925" cy="6950"/>
            </a:xfrm>
            <a:custGeom>
              <a:avLst/>
              <a:gdLst/>
              <a:ahLst/>
              <a:cxnLst/>
              <a:rect l="l" t="t" r="r" b="b"/>
              <a:pathLst>
                <a:path w="277" h="278" extrusionOk="0">
                  <a:moveTo>
                    <a:pt x="1" y="1"/>
                  </a:moveTo>
                  <a:lnTo>
                    <a:pt x="1" y="1"/>
                  </a:lnTo>
                  <a:cubicBezTo>
                    <a:pt x="60" y="31"/>
                    <a:pt x="119" y="70"/>
                    <a:pt x="168" y="109"/>
                  </a:cubicBezTo>
                  <a:cubicBezTo>
                    <a:pt x="208" y="159"/>
                    <a:pt x="247" y="218"/>
                    <a:pt x="277" y="277"/>
                  </a:cubicBezTo>
                  <a:cubicBezTo>
                    <a:pt x="277" y="208"/>
                    <a:pt x="237" y="139"/>
                    <a:pt x="188" y="100"/>
                  </a:cubicBezTo>
                  <a:cubicBezTo>
                    <a:pt x="139" y="40"/>
                    <a:pt x="70" y="11"/>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6"/>
            <p:cNvSpPr/>
            <p:nvPr/>
          </p:nvSpPr>
          <p:spPr>
            <a:xfrm>
              <a:off x="6328550" y="3021775"/>
              <a:ext cx="3975" cy="3725"/>
            </a:xfrm>
            <a:custGeom>
              <a:avLst/>
              <a:gdLst/>
              <a:ahLst/>
              <a:cxnLst/>
              <a:rect l="l" t="t" r="r" b="b"/>
              <a:pathLst>
                <a:path w="159" h="149" extrusionOk="0">
                  <a:moveTo>
                    <a:pt x="11" y="0"/>
                  </a:moveTo>
                  <a:lnTo>
                    <a:pt x="11" y="0"/>
                  </a:lnTo>
                  <a:cubicBezTo>
                    <a:pt x="1" y="10"/>
                    <a:pt x="30" y="50"/>
                    <a:pt x="70" y="89"/>
                  </a:cubicBezTo>
                  <a:cubicBezTo>
                    <a:pt x="119" y="129"/>
                    <a:pt x="159" y="148"/>
                    <a:pt x="159" y="148"/>
                  </a:cubicBezTo>
                  <a:cubicBezTo>
                    <a:pt x="159" y="148"/>
                    <a:pt x="129" y="109"/>
                    <a:pt x="89" y="69"/>
                  </a:cubicBezTo>
                  <a:cubicBezTo>
                    <a:pt x="50" y="30"/>
                    <a:pt x="11" y="0"/>
                    <a:pt x="1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6332000" y="3020200"/>
              <a:ext cx="4225" cy="2150"/>
            </a:xfrm>
            <a:custGeom>
              <a:avLst/>
              <a:gdLst/>
              <a:ahLst/>
              <a:cxnLst/>
              <a:rect l="l" t="t" r="r" b="b"/>
              <a:pathLst>
                <a:path w="169" h="86" extrusionOk="0">
                  <a:moveTo>
                    <a:pt x="17" y="1"/>
                  </a:moveTo>
                  <a:cubicBezTo>
                    <a:pt x="13" y="1"/>
                    <a:pt x="11" y="2"/>
                    <a:pt x="11" y="4"/>
                  </a:cubicBezTo>
                  <a:cubicBezTo>
                    <a:pt x="1" y="4"/>
                    <a:pt x="40" y="34"/>
                    <a:pt x="80" y="54"/>
                  </a:cubicBezTo>
                  <a:cubicBezTo>
                    <a:pt x="120" y="70"/>
                    <a:pt x="154" y="86"/>
                    <a:pt x="165" y="86"/>
                  </a:cubicBezTo>
                  <a:cubicBezTo>
                    <a:pt x="167" y="86"/>
                    <a:pt x="169" y="85"/>
                    <a:pt x="169" y="83"/>
                  </a:cubicBezTo>
                  <a:cubicBezTo>
                    <a:pt x="169" y="73"/>
                    <a:pt x="139" y="54"/>
                    <a:pt x="90" y="34"/>
                  </a:cubicBezTo>
                  <a:cubicBezTo>
                    <a:pt x="60" y="12"/>
                    <a:pt x="30" y="1"/>
                    <a:pt x="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6"/>
            <p:cNvSpPr/>
            <p:nvPr/>
          </p:nvSpPr>
          <p:spPr>
            <a:xfrm>
              <a:off x="6332250" y="3016725"/>
              <a:ext cx="5450" cy="1375"/>
            </a:xfrm>
            <a:custGeom>
              <a:avLst/>
              <a:gdLst/>
              <a:ahLst/>
              <a:cxnLst/>
              <a:rect l="l" t="t" r="r" b="b"/>
              <a:pathLst>
                <a:path w="218" h="55" extrusionOk="0">
                  <a:moveTo>
                    <a:pt x="183" y="1"/>
                  </a:moveTo>
                  <a:cubicBezTo>
                    <a:pt x="155" y="1"/>
                    <a:pt x="127" y="8"/>
                    <a:pt x="99" y="15"/>
                  </a:cubicBezTo>
                  <a:cubicBezTo>
                    <a:pt x="70" y="25"/>
                    <a:pt x="30" y="35"/>
                    <a:pt x="1" y="54"/>
                  </a:cubicBezTo>
                  <a:cubicBezTo>
                    <a:pt x="40" y="54"/>
                    <a:pt x="70" y="54"/>
                    <a:pt x="109" y="45"/>
                  </a:cubicBezTo>
                  <a:cubicBezTo>
                    <a:pt x="149" y="35"/>
                    <a:pt x="188" y="25"/>
                    <a:pt x="218" y="5"/>
                  </a:cubicBezTo>
                  <a:cubicBezTo>
                    <a:pt x="206" y="2"/>
                    <a:pt x="195" y="1"/>
                    <a:pt x="18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6"/>
            <p:cNvSpPr/>
            <p:nvPr/>
          </p:nvSpPr>
          <p:spPr>
            <a:xfrm>
              <a:off x="6331750" y="3013150"/>
              <a:ext cx="5950" cy="2000"/>
            </a:xfrm>
            <a:custGeom>
              <a:avLst/>
              <a:gdLst/>
              <a:ahLst/>
              <a:cxnLst/>
              <a:rect l="l" t="t" r="r" b="b"/>
              <a:pathLst>
                <a:path w="238" h="80" extrusionOk="0">
                  <a:moveTo>
                    <a:pt x="238" y="0"/>
                  </a:moveTo>
                  <a:cubicBezTo>
                    <a:pt x="198" y="10"/>
                    <a:pt x="159" y="20"/>
                    <a:pt x="129" y="40"/>
                  </a:cubicBezTo>
                  <a:cubicBezTo>
                    <a:pt x="80" y="49"/>
                    <a:pt x="40" y="59"/>
                    <a:pt x="1" y="79"/>
                  </a:cubicBezTo>
                  <a:cubicBezTo>
                    <a:pt x="40" y="79"/>
                    <a:pt x="90" y="79"/>
                    <a:pt x="129" y="59"/>
                  </a:cubicBezTo>
                  <a:cubicBezTo>
                    <a:pt x="169" y="49"/>
                    <a:pt x="208" y="30"/>
                    <a:pt x="23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6318925" y="3018075"/>
              <a:ext cx="10650" cy="4475"/>
            </a:xfrm>
            <a:custGeom>
              <a:avLst/>
              <a:gdLst/>
              <a:ahLst/>
              <a:cxnLst/>
              <a:rect l="l" t="t" r="r" b="b"/>
              <a:pathLst>
                <a:path w="426" h="179" extrusionOk="0">
                  <a:moveTo>
                    <a:pt x="159" y="28"/>
                  </a:moveTo>
                  <a:cubicBezTo>
                    <a:pt x="168" y="28"/>
                    <a:pt x="178" y="28"/>
                    <a:pt x="188" y="30"/>
                  </a:cubicBezTo>
                  <a:cubicBezTo>
                    <a:pt x="238" y="30"/>
                    <a:pt x="287" y="50"/>
                    <a:pt x="317" y="79"/>
                  </a:cubicBezTo>
                  <a:cubicBezTo>
                    <a:pt x="342" y="92"/>
                    <a:pt x="363" y="113"/>
                    <a:pt x="383" y="137"/>
                  </a:cubicBezTo>
                  <a:lnTo>
                    <a:pt x="383" y="137"/>
                  </a:lnTo>
                  <a:cubicBezTo>
                    <a:pt x="360" y="139"/>
                    <a:pt x="328" y="144"/>
                    <a:pt x="287" y="148"/>
                  </a:cubicBezTo>
                  <a:lnTo>
                    <a:pt x="139" y="148"/>
                  </a:lnTo>
                  <a:cubicBezTo>
                    <a:pt x="109" y="139"/>
                    <a:pt x="80" y="139"/>
                    <a:pt x="60" y="129"/>
                  </a:cubicBezTo>
                  <a:cubicBezTo>
                    <a:pt x="30" y="119"/>
                    <a:pt x="11" y="99"/>
                    <a:pt x="30" y="79"/>
                  </a:cubicBezTo>
                  <a:cubicBezTo>
                    <a:pt x="71" y="47"/>
                    <a:pt x="112" y="28"/>
                    <a:pt x="159" y="28"/>
                  </a:cubicBezTo>
                  <a:close/>
                  <a:moveTo>
                    <a:pt x="174" y="0"/>
                  </a:moveTo>
                  <a:cubicBezTo>
                    <a:pt x="117" y="0"/>
                    <a:pt x="60" y="20"/>
                    <a:pt x="11" y="60"/>
                  </a:cubicBezTo>
                  <a:cubicBezTo>
                    <a:pt x="1" y="79"/>
                    <a:pt x="1" y="99"/>
                    <a:pt x="11" y="119"/>
                  </a:cubicBezTo>
                  <a:cubicBezTo>
                    <a:pt x="21" y="139"/>
                    <a:pt x="40" y="148"/>
                    <a:pt x="60" y="148"/>
                  </a:cubicBezTo>
                  <a:cubicBezTo>
                    <a:pt x="80" y="158"/>
                    <a:pt x="109" y="168"/>
                    <a:pt x="149" y="168"/>
                  </a:cubicBezTo>
                  <a:lnTo>
                    <a:pt x="297" y="168"/>
                  </a:lnTo>
                  <a:cubicBezTo>
                    <a:pt x="326" y="161"/>
                    <a:pt x="360" y="154"/>
                    <a:pt x="391" y="147"/>
                  </a:cubicBezTo>
                  <a:lnTo>
                    <a:pt x="391" y="147"/>
                  </a:lnTo>
                  <a:cubicBezTo>
                    <a:pt x="399" y="157"/>
                    <a:pt x="407" y="167"/>
                    <a:pt x="415" y="178"/>
                  </a:cubicBezTo>
                  <a:cubicBezTo>
                    <a:pt x="407" y="162"/>
                    <a:pt x="406" y="153"/>
                    <a:pt x="400" y="144"/>
                  </a:cubicBezTo>
                  <a:lnTo>
                    <a:pt x="400" y="144"/>
                  </a:lnTo>
                  <a:cubicBezTo>
                    <a:pt x="409" y="143"/>
                    <a:pt x="417" y="141"/>
                    <a:pt x="425" y="139"/>
                  </a:cubicBezTo>
                  <a:cubicBezTo>
                    <a:pt x="425" y="136"/>
                    <a:pt x="421" y="134"/>
                    <a:pt x="413" y="134"/>
                  </a:cubicBezTo>
                  <a:cubicBezTo>
                    <a:pt x="408" y="134"/>
                    <a:pt x="402" y="135"/>
                    <a:pt x="394" y="136"/>
                  </a:cubicBezTo>
                  <a:lnTo>
                    <a:pt x="394" y="136"/>
                  </a:lnTo>
                  <a:cubicBezTo>
                    <a:pt x="384" y="107"/>
                    <a:pt x="355" y="79"/>
                    <a:pt x="336" y="60"/>
                  </a:cubicBezTo>
                  <a:cubicBezTo>
                    <a:pt x="287" y="20"/>
                    <a:pt x="230" y="0"/>
                    <a:pt x="17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6"/>
            <p:cNvSpPr/>
            <p:nvPr/>
          </p:nvSpPr>
          <p:spPr>
            <a:xfrm>
              <a:off x="6327825" y="3014625"/>
              <a:ext cx="4200" cy="7175"/>
            </a:xfrm>
            <a:custGeom>
              <a:avLst/>
              <a:gdLst/>
              <a:ahLst/>
              <a:cxnLst/>
              <a:rect l="l" t="t" r="r" b="b"/>
              <a:pathLst>
                <a:path w="168" h="287" extrusionOk="0">
                  <a:moveTo>
                    <a:pt x="109" y="0"/>
                  </a:moveTo>
                  <a:cubicBezTo>
                    <a:pt x="59" y="10"/>
                    <a:pt x="30" y="50"/>
                    <a:pt x="10" y="89"/>
                  </a:cubicBezTo>
                  <a:cubicBezTo>
                    <a:pt x="0" y="129"/>
                    <a:pt x="0" y="158"/>
                    <a:pt x="0" y="198"/>
                  </a:cubicBezTo>
                  <a:cubicBezTo>
                    <a:pt x="0" y="227"/>
                    <a:pt x="20" y="267"/>
                    <a:pt x="40" y="286"/>
                  </a:cubicBezTo>
                  <a:cubicBezTo>
                    <a:pt x="30" y="257"/>
                    <a:pt x="20" y="227"/>
                    <a:pt x="20" y="198"/>
                  </a:cubicBezTo>
                  <a:cubicBezTo>
                    <a:pt x="20" y="168"/>
                    <a:pt x="20" y="129"/>
                    <a:pt x="40" y="99"/>
                  </a:cubicBezTo>
                  <a:cubicBezTo>
                    <a:pt x="49" y="69"/>
                    <a:pt x="79" y="20"/>
                    <a:pt x="109" y="20"/>
                  </a:cubicBezTo>
                  <a:cubicBezTo>
                    <a:pt x="148" y="20"/>
                    <a:pt x="148" y="69"/>
                    <a:pt x="138" y="109"/>
                  </a:cubicBezTo>
                  <a:cubicBezTo>
                    <a:pt x="128" y="138"/>
                    <a:pt x="109" y="168"/>
                    <a:pt x="99" y="198"/>
                  </a:cubicBezTo>
                  <a:cubicBezTo>
                    <a:pt x="69" y="247"/>
                    <a:pt x="49" y="277"/>
                    <a:pt x="49" y="286"/>
                  </a:cubicBezTo>
                  <a:cubicBezTo>
                    <a:pt x="49" y="286"/>
                    <a:pt x="79" y="257"/>
                    <a:pt x="109" y="207"/>
                  </a:cubicBezTo>
                  <a:cubicBezTo>
                    <a:pt x="128" y="178"/>
                    <a:pt x="148" y="148"/>
                    <a:pt x="158" y="119"/>
                  </a:cubicBezTo>
                  <a:cubicBezTo>
                    <a:pt x="168" y="89"/>
                    <a:pt x="168" y="69"/>
                    <a:pt x="168" y="50"/>
                  </a:cubicBezTo>
                  <a:cubicBezTo>
                    <a:pt x="158" y="20"/>
                    <a:pt x="138" y="0"/>
                    <a:pt x="10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6"/>
            <p:cNvSpPr/>
            <p:nvPr/>
          </p:nvSpPr>
          <p:spPr>
            <a:xfrm>
              <a:off x="6369000" y="3004500"/>
              <a:ext cx="15325" cy="19275"/>
            </a:xfrm>
            <a:custGeom>
              <a:avLst/>
              <a:gdLst/>
              <a:ahLst/>
              <a:cxnLst/>
              <a:rect l="l" t="t" r="r" b="b"/>
              <a:pathLst>
                <a:path w="613" h="771" extrusionOk="0">
                  <a:moveTo>
                    <a:pt x="573" y="1"/>
                  </a:moveTo>
                  <a:cubicBezTo>
                    <a:pt x="534" y="1"/>
                    <a:pt x="494" y="11"/>
                    <a:pt x="455" y="20"/>
                  </a:cubicBezTo>
                  <a:cubicBezTo>
                    <a:pt x="198" y="109"/>
                    <a:pt x="21" y="336"/>
                    <a:pt x="11" y="603"/>
                  </a:cubicBezTo>
                  <a:cubicBezTo>
                    <a:pt x="1" y="652"/>
                    <a:pt x="1" y="691"/>
                    <a:pt x="11" y="731"/>
                  </a:cubicBezTo>
                  <a:cubicBezTo>
                    <a:pt x="11" y="741"/>
                    <a:pt x="11" y="760"/>
                    <a:pt x="21" y="770"/>
                  </a:cubicBezTo>
                  <a:cubicBezTo>
                    <a:pt x="21" y="770"/>
                    <a:pt x="11" y="711"/>
                    <a:pt x="21" y="612"/>
                  </a:cubicBezTo>
                  <a:cubicBezTo>
                    <a:pt x="30" y="484"/>
                    <a:pt x="80" y="366"/>
                    <a:pt x="159" y="267"/>
                  </a:cubicBezTo>
                  <a:cubicBezTo>
                    <a:pt x="228" y="168"/>
                    <a:pt x="336" y="90"/>
                    <a:pt x="455" y="50"/>
                  </a:cubicBezTo>
                  <a:cubicBezTo>
                    <a:pt x="544" y="11"/>
                    <a:pt x="613" y="11"/>
                    <a:pt x="613" y="11"/>
                  </a:cubicBezTo>
                  <a:cubicBezTo>
                    <a:pt x="613" y="1"/>
                    <a:pt x="593" y="1"/>
                    <a:pt x="57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6"/>
            <p:cNvSpPr/>
            <p:nvPr/>
          </p:nvSpPr>
          <p:spPr>
            <a:xfrm>
              <a:off x="6373450" y="2984275"/>
              <a:ext cx="5700" cy="21250"/>
            </a:xfrm>
            <a:custGeom>
              <a:avLst/>
              <a:gdLst/>
              <a:ahLst/>
              <a:cxnLst/>
              <a:rect l="l" t="t" r="r" b="b"/>
              <a:pathLst>
                <a:path w="228" h="850" extrusionOk="0">
                  <a:moveTo>
                    <a:pt x="0" y="1"/>
                  </a:moveTo>
                  <a:lnTo>
                    <a:pt x="0" y="1"/>
                  </a:lnTo>
                  <a:cubicBezTo>
                    <a:pt x="30" y="149"/>
                    <a:pt x="60" y="287"/>
                    <a:pt x="99" y="435"/>
                  </a:cubicBezTo>
                  <a:cubicBezTo>
                    <a:pt x="129" y="573"/>
                    <a:pt x="178" y="711"/>
                    <a:pt x="227" y="849"/>
                  </a:cubicBezTo>
                  <a:cubicBezTo>
                    <a:pt x="168" y="563"/>
                    <a:pt x="99" y="277"/>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6"/>
            <p:cNvSpPr/>
            <p:nvPr/>
          </p:nvSpPr>
          <p:spPr>
            <a:xfrm>
              <a:off x="6346325" y="3020550"/>
              <a:ext cx="15300" cy="3950"/>
            </a:xfrm>
            <a:custGeom>
              <a:avLst/>
              <a:gdLst/>
              <a:ahLst/>
              <a:cxnLst/>
              <a:rect l="l" t="t" r="r" b="b"/>
              <a:pathLst>
                <a:path w="612" h="158" extrusionOk="0">
                  <a:moveTo>
                    <a:pt x="612" y="0"/>
                  </a:moveTo>
                  <a:cubicBezTo>
                    <a:pt x="612" y="0"/>
                    <a:pt x="474" y="40"/>
                    <a:pt x="306" y="79"/>
                  </a:cubicBezTo>
                  <a:cubicBezTo>
                    <a:pt x="138" y="128"/>
                    <a:pt x="0" y="148"/>
                    <a:pt x="0" y="158"/>
                  </a:cubicBezTo>
                  <a:cubicBezTo>
                    <a:pt x="109" y="158"/>
                    <a:pt x="207" y="138"/>
                    <a:pt x="316" y="109"/>
                  </a:cubicBezTo>
                  <a:cubicBezTo>
                    <a:pt x="415" y="89"/>
                    <a:pt x="513" y="49"/>
                    <a:pt x="61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6"/>
            <p:cNvSpPr/>
            <p:nvPr/>
          </p:nvSpPr>
          <p:spPr>
            <a:xfrm>
              <a:off x="6370725" y="3018075"/>
              <a:ext cx="1025" cy="3475"/>
            </a:xfrm>
            <a:custGeom>
              <a:avLst/>
              <a:gdLst/>
              <a:ahLst/>
              <a:cxnLst/>
              <a:rect l="l" t="t" r="r" b="b"/>
              <a:pathLst>
                <a:path w="41" h="139" extrusionOk="0">
                  <a:moveTo>
                    <a:pt x="40" y="0"/>
                  </a:moveTo>
                  <a:cubicBezTo>
                    <a:pt x="40" y="0"/>
                    <a:pt x="11" y="30"/>
                    <a:pt x="1" y="69"/>
                  </a:cubicBezTo>
                  <a:cubicBezTo>
                    <a:pt x="1" y="109"/>
                    <a:pt x="11" y="139"/>
                    <a:pt x="21" y="139"/>
                  </a:cubicBezTo>
                  <a:cubicBezTo>
                    <a:pt x="21" y="139"/>
                    <a:pt x="21" y="109"/>
                    <a:pt x="31" y="69"/>
                  </a:cubicBezTo>
                  <a:cubicBezTo>
                    <a:pt x="40" y="40"/>
                    <a:pt x="40" y="0"/>
                    <a:pt x="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6"/>
            <p:cNvSpPr/>
            <p:nvPr/>
          </p:nvSpPr>
          <p:spPr>
            <a:xfrm>
              <a:off x="6372700" y="3012400"/>
              <a:ext cx="1750" cy="2550"/>
            </a:xfrm>
            <a:custGeom>
              <a:avLst/>
              <a:gdLst/>
              <a:ahLst/>
              <a:cxnLst/>
              <a:rect l="l" t="t" r="r" b="b"/>
              <a:pathLst>
                <a:path w="70" h="102" extrusionOk="0">
                  <a:moveTo>
                    <a:pt x="70" y="0"/>
                  </a:moveTo>
                  <a:lnTo>
                    <a:pt x="70" y="0"/>
                  </a:lnTo>
                  <a:cubicBezTo>
                    <a:pt x="60" y="0"/>
                    <a:pt x="50" y="20"/>
                    <a:pt x="30" y="40"/>
                  </a:cubicBezTo>
                  <a:cubicBezTo>
                    <a:pt x="11" y="70"/>
                    <a:pt x="1" y="99"/>
                    <a:pt x="11" y="99"/>
                  </a:cubicBezTo>
                  <a:cubicBezTo>
                    <a:pt x="12" y="100"/>
                    <a:pt x="13" y="101"/>
                    <a:pt x="15" y="101"/>
                  </a:cubicBezTo>
                  <a:cubicBezTo>
                    <a:pt x="23" y="101"/>
                    <a:pt x="33" y="77"/>
                    <a:pt x="50" y="60"/>
                  </a:cubicBezTo>
                  <a:cubicBezTo>
                    <a:pt x="70" y="30"/>
                    <a:pt x="70" y="0"/>
                    <a:pt x="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6"/>
            <p:cNvSpPr/>
            <p:nvPr/>
          </p:nvSpPr>
          <p:spPr>
            <a:xfrm>
              <a:off x="6376400" y="3008775"/>
              <a:ext cx="3000" cy="1925"/>
            </a:xfrm>
            <a:custGeom>
              <a:avLst/>
              <a:gdLst/>
              <a:ahLst/>
              <a:cxnLst/>
              <a:rect l="l" t="t" r="r" b="b"/>
              <a:pathLst>
                <a:path w="120" h="77" extrusionOk="0">
                  <a:moveTo>
                    <a:pt x="105" y="1"/>
                  </a:moveTo>
                  <a:cubicBezTo>
                    <a:pt x="93" y="1"/>
                    <a:pt x="73" y="6"/>
                    <a:pt x="50" y="17"/>
                  </a:cubicBezTo>
                  <a:cubicBezTo>
                    <a:pt x="11" y="37"/>
                    <a:pt x="1" y="76"/>
                    <a:pt x="11" y="76"/>
                  </a:cubicBezTo>
                  <a:cubicBezTo>
                    <a:pt x="21" y="76"/>
                    <a:pt x="40" y="57"/>
                    <a:pt x="60" y="37"/>
                  </a:cubicBezTo>
                  <a:cubicBezTo>
                    <a:pt x="90" y="17"/>
                    <a:pt x="119" y="17"/>
                    <a:pt x="119" y="7"/>
                  </a:cubicBezTo>
                  <a:cubicBezTo>
                    <a:pt x="119" y="3"/>
                    <a:pt x="114" y="1"/>
                    <a:pt x="1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6"/>
            <p:cNvSpPr/>
            <p:nvPr/>
          </p:nvSpPr>
          <p:spPr>
            <a:xfrm>
              <a:off x="6381600" y="3006875"/>
              <a:ext cx="1500" cy="1100"/>
            </a:xfrm>
            <a:custGeom>
              <a:avLst/>
              <a:gdLst/>
              <a:ahLst/>
              <a:cxnLst/>
              <a:rect l="l" t="t" r="r" b="b"/>
              <a:pathLst>
                <a:path w="60" h="44" extrusionOk="0">
                  <a:moveTo>
                    <a:pt x="50" y="0"/>
                  </a:moveTo>
                  <a:cubicBezTo>
                    <a:pt x="43" y="0"/>
                    <a:pt x="34" y="7"/>
                    <a:pt x="20" y="14"/>
                  </a:cubicBezTo>
                  <a:cubicBezTo>
                    <a:pt x="0" y="24"/>
                    <a:pt x="0" y="34"/>
                    <a:pt x="0" y="44"/>
                  </a:cubicBezTo>
                  <a:cubicBezTo>
                    <a:pt x="0" y="44"/>
                    <a:pt x="20" y="44"/>
                    <a:pt x="40" y="34"/>
                  </a:cubicBezTo>
                  <a:cubicBezTo>
                    <a:pt x="59" y="24"/>
                    <a:pt x="59" y="14"/>
                    <a:pt x="59" y="4"/>
                  </a:cubicBezTo>
                  <a:cubicBezTo>
                    <a:pt x="56" y="2"/>
                    <a:pt x="54"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6"/>
            <p:cNvSpPr/>
            <p:nvPr/>
          </p:nvSpPr>
          <p:spPr>
            <a:xfrm>
              <a:off x="6064850" y="2994400"/>
              <a:ext cx="99450" cy="44400"/>
            </a:xfrm>
            <a:custGeom>
              <a:avLst/>
              <a:gdLst/>
              <a:ahLst/>
              <a:cxnLst/>
              <a:rect l="l" t="t" r="r" b="b"/>
              <a:pathLst>
                <a:path w="3978" h="1776" extrusionOk="0">
                  <a:moveTo>
                    <a:pt x="3948" y="0"/>
                  </a:moveTo>
                  <a:lnTo>
                    <a:pt x="1806" y="30"/>
                  </a:lnTo>
                  <a:lnTo>
                    <a:pt x="1816" y="1164"/>
                  </a:lnTo>
                  <a:cubicBezTo>
                    <a:pt x="1816" y="1164"/>
                    <a:pt x="1" y="1599"/>
                    <a:pt x="445" y="1727"/>
                  </a:cubicBezTo>
                  <a:cubicBezTo>
                    <a:pt x="564" y="1763"/>
                    <a:pt x="868" y="1776"/>
                    <a:pt x="1250" y="1776"/>
                  </a:cubicBezTo>
                  <a:cubicBezTo>
                    <a:pt x="2133" y="1776"/>
                    <a:pt x="3436" y="1705"/>
                    <a:pt x="3849" y="1678"/>
                  </a:cubicBezTo>
                  <a:lnTo>
                    <a:pt x="3977" y="1668"/>
                  </a:lnTo>
                  <a:lnTo>
                    <a:pt x="394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6"/>
            <p:cNvSpPr/>
            <p:nvPr/>
          </p:nvSpPr>
          <p:spPr>
            <a:xfrm>
              <a:off x="6144775" y="3020500"/>
              <a:ext cx="19275" cy="15600"/>
            </a:xfrm>
            <a:custGeom>
              <a:avLst/>
              <a:gdLst/>
              <a:ahLst/>
              <a:cxnLst/>
              <a:rect l="l" t="t" r="r" b="b"/>
              <a:pathLst>
                <a:path w="771" h="624" extrusionOk="0">
                  <a:moveTo>
                    <a:pt x="716" y="1"/>
                  </a:moveTo>
                  <a:cubicBezTo>
                    <a:pt x="554" y="1"/>
                    <a:pt x="394" y="51"/>
                    <a:pt x="267" y="160"/>
                  </a:cubicBezTo>
                  <a:cubicBezTo>
                    <a:pt x="129" y="278"/>
                    <a:pt x="30" y="436"/>
                    <a:pt x="1" y="624"/>
                  </a:cubicBezTo>
                  <a:lnTo>
                    <a:pt x="770" y="594"/>
                  </a:lnTo>
                  <a:lnTo>
                    <a:pt x="760" y="2"/>
                  </a:lnTo>
                  <a:cubicBezTo>
                    <a:pt x="746" y="1"/>
                    <a:pt x="731" y="1"/>
                    <a:pt x="7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6"/>
            <p:cNvSpPr/>
            <p:nvPr/>
          </p:nvSpPr>
          <p:spPr>
            <a:xfrm>
              <a:off x="6072250" y="3029675"/>
              <a:ext cx="92050" cy="8875"/>
            </a:xfrm>
            <a:custGeom>
              <a:avLst/>
              <a:gdLst/>
              <a:ahLst/>
              <a:cxnLst/>
              <a:rect l="l" t="t" r="r" b="b"/>
              <a:pathLst>
                <a:path w="3682" h="355" extrusionOk="0">
                  <a:moveTo>
                    <a:pt x="632" y="0"/>
                  </a:moveTo>
                  <a:cubicBezTo>
                    <a:pt x="632" y="0"/>
                    <a:pt x="1" y="188"/>
                    <a:pt x="80" y="286"/>
                  </a:cubicBezTo>
                  <a:cubicBezTo>
                    <a:pt x="114" y="333"/>
                    <a:pt x="592" y="354"/>
                    <a:pt x="1211" y="354"/>
                  </a:cubicBezTo>
                  <a:cubicBezTo>
                    <a:pt x="2021" y="354"/>
                    <a:pt x="3071" y="318"/>
                    <a:pt x="3681" y="257"/>
                  </a:cubicBezTo>
                  <a:lnTo>
                    <a:pt x="3681" y="207"/>
                  </a:lnTo>
                  <a:lnTo>
                    <a:pt x="830" y="267"/>
                  </a:lnTo>
                  <a:cubicBezTo>
                    <a:pt x="830" y="267"/>
                    <a:pt x="761" y="0"/>
                    <a:pt x="6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6"/>
            <p:cNvSpPr/>
            <p:nvPr/>
          </p:nvSpPr>
          <p:spPr>
            <a:xfrm>
              <a:off x="6077675" y="3034850"/>
              <a:ext cx="87350" cy="1850"/>
            </a:xfrm>
            <a:custGeom>
              <a:avLst/>
              <a:gdLst/>
              <a:ahLst/>
              <a:cxnLst/>
              <a:rect l="l" t="t" r="r" b="b"/>
              <a:pathLst>
                <a:path w="3494" h="74" extrusionOk="0">
                  <a:moveTo>
                    <a:pt x="3454" y="0"/>
                  </a:moveTo>
                  <a:lnTo>
                    <a:pt x="3356" y="10"/>
                  </a:lnTo>
                  <a:lnTo>
                    <a:pt x="2961" y="30"/>
                  </a:lnTo>
                  <a:lnTo>
                    <a:pt x="2961" y="30"/>
                  </a:lnTo>
                  <a:lnTo>
                    <a:pt x="3346" y="20"/>
                  </a:lnTo>
                  <a:lnTo>
                    <a:pt x="3454" y="20"/>
                  </a:lnTo>
                  <a:lnTo>
                    <a:pt x="3494" y="0"/>
                  </a:lnTo>
                  <a:close/>
                  <a:moveTo>
                    <a:pt x="2961" y="30"/>
                  </a:moveTo>
                  <a:lnTo>
                    <a:pt x="2961" y="30"/>
                  </a:lnTo>
                  <a:cubicBezTo>
                    <a:pt x="2635" y="40"/>
                    <a:pt x="2181" y="60"/>
                    <a:pt x="1678" y="60"/>
                  </a:cubicBezTo>
                  <a:lnTo>
                    <a:pt x="1" y="60"/>
                  </a:lnTo>
                  <a:lnTo>
                    <a:pt x="396" y="69"/>
                  </a:lnTo>
                  <a:cubicBezTo>
                    <a:pt x="613" y="69"/>
                    <a:pt x="887" y="74"/>
                    <a:pt x="1194" y="74"/>
                  </a:cubicBezTo>
                  <a:cubicBezTo>
                    <a:pt x="1348" y="74"/>
                    <a:pt x="1511" y="73"/>
                    <a:pt x="1678" y="69"/>
                  </a:cubicBezTo>
                  <a:cubicBezTo>
                    <a:pt x="2181" y="69"/>
                    <a:pt x="2635" y="50"/>
                    <a:pt x="2961" y="3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6"/>
            <p:cNvSpPr/>
            <p:nvPr/>
          </p:nvSpPr>
          <p:spPr>
            <a:xfrm>
              <a:off x="6087800" y="3028925"/>
              <a:ext cx="5450" cy="8425"/>
            </a:xfrm>
            <a:custGeom>
              <a:avLst/>
              <a:gdLst/>
              <a:ahLst/>
              <a:cxnLst/>
              <a:rect l="l" t="t" r="r" b="b"/>
              <a:pathLst>
                <a:path w="218" h="337" extrusionOk="0">
                  <a:moveTo>
                    <a:pt x="0" y="1"/>
                  </a:moveTo>
                  <a:cubicBezTo>
                    <a:pt x="50" y="50"/>
                    <a:pt x="89" y="99"/>
                    <a:pt x="129" y="149"/>
                  </a:cubicBezTo>
                  <a:cubicBezTo>
                    <a:pt x="158" y="208"/>
                    <a:pt x="188" y="267"/>
                    <a:pt x="208" y="336"/>
                  </a:cubicBezTo>
                  <a:cubicBezTo>
                    <a:pt x="217" y="267"/>
                    <a:pt x="198" y="198"/>
                    <a:pt x="158" y="139"/>
                  </a:cubicBezTo>
                  <a:cubicBezTo>
                    <a:pt x="119" y="70"/>
                    <a:pt x="60" y="30"/>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6"/>
            <p:cNvSpPr/>
            <p:nvPr/>
          </p:nvSpPr>
          <p:spPr>
            <a:xfrm>
              <a:off x="6105550" y="3024700"/>
              <a:ext cx="3250" cy="4500"/>
            </a:xfrm>
            <a:custGeom>
              <a:avLst/>
              <a:gdLst/>
              <a:ahLst/>
              <a:cxnLst/>
              <a:rect l="l" t="t" r="r" b="b"/>
              <a:pathLst>
                <a:path w="130" h="180" extrusionOk="0">
                  <a:moveTo>
                    <a:pt x="12" y="0"/>
                  </a:moveTo>
                  <a:cubicBezTo>
                    <a:pt x="11" y="0"/>
                    <a:pt x="11" y="1"/>
                    <a:pt x="11" y="2"/>
                  </a:cubicBezTo>
                  <a:cubicBezTo>
                    <a:pt x="1" y="2"/>
                    <a:pt x="21" y="41"/>
                    <a:pt x="60" y="91"/>
                  </a:cubicBezTo>
                  <a:cubicBezTo>
                    <a:pt x="90" y="140"/>
                    <a:pt x="119" y="179"/>
                    <a:pt x="119" y="179"/>
                  </a:cubicBezTo>
                  <a:cubicBezTo>
                    <a:pt x="129" y="170"/>
                    <a:pt x="109" y="130"/>
                    <a:pt x="80" y="81"/>
                  </a:cubicBezTo>
                  <a:cubicBezTo>
                    <a:pt x="44" y="37"/>
                    <a:pt x="17" y="0"/>
                    <a:pt x="1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6"/>
            <p:cNvSpPr/>
            <p:nvPr/>
          </p:nvSpPr>
          <p:spPr>
            <a:xfrm>
              <a:off x="6109500" y="3023750"/>
              <a:ext cx="3475" cy="2975"/>
            </a:xfrm>
            <a:custGeom>
              <a:avLst/>
              <a:gdLst/>
              <a:ahLst/>
              <a:cxnLst/>
              <a:rect l="l" t="t" r="r" b="b"/>
              <a:pathLst>
                <a:path w="139" h="119" extrusionOk="0">
                  <a:moveTo>
                    <a:pt x="1" y="0"/>
                  </a:moveTo>
                  <a:cubicBezTo>
                    <a:pt x="1" y="10"/>
                    <a:pt x="20" y="40"/>
                    <a:pt x="60" y="69"/>
                  </a:cubicBezTo>
                  <a:cubicBezTo>
                    <a:pt x="99" y="99"/>
                    <a:pt x="139" y="119"/>
                    <a:pt x="139" y="119"/>
                  </a:cubicBezTo>
                  <a:cubicBezTo>
                    <a:pt x="139" y="109"/>
                    <a:pt x="119" y="79"/>
                    <a:pt x="80" y="50"/>
                  </a:cubicBezTo>
                  <a:cubicBezTo>
                    <a:pt x="40" y="20"/>
                    <a:pt x="11" y="0"/>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6"/>
            <p:cNvSpPr/>
            <p:nvPr/>
          </p:nvSpPr>
          <p:spPr>
            <a:xfrm>
              <a:off x="6110000" y="3021375"/>
              <a:ext cx="5700" cy="775"/>
            </a:xfrm>
            <a:custGeom>
              <a:avLst/>
              <a:gdLst/>
              <a:ahLst/>
              <a:cxnLst/>
              <a:rect l="l" t="t" r="r" b="b"/>
              <a:pathLst>
                <a:path w="228" h="31" extrusionOk="0">
                  <a:moveTo>
                    <a:pt x="158" y="0"/>
                  </a:moveTo>
                  <a:cubicBezTo>
                    <a:pt x="142" y="0"/>
                    <a:pt x="125" y="2"/>
                    <a:pt x="109" y="7"/>
                  </a:cubicBezTo>
                  <a:cubicBezTo>
                    <a:pt x="97" y="4"/>
                    <a:pt x="87" y="2"/>
                    <a:pt x="76" y="2"/>
                  </a:cubicBezTo>
                  <a:cubicBezTo>
                    <a:pt x="51" y="2"/>
                    <a:pt x="28" y="9"/>
                    <a:pt x="0" y="16"/>
                  </a:cubicBezTo>
                  <a:cubicBezTo>
                    <a:pt x="28" y="23"/>
                    <a:pt x="56" y="30"/>
                    <a:pt x="81" y="30"/>
                  </a:cubicBezTo>
                  <a:cubicBezTo>
                    <a:pt x="91" y="30"/>
                    <a:pt x="100" y="29"/>
                    <a:pt x="109" y="26"/>
                  </a:cubicBezTo>
                  <a:cubicBezTo>
                    <a:pt x="148" y="26"/>
                    <a:pt x="188" y="26"/>
                    <a:pt x="227" y="16"/>
                  </a:cubicBezTo>
                  <a:cubicBezTo>
                    <a:pt x="204" y="5"/>
                    <a:pt x="181" y="0"/>
                    <a:pt x="15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6"/>
            <p:cNvSpPr/>
            <p:nvPr/>
          </p:nvSpPr>
          <p:spPr>
            <a:xfrm>
              <a:off x="6110250" y="3018075"/>
              <a:ext cx="6175" cy="950"/>
            </a:xfrm>
            <a:custGeom>
              <a:avLst/>
              <a:gdLst/>
              <a:ahLst/>
              <a:cxnLst/>
              <a:rect l="l" t="t" r="r" b="b"/>
              <a:pathLst>
                <a:path w="247" h="38" extrusionOk="0">
                  <a:moveTo>
                    <a:pt x="247" y="0"/>
                  </a:moveTo>
                  <a:cubicBezTo>
                    <a:pt x="208" y="0"/>
                    <a:pt x="158" y="0"/>
                    <a:pt x="119" y="10"/>
                  </a:cubicBezTo>
                  <a:cubicBezTo>
                    <a:pt x="79" y="10"/>
                    <a:pt x="40" y="20"/>
                    <a:pt x="0" y="20"/>
                  </a:cubicBezTo>
                  <a:cubicBezTo>
                    <a:pt x="31" y="32"/>
                    <a:pt x="64" y="37"/>
                    <a:pt x="97" y="37"/>
                  </a:cubicBezTo>
                  <a:cubicBezTo>
                    <a:pt x="148" y="37"/>
                    <a:pt x="199" y="24"/>
                    <a:pt x="24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6"/>
            <p:cNvSpPr/>
            <p:nvPr/>
          </p:nvSpPr>
          <p:spPr>
            <a:xfrm>
              <a:off x="6096425" y="3019700"/>
              <a:ext cx="10400" cy="5800"/>
            </a:xfrm>
            <a:custGeom>
              <a:avLst/>
              <a:gdLst/>
              <a:ahLst/>
              <a:cxnLst/>
              <a:rect l="l" t="t" r="r" b="b"/>
              <a:pathLst>
                <a:path w="416" h="232" extrusionOk="0">
                  <a:moveTo>
                    <a:pt x="138" y="23"/>
                  </a:moveTo>
                  <a:cubicBezTo>
                    <a:pt x="159" y="23"/>
                    <a:pt x="179" y="27"/>
                    <a:pt x="198" y="34"/>
                  </a:cubicBezTo>
                  <a:cubicBezTo>
                    <a:pt x="247" y="44"/>
                    <a:pt x="297" y="74"/>
                    <a:pt x="326" y="113"/>
                  </a:cubicBezTo>
                  <a:cubicBezTo>
                    <a:pt x="345" y="132"/>
                    <a:pt x="360" y="155"/>
                    <a:pt x="371" y="181"/>
                  </a:cubicBezTo>
                  <a:lnTo>
                    <a:pt x="371" y="181"/>
                  </a:lnTo>
                  <a:cubicBezTo>
                    <a:pt x="346" y="179"/>
                    <a:pt x="312" y="177"/>
                    <a:pt x="267" y="172"/>
                  </a:cubicBezTo>
                  <a:cubicBezTo>
                    <a:pt x="218" y="162"/>
                    <a:pt x="178" y="152"/>
                    <a:pt x="129" y="133"/>
                  </a:cubicBezTo>
                  <a:cubicBezTo>
                    <a:pt x="99" y="133"/>
                    <a:pt x="80" y="113"/>
                    <a:pt x="50" y="103"/>
                  </a:cubicBezTo>
                  <a:cubicBezTo>
                    <a:pt x="30" y="93"/>
                    <a:pt x="21" y="64"/>
                    <a:pt x="40" y="44"/>
                  </a:cubicBezTo>
                  <a:cubicBezTo>
                    <a:pt x="71" y="32"/>
                    <a:pt x="105" y="23"/>
                    <a:pt x="138" y="23"/>
                  </a:cubicBezTo>
                  <a:close/>
                  <a:moveTo>
                    <a:pt x="138" y="1"/>
                  </a:moveTo>
                  <a:cubicBezTo>
                    <a:pt x="102" y="1"/>
                    <a:pt x="65" y="8"/>
                    <a:pt x="30" y="24"/>
                  </a:cubicBezTo>
                  <a:cubicBezTo>
                    <a:pt x="11" y="44"/>
                    <a:pt x="1" y="64"/>
                    <a:pt x="11" y="83"/>
                  </a:cubicBezTo>
                  <a:cubicBezTo>
                    <a:pt x="11" y="103"/>
                    <a:pt x="30" y="113"/>
                    <a:pt x="50" y="123"/>
                  </a:cubicBezTo>
                  <a:cubicBezTo>
                    <a:pt x="70" y="143"/>
                    <a:pt x="99" y="152"/>
                    <a:pt x="129" y="162"/>
                  </a:cubicBezTo>
                  <a:cubicBezTo>
                    <a:pt x="178" y="172"/>
                    <a:pt x="228" y="182"/>
                    <a:pt x="277" y="192"/>
                  </a:cubicBezTo>
                  <a:cubicBezTo>
                    <a:pt x="297" y="197"/>
                    <a:pt x="319" y="199"/>
                    <a:pt x="342" y="199"/>
                  </a:cubicBezTo>
                  <a:cubicBezTo>
                    <a:pt x="354" y="199"/>
                    <a:pt x="365" y="199"/>
                    <a:pt x="377" y="198"/>
                  </a:cubicBezTo>
                  <a:lnTo>
                    <a:pt x="377" y="198"/>
                  </a:lnTo>
                  <a:cubicBezTo>
                    <a:pt x="380" y="208"/>
                    <a:pt x="383" y="220"/>
                    <a:pt x="386" y="231"/>
                  </a:cubicBezTo>
                  <a:cubicBezTo>
                    <a:pt x="394" y="215"/>
                    <a:pt x="395" y="205"/>
                    <a:pt x="389" y="196"/>
                  </a:cubicBezTo>
                  <a:lnTo>
                    <a:pt x="389" y="196"/>
                  </a:lnTo>
                  <a:cubicBezTo>
                    <a:pt x="398" y="195"/>
                    <a:pt x="407" y="194"/>
                    <a:pt x="415" y="192"/>
                  </a:cubicBezTo>
                  <a:cubicBezTo>
                    <a:pt x="415" y="187"/>
                    <a:pt x="405" y="185"/>
                    <a:pt x="383" y="183"/>
                  </a:cubicBezTo>
                  <a:lnTo>
                    <a:pt x="383" y="183"/>
                  </a:lnTo>
                  <a:cubicBezTo>
                    <a:pt x="374" y="148"/>
                    <a:pt x="364" y="121"/>
                    <a:pt x="346" y="103"/>
                  </a:cubicBezTo>
                  <a:cubicBezTo>
                    <a:pt x="292" y="36"/>
                    <a:pt x="216" y="1"/>
                    <a:pt x="1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6"/>
            <p:cNvSpPr/>
            <p:nvPr/>
          </p:nvSpPr>
          <p:spPr>
            <a:xfrm>
              <a:off x="6105300" y="3017825"/>
              <a:ext cx="5225" cy="6925"/>
            </a:xfrm>
            <a:custGeom>
              <a:avLst/>
              <a:gdLst/>
              <a:ahLst/>
              <a:cxnLst/>
              <a:rect l="l" t="t" r="r" b="b"/>
              <a:pathLst>
                <a:path w="209" h="277" extrusionOk="0">
                  <a:moveTo>
                    <a:pt x="159" y="1"/>
                  </a:moveTo>
                  <a:cubicBezTo>
                    <a:pt x="110" y="10"/>
                    <a:pt x="70" y="30"/>
                    <a:pt x="40" y="79"/>
                  </a:cubicBezTo>
                  <a:cubicBezTo>
                    <a:pt x="21" y="109"/>
                    <a:pt x="11" y="139"/>
                    <a:pt x="11" y="178"/>
                  </a:cubicBezTo>
                  <a:cubicBezTo>
                    <a:pt x="1" y="208"/>
                    <a:pt x="11" y="247"/>
                    <a:pt x="31" y="277"/>
                  </a:cubicBezTo>
                  <a:cubicBezTo>
                    <a:pt x="21" y="237"/>
                    <a:pt x="21" y="208"/>
                    <a:pt x="31" y="178"/>
                  </a:cubicBezTo>
                  <a:cubicBezTo>
                    <a:pt x="40" y="149"/>
                    <a:pt x="50" y="119"/>
                    <a:pt x="70" y="89"/>
                  </a:cubicBezTo>
                  <a:cubicBezTo>
                    <a:pt x="88" y="63"/>
                    <a:pt x="121" y="29"/>
                    <a:pt x="149" y="29"/>
                  </a:cubicBezTo>
                  <a:cubicBezTo>
                    <a:pt x="152" y="29"/>
                    <a:pt x="156" y="29"/>
                    <a:pt x="159" y="30"/>
                  </a:cubicBezTo>
                  <a:cubicBezTo>
                    <a:pt x="188" y="40"/>
                    <a:pt x="179" y="89"/>
                    <a:pt x="159" y="119"/>
                  </a:cubicBezTo>
                  <a:cubicBezTo>
                    <a:pt x="139" y="149"/>
                    <a:pt x="119" y="178"/>
                    <a:pt x="100" y="198"/>
                  </a:cubicBezTo>
                  <a:cubicBezTo>
                    <a:pt x="60" y="247"/>
                    <a:pt x="40" y="267"/>
                    <a:pt x="40" y="267"/>
                  </a:cubicBezTo>
                  <a:cubicBezTo>
                    <a:pt x="70" y="257"/>
                    <a:pt x="90" y="237"/>
                    <a:pt x="110" y="218"/>
                  </a:cubicBezTo>
                  <a:cubicBezTo>
                    <a:pt x="139" y="188"/>
                    <a:pt x="159" y="158"/>
                    <a:pt x="179" y="129"/>
                  </a:cubicBezTo>
                  <a:cubicBezTo>
                    <a:pt x="188" y="109"/>
                    <a:pt x="198" y="89"/>
                    <a:pt x="198" y="70"/>
                  </a:cubicBezTo>
                  <a:cubicBezTo>
                    <a:pt x="208" y="40"/>
                    <a:pt x="188" y="10"/>
                    <a:pt x="15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6"/>
            <p:cNvSpPr/>
            <p:nvPr/>
          </p:nvSpPr>
          <p:spPr>
            <a:xfrm>
              <a:off x="6144775" y="3019850"/>
              <a:ext cx="19025" cy="15750"/>
            </a:xfrm>
            <a:custGeom>
              <a:avLst/>
              <a:gdLst/>
              <a:ahLst/>
              <a:cxnLst/>
              <a:rect l="l" t="t" r="r" b="b"/>
              <a:pathLst>
                <a:path w="761" h="630" extrusionOk="0">
                  <a:moveTo>
                    <a:pt x="662" y="1"/>
                  </a:moveTo>
                  <a:cubicBezTo>
                    <a:pt x="642" y="1"/>
                    <a:pt x="622" y="3"/>
                    <a:pt x="603" y="8"/>
                  </a:cubicBezTo>
                  <a:cubicBezTo>
                    <a:pt x="464" y="18"/>
                    <a:pt x="346" y="68"/>
                    <a:pt x="238" y="156"/>
                  </a:cubicBezTo>
                  <a:cubicBezTo>
                    <a:pt x="139" y="235"/>
                    <a:pt x="60" y="344"/>
                    <a:pt x="30" y="472"/>
                  </a:cubicBezTo>
                  <a:cubicBezTo>
                    <a:pt x="20" y="512"/>
                    <a:pt x="11" y="551"/>
                    <a:pt x="11" y="591"/>
                  </a:cubicBezTo>
                  <a:cubicBezTo>
                    <a:pt x="1" y="600"/>
                    <a:pt x="1" y="620"/>
                    <a:pt x="11" y="630"/>
                  </a:cubicBezTo>
                  <a:cubicBezTo>
                    <a:pt x="11" y="630"/>
                    <a:pt x="11" y="571"/>
                    <a:pt x="50" y="482"/>
                  </a:cubicBezTo>
                  <a:cubicBezTo>
                    <a:pt x="129" y="235"/>
                    <a:pt x="346" y="58"/>
                    <a:pt x="603" y="28"/>
                  </a:cubicBezTo>
                  <a:cubicBezTo>
                    <a:pt x="701" y="18"/>
                    <a:pt x="760" y="18"/>
                    <a:pt x="760" y="18"/>
                  </a:cubicBezTo>
                  <a:cubicBezTo>
                    <a:pt x="751" y="18"/>
                    <a:pt x="731" y="8"/>
                    <a:pt x="721" y="8"/>
                  </a:cubicBezTo>
                  <a:cubicBezTo>
                    <a:pt x="701" y="3"/>
                    <a:pt x="682" y="1"/>
                    <a:pt x="6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6"/>
            <p:cNvSpPr/>
            <p:nvPr/>
          </p:nvSpPr>
          <p:spPr>
            <a:xfrm>
              <a:off x="6157600" y="2998100"/>
              <a:ext cx="1025" cy="21975"/>
            </a:xfrm>
            <a:custGeom>
              <a:avLst/>
              <a:gdLst/>
              <a:ahLst/>
              <a:cxnLst/>
              <a:rect l="l" t="t" r="r" b="b"/>
              <a:pathLst>
                <a:path w="41" h="879" extrusionOk="0">
                  <a:moveTo>
                    <a:pt x="11" y="0"/>
                  </a:moveTo>
                  <a:cubicBezTo>
                    <a:pt x="1" y="148"/>
                    <a:pt x="1" y="296"/>
                    <a:pt x="11" y="444"/>
                  </a:cubicBezTo>
                  <a:cubicBezTo>
                    <a:pt x="11" y="582"/>
                    <a:pt x="21" y="730"/>
                    <a:pt x="30" y="878"/>
                  </a:cubicBezTo>
                  <a:cubicBezTo>
                    <a:pt x="40" y="582"/>
                    <a:pt x="40" y="296"/>
                    <a:pt x="1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6"/>
            <p:cNvSpPr/>
            <p:nvPr/>
          </p:nvSpPr>
          <p:spPr>
            <a:xfrm>
              <a:off x="6122325" y="3030825"/>
              <a:ext cx="15825" cy="925"/>
            </a:xfrm>
            <a:custGeom>
              <a:avLst/>
              <a:gdLst/>
              <a:ahLst/>
              <a:cxnLst/>
              <a:rect l="l" t="t" r="r" b="b"/>
              <a:pathLst>
                <a:path w="633" h="37" extrusionOk="0">
                  <a:moveTo>
                    <a:pt x="617" y="1"/>
                  </a:moveTo>
                  <a:cubicBezTo>
                    <a:pt x="575" y="1"/>
                    <a:pt x="459" y="13"/>
                    <a:pt x="317" y="13"/>
                  </a:cubicBezTo>
                  <a:cubicBezTo>
                    <a:pt x="205" y="13"/>
                    <a:pt x="102" y="9"/>
                    <a:pt x="45" y="9"/>
                  </a:cubicBezTo>
                  <a:cubicBezTo>
                    <a:pt x="17" y="9"/>
                    <a:pt x="1" y="10"/>
                    <a:pt x="1" y="13"/>
                  </a:cubicBezTo>
                  <a:cubicBezTo>
                    <a:pt x="80" y="28"/>
                    <a:pt x="154" y="37"/>
                    <a:pt x="231" y="37"/>
                  </a:cubicBezTo>
                  <a:cubicBezTo>
                    <a:pt x="259" y="37"/>
                    <a:pt x="287" y="36"/>
                    <a:pt x="317" y="33"/>
                  </a:cubicBezTo>
                  <a:cubicBezTo>
                    <a:pt x="425" y="33"/>
                    <a:pt x="524" y="23"/>
                    <a:pt x="632" y="4"/>
                  </a:cubicBezTo>
                  <a:cubicBezTo>
                    <a:pt x="632" y="2"/>
                    <a:pt x="627" y="1"/>
                    <a:pt x="6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6"/>
            <p:cNvSpPr/>
            <p:nvPr/>
          </p:nvSpPr>
          <p:spPr>
            <a:xfrm>
              <a:off x="6147000" y="3030650"/>
              <a:ext cx="1500" cy="3225"/>
            </a:xfrm>
            <a:custGeom>
              <a:avLst/>
              <a:gdLst/>
              <a:ahLst/>
              <a:cxnLst/>
              <a:rect l="l" t="t" r="r" b="b"/>
              <a:pathLst>
                <a:path w="60" h="129" extrusionOk="0">
                  <a:moveTo>
                    <a:pt x="60" y="1"/>
                  </a:moveTo>
                  <a:lnTo>
                    <a:pt x="60" y="1"/>
                  </a:lnTo>
                  <a:cubicBezTo>
                    <a:pt x="60" y="1"/>
                    <a:pt x="20" y="20"/>
                    <a:pt x="10" y="50"/>
                  </a:cubicBezTo>
                  <a:cubicBezTo>
                    <a:pt x="1" y="89"/>
                    <a:pt x="1" y="129"/>
                    <a:pt x="10" y="129"/>
                  </a:cubicBezTo>
                  <a:cubicBezTo>
                    <a:pt x="10" y="129"/>
                    <a:pt x="20" y="99"/>
                    <a:pt x="40" y="60"/>
                  </a:cubicBezTo>
                  <a:cubicBezTo>
                    <a:pt x="50" y="30"/>
                    <a:pt x="60" y="1"/>
                    <a:pt x="6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6"/>
            <p:cNvSpPr/>
            <p:nvPr/>
          </p:nvSpPr>
          <p:spPr>
            <a:xfrm>
              <a:off x="6150200" y="3025650"/>
              <a:ext cx="2250" cy="2125"/>
            </a:xfrm>
            <a:custGeom>
              <a:avLst/>
              <a:gdLst/>
              <a:ahLst/>
              <a:cxnLst/>
              <a:rect l="l" t="t" r="r" b="b"/>
              <a:pathLst>
                <a:path w="90" h="85" extrusionOk="0">
                  <a:moveTo>
                    <a:pt x="83" y="1"/>
                  </a:moveTo>
                  <a:cubicBezTo>
                    <a:pt x="72" y="1"/>
                    <a:pt x="56" y="17"/>
                    <a:pt x="40" y="33"/>
                  </a:cubicBezTo>
                  <a:cubicBezTo>
                    <a:pt x="21" y="62"/>
                    <a:pt x="1" y="82"/>
                    <a:pt x="11" y="82"/>
                  </a:cubicBezTo>
                  <a:cubicBezTo>
                    <a:pt x="12" y="84"/>
                    <a:pt x="15" y="85"/>
                    <a:pt x="17" y="85"/>
                  </a:cubicBezTo>
                  <a:cubicBezTo>
                    <a:pt x="28" y="85"/>
                    <a:pt x="44" y="69"/>
                    <a:pt x="60" y="53"/>
                  </a:cubicBezTo>
                  <a:cubicBezTo>
                    <a:pt x="80" y="33"/>
                    <a:pt x="90" y="3"/>
                    <a:pt x="90" y="3"/>
                  </a:cubicBezTo>
                  <a:cubicBezTo>
                    <a:pt x="88" y="1"/>
                    <a:pt x="86" y="1"/>
                    <a:pt x="8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6"/>
            <p:cNvSpPr/>
            <p:nvPr/>
          </p:nvSpPr>
          <p:spPr>
            <a:xfrm>
              <a:off x="6154900" y="3023175"/>
              <a:ext cx="3225" cy="1325"/>
            </a:xfrm>
            <a:custGeom>
              <a:avLst/>
              <a:gdLst/>
              <a:ahLst/>
              <a:cxnLst/>
              <a:rect l="l" t="t" r="r" b="b"/>
              <a:pathLst>
                <a:path w="129" h="53" extrusionOk="0">
                  <a:moveTo>
                    <a:pt x="82" y="1"/>
                  </a:moveTo>
                  <a:cubicBezTo>
                    <a:pt x="75" y="1"/>
                    <a:pt x="67" y="2"/>
                    <a:pt x="59" y="4"/>
                  </a:cubicBezTo>
                  <a:cubicBezTo>
                    <a:pt x="20" y="13"/>
                    <a:pt x="0" y="43"/>
                    <a:pt x="10" y="53"/>
                  </a:cubicBezTo>
                  <a:cubicBezTo>
                    <a:pt x="10" y="53"/>
                    <a:pt x="30" y="43"/>
                    <a:pt x="69" y="33"/>
                  </a:cubicBezTo>
                  <a:cubicBezTo>
                    <a:pt x="99" y="13"/>
                    <a:pt x="129" y="13"/>
                    <a:pt x="129" y="13"/>
                  </a:cubicBezTo>
                  <a:cubicBezTo>
                    <a:pt x="129" y="13"/>
                    <a:pt x="110" y="1"/>
                    <a:pt x="8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6"/>
            <p:cNvSpPr/>
            <p:nvPr/>
          </p:nvSpPr>
          <p:spPr>
            <a:xfrm>
              <a:off x="6160325" y="3022075"/>
              <a:ext cx="1750" cy="950"/>
            </a:xfrm>
            <a:custGeom>
              <a:avLst/>
              <a:gdLst/>
              <a:ahLst/>
              <a:cxnLst/>
              <a:rect l="l" t="t" r="r" b="b"/>
              <a:pathLst>
                <a:path w="70" h="38" extrusionOk="0">
                  <a:moveTo>
                    <a:pt x="57" y="1"/>
                  </a:moveTo>
                  <a:cubicBezTo>
                    <a:pt x="50" y="1"/>
                    <a:pt x="40" y="3"/>
                    <a:pt x="30" y="8"/>
                  </a:cubicBezTo>
                  <a:cubicBezTo>
                    <a:pt x="20" y="18"/>
                    <a:pt x="0" y="28"/>
                    <a:pt x="10" y="38"/>
                  </a:cubicBezTo>
                  <a:lnTo>
                    <a:pt x="40" y="38"/>
                  </a:lnTo>
                  <a:cubicBezTo>
                    <a:pt x="60" y="28"/>
                    <a:pt x="69" y="18"/>
                    <a:pt x="69" y="8"/>
                  </a:cubicBezTo>
                  <a:cubicBezTo>
                    <a:pt x="69" y="3"/>
                    <a:pt x="64" y="1"/>
                    <a:pt x="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6"/>
            <p:cNvSpPr/>
            <p:nvPr/>
          </p:nvSpPr>
          <p:spPr>
            <a:xfrm>
              <a:off x="6073725" y="2456400"/>
              <a:ext cx="313575" cy="562200"/>
            </a:xfrm>
            <a:custGeom>
              <a:avLst/>
              <a:gdLst/>
              <a:ahLst/>
              <a:cxnLst/>
              <a:rect l="l" t="t" r="r" b="b"/>
              <a:pathLst>
                <a:path w="12543" h="22488" extrusionOk="0">
                  <a:moveTo>
                    <a:pt x="1" y="0"/>
                  </a:moveTo>
                  <a:lnTo>
                    <a:pt x="998" y="22191"/>
                  </a:lnTo>
                  <a:lnTo>
                    <a:pt x="4333" y="22270"/>
                  </a:lnTo>
                  <a:lnTo>
                    <a:pt x="4333" y="22270"/>
                  </a:lnTo>
                  <a:lnTo>
                    <a:pt x="3780" y="3681"/>
                  </a:lnTo>
                  <a:lnTo>
                    <a:pt x="9819" y="22487"/>
                  </a:lnTo>
                  <a:lnTo>
                    <a:pt x="12542" y="21737"/>
                  </a:lnTo>
                  <a:lnTo>
                    <a:pt x="646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6"/>
            <p:cNvSpPr/>
            <p:nvPr/>
          </p:nvSpPr>
          <p:spPr>
            <a:xfrm>
              <a:off x="6378375" y="2986950"/>
              <a:ext cx="2250" cy="4500"/>
            </a:xfrm>
            <a:custGeom>
              <a:avLst/>
              <a:gdLst/>
              <a:ahLst/>
              <a:cxnLst/>
              <a:rect l="l" t="t" r="r" b="b"/>
              <a:pathLst>
                <a:path w="90" h="180" extrusionOk="0">
                  <a:moveTo>
                    <a:pt x="27" y="1"/>
                  </a:moveTo>
                  <a:cubicBezTo>
                    <a:pt x="25" y="1"/>
                    <a:pt x="23" y="1"/>
                    <a:pt x="21" y="2"/>
                  </a:cubicBezTo>
                  <a:cubicBezTo>
                    <a:pt x="1" y="2"/>
                    <a:pt x="11" y="52"/>
                    <a:pt x="21" y="101"/>
                  </a:cubicBezTo>
                  <a:cubicBezTo>
                    <a:pt x="40" y="150"/>
                    <a:pt x="70" y="180"/>
                    <a:pt x="80" y="180"/>
                  </a:cubicBezTo>
                  <a:cubicBezTo>
                    <a:pt x="90" y="170"/>
                    <a:pt x="90" y="130"/>
                    <a:pt x="80" y="81"/>
                  </a:cubicBezTo>
                  <a:cubicBezTo>
                    <a:pt x="62" y="37"/>
                    <a:pt x="44" y="1"/>
                    <a:pt x="27"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6"/>
            <p:cNvSpPr/>
            <p:nvPr/>
          </p:nvSpPr>
          <p:spPr>
            <a:xfrm>
              <a:off x="6372950" y="2968975"/>
              <a:ext cx="3725" cy="8925"/>
            </a:xfrm>
            <a:custGeom>
              <a:avLst/>
              <a:gdLst/>
              <a:ahLst/>
              <a:cxnLst/>
              <a:rect l="l" t="t" r="r" b="b"/>
              <a:pathLst>
                <a:path w="149" h="357" extrusionOk="0">
                  <a:moveTo>
                    <a:pt x="20" y="1"/>
                  </a:moveTo>
                  <a:cubicBezTo>
                    <a:pt x="1" y="1"/>
                    <a:pt x="20" y="90"/>
                    <a:pt x="50" y="188"/>
                  </a:cubicBezTo>
                  <a:cubicBezTo>
                    <a:pt x="78" y="281"/>
                    <a:pt x="106" y="357"/>
                    <a:pt x="126" y="357"/>
                  </a:cubicBezTo>
                  <a:cubicBezTo>
                    <a:pt x="127" y="357"/>
                    <a:pt x="128" y="357"/>
                    <a:pt x="129" y="356"/>
                  </a:cubicBezTo>
                  <a:cubicBezTo>
                    <a:pt x="149" y="356"/>
                    <a:pt x="139" y="267"/>
                    <a:pt x="109" y="169"/>
                  </a:cubicBezTo>
                  <a:cubicBezTo>
                    <a:pt x="80" y="70"/>
                    <a:pt x="40"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6"/>
            <p:cNvSpPr/>
            <p:nvPr/>
          </p:nvSpPr>
          <p:spPr>
            <a:xfrm>
              <a:off x="6367775" y="2950975"/>
              <a:ext cx="3475" cy="8925"/>
            </a:xfrm>
            <a:custGeom>
              <a:avLst/>
              <a:gdLst/>
              <a:ahLst/>
              <a:cxnLst/>
              <a:rect l="l" t="t" r="r" b="b"/>
              <a:pathLst>
                <a:path w="139" h="357" extrusionOk="0">
                  <a:moveTo>
                    <a:pt x="10" y="1"/>
                  </a:moveTo>
                  <a:cubicBezTo>
                    <a:pt x="1" y="1"/>
                    <a:pt x="1" y="89"/>
                    <a:pt x="30" y="188"/>
                  </a:cubicBezTo>
                  <a:cubicBezTo>
                    <a:pt x="58" y="281"/>
                    <a:pt x="95" y="357"/>
                    <a:pt x="115" y="357"/>
                  </a:cubicBezTo>
                  <a:cubicBezTo>
                    <a:pt x="117" y="357"/>
                    <a:pt x="118" y="356"/>
                    <a:pt x="119" y="356"/>
                  </a:cubicBezTo>
                  <a:cubicBezTo>
                    <a:pt x="139" y="356"/>
                    <a:pt x="129" y="267"/>
                    <a:pt x="99" y="168"/>
                  </a:cubicBezTo>
                  <a:cubicBezTo>
                    <a:pt x="70" y="70"/>
                    <a:pt x="30" y="1"/>
                    <a:pt x="1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6"/>
            <p:cNvSpPr/>
            <p:nvPr/>
          </p:nvSpPr>
          <p:spPr>
            <a:xfrm>
              <a:off x="6362350" y="2932975"/>
              <a:ext cx="3475" cy="8925"/>
            </a:xfrm>
            <a:custGeom>
              <a:avLst/>
              <a:gdLst/>
              <a:ahLst/>
              <a:cxnLst/>
              <a:rect l="l" t="t" r="r" b="b"/>
              <a:pathLst>
                <a:path w="139" h="357" extrusionOk="0">
                  <a:moveTo>
                    <a:pt x="10" y="0"/>
                  </a:moveTo>
                  <a:cubicBezTo>
                    <a:pt x="0" y="0"/>
                    <a:pt x="10" y="89"/>
                    <a:pt x="40" y="188"/>
                  </a:cubicBezTo>
                  <a:cubicBezTo>
                    <a:pt x="68" y="281"/>
                    <a:pt x="105" y="356"/>
                    <a:pt x="117" y="356"/>
                  </a:cubicBezTo>
                  <a:cubicBezTo>
                    <a:pt x="118" y="356"/>
                    <a:pt x="118" y="356"/>
                    <a:pt x="119" y="356"/>
                  </a:cubicBezTo>
                  <a:cubicBezTo>
                    <a:pt x="139" y="356"/>
                    <a:pt x="129" y="267"/>
                    <a:pt x="99" y="168"/>
                  </a:cubicBezTo>
                  <a:cubicBezTo>
                    <a:pt x="70" y="69"/>
                    <a:pt x="30" y="0"/>
                    <a:pt x="1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6"/>
            <p:cNvSpPr/>
            <p:nvPr/>
          </p:nvSpPr>
          <p:spPr>
            <a:xfrm>
              <a:off x="6356925" y="2914975"/>
              <a:ext cx="3475" cy="8925"/>
            </a:xfrm>
            <a:custGeom>
              <a:avLst/>
              <a:gdLst/>
              <a:ahLst/>
              <a:cxnLst/>
              <a:rect l="l" t="t" r="r" b="b"/>
              <a:pathLst>
                <a:path w="139" h="357" extrusionOk="0">
                  <a:moveTo>
                    <a:pt x="20" y="0"/>
                  </a:moveTo>
                  <a:lnTo>
                    <a:pt x="20" y="0"/>
                  </a:lnTo>
                  <a:cubicBezTo>
                    <a:pt x="0" y="0"/>
                    <a:pt x="10" y="89"/>
                    <a:pt x="40" y="187"/>
                  </a:cubicBezTo>
                  <a:cubicBezTo>
                    <a:pt x="68" y="281"/>
                    <a:pt x="104" y="356"/>
                    <a:pt x="117" y="356"/>
                  </a:cubicBezTo>
                  <a:cubicBezTo>
                    <a:pt x="118" y="356"/>
                    <a:pt x="118" y="356"/>
                    <a:pt x="119" y="355"/>
                  </a:cubicBezTo>
                  <a:cubicBezTo>
                    <a:pt x="139" y="355"/>
                    <a:pt x="129" y="266"/>
                    <a:pt x="99" y="168"/>
                  </a:cubicBezTo>
                  <a:cubicBezTo>
                    <a:pt x="69" y="69"/>
                    <a:pt x="30" y="0"/>
                    <a:pt x="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6"/>
            <p:cNvSpPr/>
            <p:nvPr/>
          </p:nvSpPr>
          <p:spPr>
            <a:xfrm>
              <a:off x="6351500" y="2896950"/>
              <a:ext cx="3475" cy="8925"/>
            </a:xfrm>
            <a:custGeom>
              <a:avLst/>
              <a:gdLst/>
              <a:ahLst/>
              <a:cxnLst/>
              <a:rect l="l" t="t" r="r" b="b"/>
              <a:pathLst>
                <a:path w="139" h="357" extrusionOk="0">
                  <a:moveTo>
                    <a:pt x="20" y="1"/>
                  </a:moveTo>
                  <a:cubicBezTo>
                    <a:pt x="0" y="1"/>
                    <a:pt x="10" y="90"/>
                    <a:pt x="40" y="188"/>
                  </a:cubicBezTo>
                  <a:cubicBezTo>
                    <a:pt x="68" y="281"/>
                    <a:pt x="104" y="357"/>
                    <a:pt x="125" y="357"/>
                  </a:cubicBezTo>
                  <a:cubicBezTo>
                    <a:pt x="126" y="357"/>
                    <a:pt x="127" y="356"/>
                    <a:pt x="129" y="356"/>
                  </a:cubicBezTo>
                  <a:cubicBezTo>
                    <a:pt x="138" y="356"/>
                    <a:pt x="129" y="277"/>
                    <a:pt x="99" y="168"/>
                  </a:cubicBezTo>
                  <a:cubicBezTo>
                    <a:pt x="69" y="70"/>
                    <a:pt x="30"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6"/>
            <p:cNvSpPr/>
            <p:nvPr/>
          </p:nvSpPr>
          <p:spPr>
            <a:xfrm>
              <a:off x="6346075" y="2878950"/>
              <a:ext cx="3475" cy="8925"/>
            </a:xfrm>
            <a:custGeom>
              <a:avLst/>
              <a:gdLst/>
              <a:ahLst/>
              <a:cxnLst/>
              <a:rect l="l" t="t" r="r" b="b"/>
              <a:pathLst>
                <a:path w="139" h="357" extrusionOk="0">
                  <a:moveTo>
                    <a:pt x="20" y="0"/>
                  </a:moveTo>
                  <a:lnTo>
                    <a:pt x="20" y="0"/>
                  </a:lnTo>
                  <a:cubicBezTo>
                    <a:pt x="0" y="0"/>
                    <a:pt x="10" y="89"/>
                    <a:pt x="40" y="188"/>
                  </a:cubicBezTo>
                  <a:cubicBezTo>
                    <a:pt x="68" y="281"/>
                    <a:pt x="104" y="356"/>
                    <a:pt x="125" y="356"/>
                  </a:cubicBezTo>
                  <a:cubicBezTo>
                    <a:pt x="126" y="356"/>
                    <a:pt x="127" y="356"/>
                    <a:pt x="129" y="356"/>
                  </a:cubicBezTo>
                  <a:cubicBezTo>
                    <a:pt x="138" y="356"/>
                    <a:pt x="129" y="267"/>
                    <a:pt x="99" y="168"/>
                  </a:cubicBezTo>
                  <a:cubicBezTo>
                    <a:pt x="69" y="70"/>
                    <a:pt x="30" y="0"/>
                    <a:pt x="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6"/>
            <p:cNvSpPr/>
            <p:nvPr/>
          </p:nvSpPr>
          <p:spPr>
            <a:xfrm>
              <a:off x="6340650" y="2860925"/>
              <a:ext cx="3725" cy="8950"/>
            </a:xfrm>
            <a:custGeom>
              <a:avLst/>
              <a:gdLst/>
              <a:ahLst/>
              <a:cxnLst/>
              <a:rect l="l" t="t" r="r" b="b"/>
              <a:pathLst>
                <a:path w="149" h="358" extrusionOk="0">
                  <a:moveTo>
                    <a:pt x="23" y="0"/>
                  </a:moveTo>
                  <a:cubicBezTo>
                    <a:pt x="22" y="0"/>
                    <a:pt x="21" y="1"/>
                    <a:pt x="20" y="1"/>
                  </a:cubicBezTo>
                  <a:cubicBezTo>
                    <a:pt x="0" y="1"/>
                    <a:pt x="10" y="90"/>
                    <a:pt x="40" y="189"/>
                  </a:cubicBezTo>
                  <a:cubicBezTo>
                    <a:pt x="68" y="282"/>
                    <a:pt x="104" y="357"/>
                    <a:pt x="125" y="357"/>
                  </a:cubicBezTo>
                  <a:cubicBezTo>
                    <a:pt x="126" y="357"/>
                    <a:pt x="127" y="357"/>
                    <a:pt x="128" y="356"/>
                  </a:cubicBezTo>
                  <a:cubicBezTo>
                    <a:pt x="148" y="356"/>
                    <a:pt x="128" y="268"/>
                    <a:pt x="99" y="169"/>
                  </a:cubicBezTo>
                  <a:cubicBezTo>
                    <a:pt x="71" y="76"/>
                    <a:pt x="43" y="0"/>
                    <a:pt x="2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6"/>
            <p:cNvSpPr/>
            <p:nvPr/>
          </p:nvSpPr>
          <p:spPr>
            <a:xfrm>
              <a:off x="6335225" y="2842925"/>
              <a:ext cx="3725" cy="8925"/>
            </a:xfrm>
            <a:custGeom>
              <a:avLst/>
              <a:gdLst/>
              <a:ahLst/>
              <a:cxnLst/>
              <a:rect l="l" t="t" r="r" b="b"/>
              <a:pathLst>
                <a:path w="149" h="357" extrusionOk="0">
                  <a:moveTo>
                    <a:pt x="20" y="1"/>
                  </a:moveTo>
                  <a:cubicBezTo>
                    <a:pt x="0" y="1"/>
                    <a:pt x="10" y="90"/>
                    <a:pt x="40" y="188"/>
                  </a:cubicBezTo>
                  <a:cubicBezTo>
                    <a:pt x="69" y="287"/>
                    <a:pt x="109" y="356"/>
                    <a:pt x="128" y="356"/>
                  </a:cubicBezTo>
                  <a:cubicBezTo>
                    <a:pt x="148" y="356"/>
                    <a:pt x="138" y="267"/>
                    <a:pt x="109" y="169"/>
                  </a:cubicBezTo>
                  <a:cubicBezTo>
                    <a:pt x="79" y="70"/>
                    <a:pt x="40"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6"/>
            <p:cNvSpPr/>
            <p:nvPr/>
          </p:nvSpPr>
          <p:spPr>
            <a:xfrm>
              <a:off x="6329800" y="2824925"/>
              <a:ext cx="3700" cy="8900"/>
            </a:xfrm>
            <a:custGeom>
              <a:avLst/>
              <a:gdLst/>
              <a:ahLst/>
              <a:cxnLst/>
              <a:rect l="l" t="t" r="r" b="b"/>
              <a:pathLst>
                <a:path w="148" h="356" extrusionOk="0">
                  <a:moveTo>
                    <a:pt x="20" y="1"/>
                  </a:moveTo>
                  <a:cubicBezTo>
                    <a:pt x="0" y="1"/>
                    <a:pt x="10" y="89"/>
                    <a:pt x="39" y="188"/>
                  </a:cubicBezTo>
                  <a:cubicBezTo>
                    <a:pt x="69" y="287"/>
                    <a:pt x="109" y="356"/>
                    <a:pt x="128" y="356"/>
                  </a:cubicBezTo>
                  <a:cubicBezTo>
                    <a:pt x="148" y="356"/>
                    <a:pt x="138" y="267"/>
                    <a:pt x="109" y="168"/>
                  </a:cubicBezTo>
                  <a:cubicBezTo>
                    <a:pt x="79" y="70"/>
                    <a:pt x="39"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6"/>
            <p:cNvSpPr/>
            <p:nvPr/>
          </p:nvSpPr>
          <p:spPr>
            <a:xfrm>
              <a:off x="6324350" y="2806925"/>
              <a:ext cx="3725" cy="8925"/>
            </a:xfrm>
            <a:custGeom>
              <a:avLst/>
              <a:gdLst/>
              <a:ahLst/>
              <a:cxnLst/>
              <a:rect l="l" t="t" r="r" b="b"/>
              <a:pathLst>
                <a:path w="149" h="357" extrusionOk="0">
                  <a:moveTo>
                    <a:pt x="21" y="0"/>
                  </a:moveTo>
                  <a:cubicBezTo>
                    <a:pt x="1" y="0"/>
                    <a:pt x="11" y="89"/>
                    <a:pt x="40" y="188"/>
                  </a:cubicBezTo>
                  <a:cubicBezTo>
                    <a:pt x="68" y="281"/>
                    <a:pt x="105" y="356"/>
                    <a:pt x="126" y="356"/>
                  </a:cubicBezTo>
                  <a:cubicBezTo>
                    <a:pt x="127" y="356"/>
                    <a:pt x="128" y="356"/>
                    <a:pt x="129" y="355"/>
                  </a:cubicBezTo>
                  <a:cubicBezTo>
                    <a:pt x="149" y="355"/>
                    <a:pt x="139" y="267"/>
                    <a:pt x="109" y="168"/>
                  </a:cubicBezTo>
                  <a:cubicBezTo>
                    <a:pt x="80" y="69"/>
                    <a:pt x="40" y="0"/>
                    <a:pt x="2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6"/>
            <p:cNvSpPr/>
            <p:nvPr/>
          </p:nvSpPr>
          <p:spPr>
            <a:xfrm>
              <a:off x="6318925" y="2788675"/>
              <a:ext cx="3725" cy="9175"/>
            </a:xfrm>
            <a:custGeom>
              <a:avLst/>
              <a:gdLst/>
              <a:ahLst/>
              <a:cxnLst/>
              <a:rect l="l" t="t" r="r" b="b"/>
              <a:pathLst>
                <a:path w="149" h="367" extrusionOk="0">
                  <a:moveTo>
                    <a:pt x="21" y="0"/>
                  </a:moveTo>
                  <a:lnTo>
                    <a:pt x="21" y="0"/>
                  </a:lnTo>
                  <a:cubicBezTo>
                    <a:pt x="1" y="20"/>
                    <a:pt x="21" y="99"/>
                    <a:pt x="50" y="197"/>
                  </a:cubicBezTo>
                  <a:cubicBezTo>
                    <a:pt x="78" y="291"/>
                    <a:pt x="106" y="366"/>
                    <a:pt x="126" y="366"/>
                  </a:cubicBezTo>
                  <a:cubicBezTo>
                    <a:pt x="127" y="366"/>
                    <a:pt x="128" y="366"/>
                    <a:pt x="129" y="365"/>
                  </a:cubicBezTo>
                  <a:cubicBezTo>
                    <a:pt x="149" y="355"/>
                    <a:pt x="139" y="276"/>
                    <a:pt x="109" y="178"/>
                  </a:cubicBezTo>
                  <a:cubicBezTo>
                    <a:pt x="80" y="79"/>
                    <a:pt x="40" y="0"/>
                    <a:pt x="2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6"/>
            <p:cNvSpPr/>
            <p:nvPr/>
          </p:nvSpPr>
          <p:spPr>
            <a:xfrm>
              <a:off x="6313750" y="2770650"/>
              <a:ext cx="3475" cy="9150"/>
            </a:xfrm>
            <a:custGeom>
              <a:avLst/>
              <a:gdLst/>
              <a:ahLst/>
              <a:cxnLst/>
              <a:rect l="l" t="t" r="r" b="b"/>
              <a:pathLst>
                <a:path w="139" h="366" extrusionOk="0">
                  <a:moveTo>
                    <a:pt x="11" y="1"/>
                  </a:moveTo>
                  <a:lnTo>
                    <a:pt x="11" y="1"/>
                  </a:lnTo>
                  <a:cubicBezTo>
                    <a:pt x="1" y="11"/>
                    <a:pt x="11" y="99"/>
                    <a:pt x="40" y="198"/>
                  </a:cubicBezTo>
                  <a:cubicBezTo>
                    <a:pt x="70" y="297"/>
                    <a:pt x="109" y="366"/>
                    <a:pt x="119" y="366"/>
                  </a:cubicBezTo>
                  <a:cubicBezTo>
                    <a:pt x="139" y="356"/>
                    <a:pt x="129" y="277"/>
                    <a:pt x="99" y="178"/>
                  </a:cubicBezTo>
                  <a:cubicBezTo>
                    <a:pt x="70" y="80"/>
                    <a:pt x="30" y="1"/>
                    <a:pt x="1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6"/>
            <p:cNvSpPr/>
            <p:nvPr/>
          </p:nvSpPr>
          <p:spPr>
            <a:xfrm>
              <a:off x="6308325" y="2752650"/>
              <a:ext cx="3475" cy="9150"/>
            </a:xfrm>
            <a:custGeom>
              <a:avLst/>
              <a:gdLst/>
              <a:ahLst/>
              <a:cxnLst/>
              <a:rect l="l" t="t" r="r" b="b"/>
              <a:pathLst>
                <a:path w="139" h="366" extrusionOk="0">
                  <a:moveTo>
                    <a:pt x="10" y="1"/>
                  </a:moveTo>
                  <a:lnTo>
                    <a:pt x="10" y="1"/>
                  </a:lnTo>
                  <a:cubicBezTo>
                    <a:pt x="1" y="10"/>
                    <a:pt x="10" y="89"/>
                    <a:pt x="40" y="198"/>
                  </a:cubicBezTo>
                  <a:cubicBezTo>
                    <a:pt x="70" y="297"/>
                    <a:pt x="109" y="366"/>
                    <a:pt x="119" y="366"/>
                  </a:cubicBezTo>
                  <a:cubicBezTo>
                    <a:pt x="139" y="356"/>
                    <a:pt x="129" y="277"/>
                    <a:pt x="99" y="178"/>
                  </a:cubicBezTo>
                  <a:cubicBezTo>
                    <a:pt x="70" y="79"/>
                    <a:pt x="30" y="1"/>
                    <a:pt x="1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6"/>
            <p:cNvSpPr/>
            <p:nvPr/>
          </p:nvSpPr>
          <p:spPr>
            <a:xfrm>
              <a:off x="6302900" y="2734650"/>
              <a:ext cx="3475" cy="9150"/>
            </a:xfrm>
            <a:custGeom>
              <a:avLst/>
              <a:gdLst/>
              <a:ahLst/>
              <a:cxnLst/>
              <a:rect l="l" t="t" r="r" b="b"/>
              <a:pathLst>
                <a:path w="139" h="366" extrusionOk="0">
                  <a:moveTo>
                    <a:pt x="20" y="0"/>
                  </a:moveTo>
                  <a:lnTo>
                    <a:pt x="20" y="0"/>
                  </a:lnTo>
                  <a:cubicBezTo>
                    <a:pt x="0" y="10"/>
                    <a:pt x="10" y="89"/>
                    <a:pt x="40" y="198"/>
                  </a:cubicBezTo>
                  <a:cubicBezTo>
                    <a:pt x="70" y="296"/>
                    <a:pt x="109" y="365"/>
                    <a:pt x="119" y="365"/>
                  </a:cubicBezTo>
                  <a:cubicBezTo>
                    <a:pt x="139" y="355"/>
                    <a:pt x="129" y="277"/>
                    <a:pt x="99" y="178"/>
                  </a:cubicBezTo>
                  <a:cubicBezTo>
                    <a:pt x="70" y="79"/>
                    <a:pt x="30" y="0"/>
                    <a:pt x="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6"/>
            <p:cNvSpPr/>
            <p:nvPr/>
          </p:nvSpPr>
          <p:spPr>
            <a:xfrm>
              <a:off x="6297475" y="2716625"/>
              <a:ext cx="3475" cy="9175"/>
            </a:xfrm>
            <a:custGeom>
              <a:avLst/>
              <a:gdLst/>
              <a:ahLst/>
              <a:cxnLst/>
              <a:rect l="l" t="t" r="r" b="b"/>
              <a:pathLst>
                <a:path w="139" h="367" extrusionOk="0">
                  <a:moveTo>
                    <a:pt x="20" y="1"/>
                  </a:moveTo>
                  <a:lnTo>
                    <a:pt x="20" y="1"/>
                  </a:lnTo>
                  <a:cubicBezTo>
                    <a:pt x="0" y="11"/>
                    <a:pt x="10" y="90"/>
                    <a:pt x="40" y="198"/>
                  </a:cubicBezTo>
                  <a:cubicBezTo>
                    <a:pt x="69" y="297"/>
                    <a:pt x="109" y="366"/>
                    <a:pt x="129" y="366"/>
                  </a:cubicBezTo>
                  <a:cubicBezTo>
                    <a:pt x="139" y="356"/>
                    <a:pt x="129" y="277"/>
                    <a:pt x="99" y="179"/>
                  </a:cubicBezTo>
                  <a:cubicBezTo>
                    <a:pt x="69" y="80"/>
                    <a:pt x="30"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6"/>
            <p:cNvSpPr/>
            <p:nvPr/>
          </p:nvSpPr>
          <p:spPr>
            <a:xfrm>
              <a:off x="6292050" y="2698625"/>
              <a:ext cx="3475" cy="9150"/>
            </a:xfrm>
            <a:custGeom>
              <a:avLst/>
              <a:gdLst/>
              <a:ahLst/>
              <a:cxnLst/>
              <a:rect l="l" t="t" r="r" b="b"/>
              <a:pathLst>
                <a:path w="139" h="366" extrusionOk="0">
                  <a:moveTo>
                    <a:pt x="20" y="1"/>
                  </a:moveTo>
                  <a:lnTo>
                    <a:pt x="20" y="1"/>
                  </a:lnTo>
                  <a:cubicBezTo>
                    <a:pt x="0" y="11"/>
                    <a:pt x="10" y="89"/>
                    <a:pt x="40" y="188"/>
                  </a:cubicBezTo>
                  <a:cubicBezTo>
                    <a:pt x="69" y="287"/>
                    <a:pt x="109" y="366"/>
                    <a:pt x="129" y="366"/>
                  </a:cubicBezTo>
                  <a:cubicBezTo>
                    <a:pt x="138" y="356"/>
                    <a:pt x="129" y="277"/>
                    <a:pt x="99" y="178"/>
                  </a:cubicBezTo>
                  <a:cubicBezTo>
                    <a:pt x="69" y="70"/>
                    <a:pt x="30"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6"/>
            <p:cNvSpPr/>
            <p:nvPr/>
          </p:nvSpPr>
          <p:spPr>
            <a:xfrm>
              <a:off x="6286625" y="2680625"/>
              <a:ext cx="3475" cy="9150"/>
            </a:xfrm>
            <a:custGeom>
              <a:avLst/>
              <a:gdLst/>
              <a:ahLst/>
              <a:cxnLst/>
              <a:rect l="l" t="t" r="r" b="b"/>
              <a:pathLst>
                <a:path w="139" h="366" extrusionOk="0">
                  <a:moveTo>
                    <a:pt x="20" y="0"/>
                  </a:moveTo>
                  <a:lnTo>
                    <a:pt x="20" y="0"/>
                  </a:lnTo>
                  <a:cubicBezTo>
                    <a:pt x="0" y="10"/>
                    <a:pt x="10" y="89"/>
                    <a:pt x="40" y="188"/>
                  </a:cubicBezTo>
                  <a:cubicBezTo>
                    <a:pt x="69" y="296"/>
                    <a:pt x="109" y="365"/>
                    <a:pt x="129" y="365"/>
                  </a:cubicBezTo>
                  <a:cubicBezTo>
                    <a:pt x="138" y="356"/>
                    <a:pt x="129" y="277"/>
                    <a:pt x="99" y="178"/>
                  </a:cubicBezTo>
                  <a:cubicBezTo>
                    <a:pt x="69" y="79"/>
                    <a:pt x="40" y="0"/>
                    <a:pt x="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6"/>
            <p:cNvSpPr/>
            <p:nvPr/>
          </p:nvSpPr>
          <p:spPr>
            <a:xfrm>
              <a:off x="6281200" y="2662625"/>
              <a:ext cx="3725" cy="9150"/>
            </a:xfrm>
            <a:custGeom>
              <a:avLst/>
              <a:gdLst/>
              <a:ahLst/>
              <a:cxnLst/>
              <a:rect l="l" t="t" r="r" b="b"/>
              <a:pathLst>
                <a:path w="149" h="366" extrusionOk="0">
                  <a:moveTo>
                    <a:pt x="20" y="0"/>
                  </a:moveTo>
                  <a:lnTo>
                    <a:pt x="20" y="0"/>
                  </a:lnTo>
                  <a:cubicBezTo>
                    <a:pt x="0" y="10"/>
                    <a:pt x="10" y="89"/>
                    <a:pt x="40" y="188"/>
                  </a:cubicBezTo>
                  <a:cubicBezTo>
                    <a:pt x="69" y="286"/>
                    <a:pt x="109" y="365"/>
                    <a:pt x="128" y="365"/>
                  </a:cubicBezTo>
                  <a:cubicBezTo>
                    <a:pt x="148" y="355"/>
                    <a:pt x="138" y="276"/>
                    <a:pt x="109" y="168"/>
                  </a:cubicBezTo>
                  <a:cubicBezTo>
                    <a:pt x="79" y="69"/>
                    <a:pt x="40" y="0"/>
                    <a:pt x="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6"/>
            <p:cNvSpPr/>
            <p:nvPr/>
          </p:nvSpPr>
          <p:spPr>
            <a:xfrm>
              <a:off x="6275775" y="2644600"/>
              <a:ext cx="3725" cy="9150"/>
            </a:xfrm>
            <a:custGeom>
              <a:avLst/>
              <a:gdLst/>
              <a:ahLst/>
              <a:cxnLst/>
              <a:rect l="l" t="t" r="r" b="b"/>
              <a:pathLst>
                <a:path w="149" h="366" extrusionOk="0">
                  <a:moveTo>
                    <a:pt x="20" y="1"/>
                  </a:moveTo>
                  <a:lnTo>
                    <a:pt x="20" y="1"/>
                  </a:lnTo>
                  <a:cubicBezTo>
                    <a:pt x="0" y="11"/>
                    <a:pt x="10" y="90"/>
                    <a:pt x="40" y="188"/>
                  </a:cubicBezTo>
                  <a:cubicBezTo>
                    <a:pt x="69" y="297"/>
                    <a:pt x="109" y="366"/>
                    <a:pt x="128" y="366"/>
                  </a:cubicBezTo>
                  <a:cubicBezTo>
                    <a:pt x="148" y="356"/>
                    <a:pt x="138" y="277"/>
                    <a:pt x="109" y="169"/>
                  </a:cubicBezTo>
                  <a:cubicBezTo>
                    <a:pt x="79" y="70"/>
                    <a:pt x="40"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6"/>
            <p:cNvSpPr/>
            <p:nvPr/>
          </p:nvSpPr>
          <p:spPr>
            <a:xfrm>
              <a:off x="6270350" y="2626600"/>
              <a:ext cx="3725" cy="9150"/>
            </a:xfrm>
            <a:custGeom>
              <a:avLst/>
              <a:gdLst/>
              <a:ahLst/>
              <a:cxnLst/>
              <a:rect l="l" t="t" r="r" b="b"/>
              <a:pathLst>
                <a:path w="149" h="366" extrusionOk="0">
                  <a:moveTo>
                    <a:pt x="20" y="0"/>
                  </a:moveTo>
                  <a:lnTo>
                    <a:pt x="20" y="0"/>
                  </a:lnTo>
                  <a:cubicBezTo>
                    <a:pt x="0" y="10"/>
                    <a:pt x="10" y="89"/>
                    <a:pt x="40" y="188"/>
                  </a:cubicBezTo>
                  <a:cubicBezTo>
                    <a:pt x="69" y="287"/>
                    <a:pt x="109" y="366"/>
                    <a:pt x="128" y="366"/>
                  </a:cubicBezTo>
                  <a:cubicBezTo>
                    <a:pt x="148" y="356"/>
                    <a:pt x="138" y="267"/>
                    <a:pt x="109" y="168"/>
                  </a:cubicBezTo>
                  <a:cubicBezTo>
                    <a:pt x="79" y="70"/>
                    <a:pt x="40" y="0"/>
                    <a:pt x="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6"/>
            <p:cNvSpPr/>
            <p:nvPr/>
          </p:nvSpPr>
          <p:spPr>
            <a:xfrm>
              <a:off x="6264900" y="2608600"/>
              <a:ext cx="3725" cy="9150"/>
            </a:xfrm>
            <a:custGeom>
              <a:avLst/>
              <a:gdLst/>
              <a:ahLst/>
              <a:cxnLst/>
              <a:rect l="l" t="t" r="r" b="b"/>
              <a:pathLst>
                <a:path w="149" h="366" extrusionOk="0">
                  <a:moveTo>
                    <a:pt x="21" y="0"/>
                  </a:moveTo>
                  <a:lnTo>
                    <a:pt x="21" y="0"/>
                  </a:lnTo>
                  <a:cubicBezTo>
                    <a:pt x="1" y="10"/>
                    <a:pt x="21" y="89"/>
                    <a:pt x="50" y="188"/>
                  </a:cubicBezTo>
                  <a:cubicBezTo>
                    <a:pt x="80" y="286"/>
                    <a:pt x="119" y="365"/>
                    <a:pt x="129" y="365"/>
                  </a:cubicBezTo>
                  <a:cubicBezTo>
                    <a:pt x="149" y="355"/>
                    <a:pt x="139" y="267"/>
                    <a:pt x="110" y="168"/>
                  </a:cubicBezTo>
                  <a:cubicBezTo>
                    <a:pt x="80" y="69"/>
                    <a:pt x="40" y="0"/>
                    <a:pt x="2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6"/>
            <p:cNvSpPr/>
            <p:nvPr/>
          </p:nvSpPr>
          <p:spPr>
            <a:xfrm>
              <a:off x="6259725" y="2590575"/>
              <a:ext cx="3475" cy="9150"/>
            </a:xfrm>
            <a:custGeom>
              <a:avLst/>
              <a:gdLst/>
              <a:ahLst/>
              <a:cxnLst/>
              <a:rect l="l" t="t" r="r" b="b"/>
              <a:pathLst>
                <a:path w="139" h="366" extrusionOk="0">
                  <a:moveTo>
                    <a:pt x="20" y="1"/>
                  </a:moveTo>
                  <a:lnTo>
                    <a:pt x="20" y="1"/>
                  </a:lnTo>
                  <a:cubicBezTo>
                    <a:pt x="1" y="11"/>
                    <a:pt x="11" y="90"/>
                    <a:pt x="40" y="188"/>
                  </a:cubicBezTo>
                  <a:cubicBezTo>
                    <a:pt x="70" y="287"/>
                    <a:pt x="109" y="366"/>
                    <a:pt x="119" y="366"/>
                  </a:cubicBezTo>
                  <a:cubicBezTo>
                    <a:pt x="139" y="356"/>
                    <a:pt x="129" y="267"/>
                    <a:pt x="99" y="169"/>
                  </a:cubicBezTo>
                  <a:cubicBezTo>
                    <a:pt x="70" y="70"/>
                    <a:pt x="30"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6"/>
            <p:cNvSpPr/>
            <p:nvPr/>
          </p:nvSpPr>
          <p:spPr>
            <a:xfrm>
              <a:off x="6254300" y="2572575"/>
              <a:ext cx="3475" cy="9150"/>
            </a:xfrm>
            <a:custGeom>
              <a:avLst/>
              <a:gdLst/>
              <a:ahLst/>
              <a:cxnLst/>
              <a:rect l="l" t="t" r="r" b="b"/>
              <a:pathLst>
                <a:path w="139" h="366" extrusionOk="0">
                  <a:moveTo>
                    <a:pt x="11" y="1"/>
                  </a:moveTo>
                  <a:lnTo>
                    <a:pt x="11" y="1"/>
                  </a:lnTo>
                  <a:cubicBezTo>
                    <a:pt x="1" y="10"/>
                    <a:pt x="11" y="89"/>
                    <a:pt x="40" y="188"/>
                  </a:cubicBezTo>
                  <a:cubicBezTo>
                    <a:pt x="70" y="287"/>
                    <a:pt x="109" y="366"/>
                    <a:pt x="119" y="366"/>
                  </a:cubicBezTo>
                  <a:cubicBezTo>
                    <a:pt x="139" y="356"/>
                    <a:pt x="129" y="267"/>
                    <a:pt x="99" y="168"/>
                  </a:cubicBezTo>
                  <a:cubicBezTo>
                    <a:pt x="70" y="70"/>
                    <a:pt x="30" y="1"/>
                    <a:pt x="1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6"/>
            <p:cNvSpPr/>
            <p:nvPr/>
          </p:nvSpPr>
          <p:spPr>
            <a:xfrm>
              <a:off x="6248875" y="2554825"/>
              <a:ext cx="3475" cy="8900"/>
            </a:xfrm>
            <a:custGeom>
              <a:avLst/>
              <a:gdLst/>
              <a:ahLst/>
              <a:cxnLst/>
              <a:rect l="l" t="t" r="r" b="b"/>
              <a:pathLst>
                <a:path w="139" h="356" extrusionOk="0">
                  <a:moveTo>
                    <a:pt x="10" y="0"/>
                  </a:moveTo>
                  <a:cubicBezTo>
                    <a:pt x="1" y="0"/>
                    <a:pt x="10" y="89"/>
                    <a:pt x="40" y="188"/>
                  </a:cubicBezTo>
                  <a:cubicBezTo>
                    <a:pt x="70" y="286"/>
                    <a:pt x="109" y="355"/>
                    <a:pt x="119" y="355"/>
                  </a:cubicBezTo>
                  <a:cubicBezTo>
                    <a:pt x="139" y="355"/>
                    <a:pt x="129" y="267"/>
                    <a:pt x="99" y="168"/>
                  </a:cubicBezTo>
                  <a:cubicBezTo>
                    <a:pt x="70" y="69"/>
                    <a:pt x="30" y="0"/>
                    <a:pt x="1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6"/>
            <p:cNvSpPr/>
            <p:nvPr/>
          </p:nvSpPr>
          <p:spPr>
            <a:xfrm>
              <a:off x="6243450" y="2536550"/>
              <a:ext cx="3475" cy="9175"/>
            </a:xfrm>
            <a:custGeom>
              <a:avLst/>
              <a:gdLst/>
              <a:ahLst/>
              <a:cxnLst/>
              <a:rect l="l" t="t" r="r" b="b"/>
              <a:pathLst>
                <a:path w="139" h="367" extrusionOk="0">
                  <a:moveTo>
                    <a:pt x="22" y="0"/>
                  </a:moveTo>
                  <a:cubicBezTo>
                    <a:pt x="21" y="0"/>
                    <a:pt x="21" y="0"/>
                    <a:pt x="20" y="1"/>
                  </a:cubicBezTo>
                  <a:cubicBezTo>
                    <a:pt x="1" y="11"/>
                    <a:pt x="10" y="90"/>
                    <a:pt x="40" y="189"/>
                  </a:cubicBezTo>
                  <a:cubicBezTo>
                    <a:pt x="70" y="287"/>
                    <a:pt x="109" y="366"/>
                    <a:pt x="129" y="366"/>
                  </a:cubicBezTo>
                  <a:cubicBezTo>
                    <a:pt x="139" y="356"/>
                    <a:pt x="129" y="267"/>
                    <a:pt x="99" y="169"/>
                  </a:cubicBezTo>
                  <a:cubicBezTo>
                    <a:pt x="71" y="76"/>
                    <a:pt x="35" y="0"/>
                    <a:pt x="2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6"/>
            <p:cNvSpPr/>
            <p:nvPr/>
          </p:nvSpPr>
          <p:spPr>
            <a:xfrm>
              <a:off x="6238025" y="2518550"/>
              <a:ext cx="3725" cy="8925"/>
            </a:xfrm>
            <a:custGeom>
              <a:avLst/>
              <a:gdLst/>
              <a:ahLst/>
              <a:cxnLst/>
              <a:rect l="l" t="t" r="r" b="b"/>
              <a:pathLst>
                <a:path w="149" h="357" extrusionOk="0">
                  <a:moveTo>
                    <a:pt x="20" y="1"/>
                  </a:moveTo>
                  <a:cubicBezTo>
                    <a:pt x="0" y="1"/>
                    <a:pt x="10" y="90"/>
                    <a:pt x="40" y="188"/>
                  </a:cubicBezTo>
                  <a:cubicBezTo>
                    <a:pt x="68" y="281"/>
                    <a:pt x="105" y="357"/>
                    <a:pt x="125" y="357"/>
                  </a:cubicBezTo>
                  <a:cubicBezTo>
                    <a:pt x="126" y="357"/>
                    <a:pt x="128" y="357"/>
                    <a:pt x="129" y="356"/>
                  </a:cubicBezTo>
                  <a:cubicBezTo>
                    <a:pt x="148" y="356"/>
                    <a:pt x="139" y="267"/>
                    <a:pt x="109" y="168"/>
                  </a:cubicBezTo>
                  <a:cubicBezTo>
                    <a:pt x="79" y="70"/>
                    <a:pt x="40"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6"/>
            <p:cNvSpPr/>
            <p:nvPr/>
          </p:nvSpPr>
          <p:spPr>
            <a:xfrm>
              <a:off x="6232600" y="2500550"/>
              <a:ext cx="3475" cy="8925"/>
            </a:xfrm>
            <a:custGeom>
              <a:avLst/>
              <a:gdLst/>
              <a:ahLst/>
              <a:cxnLst/>
              <a:rect l="l" t="t" r="r" b="b"/>
              <a:pathLst>
                <a:path w="139" h="357" extrusionOk="0">
                  <a:moveTo>
                    <a:pt x="20" y="0"/>
                  </a:moveTo>
                  <a:cubicBezTo>
                    <a:pt x="0" y="0"/>
                    <a:pt x="10" y="89"/>
                    <a:pt x="40" y="188"/>
                  </a:cubicBezTo>
                  <a:cubicBezTo>
                    <a:pt x="68" y="281"/>
                    <a:pt x="104" y="357"/>
                    <a:pt x="125" y="357"/>
                  </a:cubicBezTo>
                  <a:cubicBezTo>
                    <a:pt x="126" y="357"/>
                    <a:pt x="128" y="356"/>
                    <a:pt x="129" y="356"/>
                  </a:cubicBezTo>
                  <a:cubicBezTo>
                    <a:pt x="139" y="356"/>
                    <a:pt x="139" y="267"/>
                    <a:pt x="99" y="168"/>
                  </a:cubicBezTo>
                  <a:cubicBezTo>
                    <a:pt x="69" y="70"/>
                    <a:pt x="40" y="0"/>
                    <a:pt x="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6"/>
            <p:cNvSpPr/>
            <p:nvPr/>
          </p:nvSpPr>
          <p:spPr>
            <a:xfrm>
              <a:off x="6227175" y="2482550"/>
              <a:ext cx="3725" cy="8925"/>
            </a:xfrm>
            <a:custGeom>
              <a:avLst/>
              <a:gdLst/>
              <a:ahLst/>
              <a:cxnLst/>
              <a:rect l="l" t="t" r="r" b="b"/>
              <a:pathLst>
                <a:path w="149" h="357" extrusionOk="0">
                  <a:moveTo>
                    <a:pt x="20" y="0"/>
                  </a:moveTo>
                  <a:cubicBezTo>
                    <a:pt x="0" y="0"/>
                    <a:pt x="10" y="89"/>
                    <a:pt x="40" y="188"/>
                  </a:cubicBezTo>
                  <a:cubicBezTo>
                    <a:pt x="68" y="281"/>
                    <a:pt x="104" y="356"/>
                    <a:pt x="125" y="356"/>
                  </a:cubicBezTo>
                  <a:cubicBezTo>
                    <a:pt x="126" y="356"/>
                    <a:pt x="127" y="356"/>
                    <a:pt x="129" y="355"/>
                  </a:cubicBezTo>
                  <a:cubicBezTo>
                    <a:pt x="148" y="355"/>
                    <a:pt x="129" y="267"/>
                    <a:pt x="99" y="168"/>
                  </a:cubicBezTo>
                  <a:cubicBezTo>
                    <a:pt x="69" y="69"/>
                    <a:pt x="40" y="0"/>
                    <a:pt x="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6"/>
            <p:cNvSpPr/>
            <p:nvPr/>
          </p:nvSpPr>
          <p:spPr>
            <a:xfrm>
              <a:off x="6223225" y="2468975"/>
              <a:ext cx="2250" cy="4500"/>
            </a:xfrm>
            <a:custGeom>
              <a:avLst/>
              <a:gdLst/>
              <a:ahLst/>
              <a:cxnLst/>
              <a:rect l="l" t="t" r="r" b="b"/>
              <a:pathLst>
                <a:path w="90" h="180" extrusionOk="0">
                  <a:moveTo>
                    <a:pt x="10" y="0"/>
                  </a:moveTo>
                  <a:cubicBezTo>
                    <a:pt x="0" y="10"/>
                    <a:pt x="0" y="50"/>
                    <a:pt x="10" y="99"/>
                  </a:cubicBezTo>
                  <a:cubicBezTo>
                    <a:pt x="28" y="143"/>
                    <a:pt x="54" y="180"/>
                    <a:pt x="66" y="180"/>
                  </a:cubicBezTo>
                  <a:cubicBezTo>
                    <a:pt x="67" y="180"/>
                    <a:pt x="68" y="179"/>
                    <a:pt x="70" y="178"/>
                  </a:cubicBezTo>
                  <a:cubicBezTo>
                    <a:pt x="89" y="178"/>
                    <a:pt x="89" y="129"/>
                    <a:pt x="70" y="79"/>
                  </a:cubicBezTo>
                  <a:cubicBezTo>
                    <a:pt x="60" y="30"/>
                    <a:pt x="30" y="0"/>
                    <a:pt x="1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6"/>
            <p:cNvSpPr/>
            <p:nvPr/>
          </p:nvSpPr>
          <p:spPr>
            <a:xfrm>
              <a:off x="6166975" y="3008450"/>
              <a:ext cx="1750" cy="4725"/>
            </a:xfrm>
            <a:custGeom>
              <a:avLst/>
              <a:gdLst/>
              <a:ahLst/>
              <a:cxnLst/>
              <a:rect l="l" t="t" r="r" b="b"/>
              <a:pathLst>
                <a:path w="70" h="189" extrusionOk="0">
                  <a:moveTo>
                    <a:pt x="30" y="1"/>
                  </a:moveTo>
                  <a:cubicBezTo>
                    <a:pt x="11" y="1"/>
                    <a:pt x="1" y="40"/>
                    <a:pt x="1" y="99"/>
                  </a:cubicBezTo>
                  <a:cubicBezTo>
                    <a:pt x="1" y="149"/>
                    <a:pt x="20" y="188"/>
                    <a:pt x="40" y="188"/>
                  </a:cubicBezTo>
                  <a:cubicBezTo>
                    <a:pt x="50" y="188"/>
                    <a:pt x="70" y="149"/>
                    <a:pt x="60" y="89"/>
                  </a:cubicBezTo>
                  <a:cubicBezTo>
                    <a:pt x="60" y="40"/>
                    <a:pt x="40" y="1"/>
                    <a:pt x="3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6"/>
            <p:cNvSpPr/>
            <p:nvPr/>
          </p:nvSpPr>
          <p:spPr>
            <a:xfrm>
              <a:off x="6166250" y="2989950"/>
              <a:ext cx="1750" cy="9400"/>
            </a:xfrm>
            <a:custGeom>
              <a:avLst/>
              <a:gdLst/>
              <a:ahLst/>
              <a:cxnLst/>
              <a:rect l="l" t="t" r="r" b="b"/>
              <a:pathLst>
                <a:path w="70" h="376" extrusionOk="0">
                  <a:moveTo>
                    <a:pt x="30" y="1"/>
                  </a:moveTo>
                  <a:cubicBezTo>
                    <a:pt x="10" y="1"/>
                    <a:pt x="0" y="89"/>
                    <a:pt x="0" y="188"/>
                  </a:cubicBezTo>
                  <a:cubicBezTo>
                    <a:pt x="10" y="287"/>
                    <a:pt x="20" y="376"/>
                    <a:pt x="40" y="376"/>
                  </a:cubicBezTo>
                  <a:cubicBezTo>
                    <a:pt x="59" y="376"/>
                    <a:pt x="69" y="287"/>
                    <a:pt x="69" y="188"/>
                  </a:cubicBezTo>
                  <a:cubicBezTo>
                    <a:pt x="59" y="80"/>
                    <a:pt x="49" y="1"/>
                    <a:pt x="3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6"/>
            <p:cNvSpPr/>
            <p:nvPr/>
          </p:nvSpPr>
          <p:spPr>
            <a:xfrm>
              <a:off x="6165500" y="2971450"/>
              <a:ext cx="1750" cy="9400"/>
            </a:xfrm>
            <a:custGeom>
              <a:avLst/>
              <a:gdLst/>
              <a:ahLst/>
              <a:cxnLst/>
              <a:rect l="l" t="t" r="r" b="b"/>
              <a:pathLst>
                <a:path w="70" h="376" extrusionOk="0">
                  <a:moveTo>
                    <a:pt x="30" y="1"/>
                  </a:moveTo>
                  <a:cubicBezTo>
                    <a:pt x="20" y="1"/>
                    <a:pt x="1" y="89"/>
                    <a:pt x="10" y="188"/>
                  </a:cubicBezTo>
                  <a:cubicBezTo>
                    <a:pt x="10" y="287"/>
                    <a:pt x="20" y="376"/>
                    <a:pt x="40" y="376"/>
                  </a:cubicBezTo>
                  <a:cubicBezTo>
                    <a:pt x="60" y="376"/>
                    <a:pt x="70" y="287"/>
                    <a:pt x="70" y="188"/>
                  </a:cubicBezTo>
                  <a:cubicBezTo>
                    <a:pt x="70" y="89"/>
                    <a:pt x="50" y="1"/>
                    <a:pt x="3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6"/>
            <p:cNvSpPr/>
            <p:nvPr/>
          </p:nvSpPr>
          <p:spPr>
            <a:xfrm>
              <a:off x="6165000" y="2952950"/>
              <a:ext cx="1750" cy="9400"/>
            </a:xfrm>
            <a:custGeom>
              <a:avLst/>
              <a:gdLst/>
              <a:ahLst/>
              <a:cxnLst/>
              <a:rect l="l" t="t" r="r" b="b"/>
              <a:pathLst>
                <a:path w="70" h="376" extrusionOk="0">
                  <a:moveTo>
                    <a:pt x="30" y="1"/>
                  </a:moveTo>
                  <a:cubicBezTo>
                    <a:pt x="21" y="1"/>
                    <a:pt x="1" y="89"/>
                    <a:pt x="11" y="188"/>
                  </a:cubicBezTo>
                  <a:cubicBezTo>
                    <a:pt x="11" y="287"/>
                    <a:pt x="30" y="375"/>
                    <a:pt x="40" y="375"/>
                  </a:cubicBezTo>
                  <a:cubicBezTo>
                    <a:pt x="60" y="375"/>
                    <a:pt x="70" y="287"/>
                    <a:pt x="70" y="188"/>
                  </a:cubicBezTo>
                  <a:cubicBezTo>
                    <a:pt x="70" y="89"/>
                    <a:pt x="50" y="1"/>
                    <a:pt x="3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6"/>
            <p:cNvSpPr/>
            <p:nvPr/>
          </p:nvSpPr>
          <p:spPr>
            <a:xfrm>
              <a:off x="6164750" y="2934450"/>
              <a:ext cx="1750" cy="9400"/>
            </a:xfrm>
            <a:custGeom>
              <a:avLst/>
              <a:gdLst/>
              <a:ahLst/>
              <a:cxnLst/>
              <a:rect l="l" t="t" r="r" b="b"/>
              <a:pathLst>
                <a:path w="70" h="376" extrusionOk="0">
                  <a:moveTo>
                    <a:pt x="31" y="1"/>
                  </a:moveTo>
                  <a:cubicBezTo>
                    <a:pt x="11" y="1"/>
                    <a:pt x="1" y="89"/>
                    <a:pt x="1" y="188"/>
                  </a:cubicBezTo>
                  <a:cubicBezTo>
                    <a:pt x="1" y="287"/>
                    <a:pt x="21" y="375"/>
                    <a:pt x="40" y="375"/>
                  </a:cubicBezTo>
                  <a:cubicBezTo>
                    <a:pt x="50" y="375"/>
                    <a:pt x="70" y="287"/>
                    <a:pt x="60" y="188"/>
                  </a:cubicBezTo>
                  <a:cubicBezTo>
                    <a:pt x="60" y="89"/>
                    <a:pt x="50" y="1"/>
                    <a:pt x="3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6"/>
            <p:cNvSpPr/>
            <p:nvPr/>
          </p:nvSpPr>
          <p:spPr>
            <a:xfrm>
              <a:off x="6164275" y="2915950"/>
              <a:ext cx="1750" cy="9400"/>
            </a:xfrm>
            <a:custGeom>
              <a:avLst/>
              <a:gdLst/>
              <a:ahLst/>
              <a:cxnLst/>
              <a:rect l="l" t="t" r="r" b="b"/>
              <a:pathLst>
                <a:path w="70" h="376" extrusionOk="0">
                  <a:moveTo>
                    <a:pt x="30" y="0"/>
                  </a:moveTo>
                  <a:cubicBezTo>
                    <a:pt x="10" y="0"/>
                    <a:pt x="0" y="89"/>
                    <a:pt x="0" y="188"/>
                  </a:cubicBezTo>
                  <a:cubicBezTo>
                    <a:pt x="0" y="287"/>
                    <a:pt x="20" y="375"/>
                    <a:pt x="40" y="375"/>
                  </a:cubicBezTo>
                  <a:cubicBezTo>
                    <a:pt x="59" y="375"/>
                    <a:pt x="69" y="287"/>
                    <a:pt x="69" y="188"/>
                  </a:cubicBezTo>
                  <a:cubicBezTo>
                    <a:pt x="59"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6"/>
            <p:cNvSpPr/>
            <p:nvPr/>
          </p:nvSpPr>
          <p:spPr>
            <a:xfrm>
              <a:off x="6163525" y="2897450"/>
              <a:ext cx="2000" cy="9400"/>
            </a:xfrm>
            <a:custGeom>
              <a:avLst/>
              <a:gdLst/>
              <a:ahLst/>
              <a:cxnLst/>
              <a:rect l="l" t="t" r="r" b="b"/>
              <a:pathLst>
                <a:path w="80" h="376" extrusionOk="0">
                  <a:moveTo>
                    <a:pt x="30" y="0"/>
                  </a:moveTo>
                  <a:cubicBezTo>
                    <a:pt x="10" y="0"/>
                    <a:pt x="1" y="89"/>
                    <a:pt x="10" y="188"/>
                  </a:cubicBezTo>
                  <a:cubicBezTo>
                    <a:pt x="10" y="287"/>
                    <a:pt x="30" y="375"/>
                    <a:pt x="50" y="375"/>
                  </a:cubicBezTo>
                  <a:cubicBezTo>
                    <a:pt x="60" y="375"/>
                    <a:pt x="80" y="287"/>
                    <a:pt x="70" y="188"/>
                  </a:cubicBezTo>
                  <a:cubicBezTo>
                    <a:pt x="70"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6"/>
            <p:cNvSpPr/>
            <p:nvPr/>
          </p:nvSpPr>
          <p:spPr>
            <a:xfrm>
              <a:off x="6162800" y="2878950"/>
              <a:ext cx="1975" cy="9400"/>
            </a:xfrm>
            <a:custGeom>
              <a:avLst/>
              <a:gdLst/>
              <a:ahLst/>
              <a:cxnLst/>
              <a:rect l="l" t="t" r="r" b="b"/>
              <a:pathLst>
                <a:path w="79" h="376" extrusionOk="0">
                  <a:moveTo>
                    <a:pt x="30" y="0"/>
                  </a:moveTo>
                  <a:cubicBezTo>
                    <a:pt x="10" y="0"/>
                    <a:pt x="0" y="89"/>
                    <a:pt x="10" y="188"/>
                  </a:cubicBezTo>
                  <a:cubicBezTo>
                    <a:pt x="10" y="296"/>
                    <a:pt x="20" y="375"/>
                    <a:pt x="49" y="375"/>
                  </a:cubicBezTo>
                  <a:cubicBezTo>
                    <a:pt x="69" y="375"/>
                    <a:pt x="79" y="287"/>
                    <a:pt x="69" y="188"/>
                  </a:cubicBezTo>
                  <a:cubicBezTo>
                    <a:pt x="69" y="89"/>
                    <a:pt x="49"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6"/>
            <p:cNvSpPr/>
            <p:nvPr/>
          </p:nvSpPr>
          <p:spPr>
            <a:xfrm>
              <a:off x="6162050" y="2860450"/>
              <a:ext cx="2000" cy="9400"/>
            </a:xfrm>
            <a:custGeom>
              <a:avLst/>
              <a:gdLst/>
              <a:ahLst/>
              <a:cxnLst/>
              <a:rect l="l" t="t" r="r" b="b"/>
              <a:pathLst>
                <a:path w="80" h="376" extrusionOk="0">
                  <a:moveTo>
                    <a:pt x="30" y="0"/>
                  </a:moveTo>
                  <a:cubicBezTo>
                    <a:pt x="10" y="0"/>
                    <a:pt x="0" y="89"/>
                    <a:pt x="10" y="188"/>
                  </a:cubicBezTo>
                  <a:cubicBezTo>
                    <a:pt x="10" y="296"/>
                    <a:pt x="30" y="375"/>
                    <a:pt x="50" y="375"/>
                  </a:cubicBezTo>
                  <a:cubicBezTo>
                    <a:pt x="60" y="375"/>
                    <a:pt x="79" y="287"/>
                    <a:pt x="69" y="188"/>
                  </a:cubicBezTo>
                  <a:cubicBezTo>
                    <a:pt x="69"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6"/>
            <p:cNvSpPr/>
            <p:nvPr/>
          </p:nvSpPr>
          <p:spPr>
            <a:xfrm>
              <a:off x="6161550" y="2841950"/>
              <a:ext cx="1750" cy="9400"/>
            </a:xfrm>
            <a:custGeom>
              <a:avLst/>
              <a:gdLst/>
              <a:ahLst/>
              <a:cxnLst/>
              <a:rect l="l" t="t" r="r" b="b"/>
              <a:pathLst>
                <a:path w="70" h="376" extrusionOk="0">
                  <a:moveTo>
                    <a:pt x="30" y="0"/>
                  </a:moveTo>
                  <a:cubicBezTo>
                    <a:pt x="11" y="0"/>
                    <a:pt x="1" y="89"/>
                    <a:pt x="1" y="188"/>
                  </a:cubicBezTo>
                  <a:cubicBezTo>
                    <a:pt x="1" y="296"/>
                    <a:pt x="20" y="375"/>
                    <a:pt x="40" y="375"/>
                  </a:cubicBezTo>
                  <a:cubicBezTo>
                    <a:pt x="60" y="375"/>
                    <a:pt x="70" y="287"/>
                    <a:pt x="70" y="188"/>
                  </a:cubicBezTo>
                  <a:cubicBezTo>
                    <a:pt x="60" y="89"/>
                    <a:pt x="4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6"/>
            <p:cNvSpPr/>
            <p:nvPr/>
          </p:nvSpPr>
          <p:spPr>
            <a:xfrm>
              <a:off x="6160825" y="2823450"/>
              <a:ext cx="1975" cy="9400"/>
            </a:xfrm>
            <a:custGeom>
              <a:avLst/>
              <a:gdLst/>
              <a:ahLst/>
              <a:cxnLst/>
              <a:rect l="l" t="t" r="r" b="b"/>
              <a:pathLst>
                <a:path w="79" h="376" extrusionOk="0">
                  <a:moveTo>
                    <a:pt x="30" y="0"/>
                  </a:moveTo>
                  <a:cubicBezTo>
                    <a:pt x="10" y="0"/>
                    <a:pt x="0" y="89"/>
                    <a:pt x="10" y="188"/>
                  </a:cubicBezTo>
                  <a:cubicBezTo>
                    <a:pt x="10" y="296"/>
                    <a:pt x="30" y="375"/>
                    <a:pt x="40" y="375"/>
                  </a:cubicBezTo>
                  <a:cubicBezTo>
                    <a:pt x="59" y="375"/>
                    <a:pt x="79" y="287"/>
                    <a:pt x="69" y="188"/>
                  </a:cubicBezTo>
                  <a:cubicBezTo>
                    <a:pt x="69" y="89"/>
                    <a:pt x="49"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6"/>
            <p:cNvSpPr/>
            <p:nvPr/>
          </p:nvSpPr>
          <p:spPr>
            <a:xfrm>
              <a:off x="6160325" y="2804950"/>
              <a:ext cx="1750" cy="9400"/>
            </a:xfrm>
            <a:custGeom>
              <a:avLst/>
              <a:gdLst/>
              <a:ahLst/>
              <a:cxnLst/>
              <a:rect l="l" t="t" r="r" b="b"/>
              <a:pathLst>
                <a:path w="70" h="376" extrusionOk="0">
                  <a:moveTo>
                    <a:pt x="30" y="0"/>
                  </a:moveTo>
                  <a:cubicBezTo>
                    <a:pt x="20" y="0"/>
                    <a:pt x="0" y="89"/>
                    <a:pt x="10" y="188"/>
                  </a:cubicBezTo>
                  <a:cubicBezTo>
                    <a:pt x="10" y="296"/>
                    <a:pt x="30" y="375"/>
                    <a:pt x="40" y="375"/>
                  </a:cubicBezTo>
                  <a:cubicBezTo>
                    <a:pt x="60" y="375"/>
                    <a:pt x="69" y="286"/>
                    <a:pt x="69" y="188"/>
                  </a:cubicBezTo>
                  <a:cubicBezTo>
                    <a:pt x="69"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6"/>
            <p:cNvSpPr/>
            <p:nvPr/>
          </p:nvSpPr>
          <p:spPr>
            <a:xfrm>
              <a:off x="6160075" y="2786450"/>
              <a:ext cx="1750" cy="9400"/>
            </a:xfrm>
            <a:custGeom>
              <a:avLst/>
              <a:gdLst/>
              <a:ahLst/>
              <a:cxnLst/>
              <a:rect l="l" t="t" r="r" b="b"/>
              <a:pathLst>
                <a:path w="70" h="376" extrusionOk="0">
                  <a:moveTo>
                    <a:pt x="30" y="0"/>
                  </a:moveTo>
                  <a:cubicBezTo>
                    <a:pt x="10" y="0"/>
                    <a:pt x="0" y="89"/>
                    <a:pt x="0" y="188"/>
                  </a:cubicBezTo>
                  <a:cubicBezTo>
                    <a:pt x="0" y="296"/>
                    <a:pt x="10" y="375"/>
                    <a:pt x="30" y="375"/>
                  </a:cubicBezTo>
                  <a:cubicBezTo>
                    <a:pt x="50" y="375"/>
                    <a:pt x="70" y="296"/>
                    <a:pt x="60" y="188"/>
                  </a:cubicBezTo>
                  <a:cubicBezTo>
                    <a:pt x="60"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6"/>
            <p:cNvSpPr/>
            <p:nvPr/>
          </p:nvSpPr>
          <p:spPr>
            <a:xfrm>
              <a:off x="6159575" y="2767950"/>
              <a:ext cx="1750" cy="9400"/>
            </a:xfrm>
            <a:custGeom>
              <a:avLst/>
              <a:gdLst/>
              <a:ahLst/>
              <a:cxnLst/>
              <a:rect l="l" t="t" r="r" b="b"/>
              <a:pathLst>
                <a:path w="70" h="376" extrusionOk="0">
                  <a:moveTo>
                    <a:pt x="30" y="0"/>
                  </a:moveTo>
                  <a:cubicBezTo>
                    <a:pt x="20" y="0"/>
                    <a:pt x="1" y="89"/>
                    <a:pt x="1" y="188"/>
                  </a:cubicBezTo>
                  <a:cubicBezTo>
                    <a:pt x="11" y="296"/>
                    <a:pt x="20" y="375"/>
                    <a:pt x="40" y="375"/>
                  </a:cubicBezTo>
                  <a:cubicBezTo>
                    <a:pt x="60" y="375"/>
                    <a:pt x="70" y="296"/>
                    <a:pt x="70" y="188"/>
                  </a:cubicBezTo>
                  <a:cubicBezTo>
                    <a:pt x="70"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6"/>
            <p:cNvSpPr/>
            <p:nvPr/>
          </p:nvSpPr>
          <p:spPr>
            <a:xfrm>
              <a:off x="6159325" y="2749450"/>
              <a:ext cx="1750" cy="9400"/>
            </a:xfrm>
            <a:custGeom>
              <a:avLst/>
              <a:gdLst/>
              <a:ahLst/>
              <a:cxnLst/>
              <a:rect l="l" t="t" r="r" b="b"/>
              <a:pathLst>
                <a:path w="70" h="376" extrusionOk="0">
                  <a:moveTo>
                    <a:pt x="40" y="0"/>
                  </a:moveTo>
                  <a:cubicBezTo>
                    <a:pt x="21" y="0"/>
                    <a:pt x="1" y="89"/>
                    <a:pt x="1" y="188"/>
                  </a:cubicBezTo>
                  <a:cubicBezTo>
                    <a:pt x="11" y="296"/>
                    <a:pt x="21" y="375"/>
                    <a:pt x="40" y="375"/>
                  </a:cubicBezTo>
                  <a:cubicBezTo>
                    <a:pt x="60" y="375"/>
                    <a:pt x="70" y="296"/>
                    <a:pt x="70" y="188"/>
                  </a:cubicBezTo>
                  <a:cubicBezTo>
                    <a:pt x="70" y="89"/>
                    <a:pt x="50" y="0"/>
                    <a:pt x="4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6"/>
            <p:cNvSpPr/>
            <p:nvPr/>
          </p:nvSpPr>
          <p:spPr>
            <a:xfrm>
              <a:off x="6159325" y="2730950"/>
              <a:ext cx="1750" cy="9400"/>
            </a:xfrm>
            <a:custGeom>
              <a:avLst/>
              <a:gdLst/>
              <a:ahLst/>
              <a:cxnLst/>
              <a:rect l="l" t="t" r="r" b="b"/>
              <a:pathLst>
                <a:path w="70" h="376" extrusionOk="0">
                  <a:moveTo>
                    <a:pt x="30" y="0"/>
                  </a:moveTo>
                  <a:cubicBezTo>
                    <a:pt x="11" y="0"/>
                    <a:pt x="1" y="89"/>
                    <a:pt x="1" y="188"/>
                  </a:cubicBezTo>
                  <a:cubicBezTo>
                    <a:pt x="1" y="296"/>
                    <a:pt x="11" y="375"/>
                    <a:pt x="30" y="375"/>
                  </a:cubicBezTo>
                  <a:cubicBezTo>
                    <a:pt x="50" y="375"/>
                    <a:pt x="70" y="296"/>
                    <a:pt x="60" y="188"/>
                  </a:cubicBezTo>
                  <a:cubicBezTo>
                    <a:pt x="60"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6"/>
            <p:cNvSpPr/>
            <p:nvPr/>
          </p:nvSpPr>
          <p:spPr>
            <a:xfrm>
              <a:off x="6159325" y="2712450"/>
              <a:ext cx="1525" cy="9400"/>
            </a:xfrm>
            <a:custGeom>
              <a:avLst/>
              <a:gdLst/>
              <a:ahLst/>
              <a:cxnLst/>
              <a:rect l="l" t="t" r="r" b="b"/>
              <a:pathLst>
                <a:path w="61" h="376" extrusionOk="0">
                  <a:moveTo>
                    <a:pt x="30" y="0"/>
                  </a:moveTo>
                  <a:cubicBezTo>
                    <a:pt x="11" y="0"/>
                    <a:pt x="1" y="89"/>
                    <a:pt x="1" y="188"/>
                  </a:cubicBezTo>
                  <a:cubicBezTo>
                    <a:pt x="1" y="296"/>
                    <a:pt x="11" y="375"/>
                    <a:pt x="30" y="375"/>
                  </a:cubicBezTo>
                  <a:cubicBezTo>
                    <a:pt x="50" y="375"/>
                    <a:pt x="60" y="286"/>
                    <a:pt x="60" y="188"/>
                  </a:cubicBezTo>
                  <a:cubicBezTo>
                    <a:pt x="60"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6"/>
            <p:cNvSpPr/>
            <p:nvPr/>
          </p:nvSpPr>
          <p:spPr>
            <a:xfrm>
              <a:off x="6159325" y="2693950"/>
              <a:ext cx="1525" cy="9400"/>
            </a:xfrm>
            <a:custGeom>
              <a:avLst/>
              <a:gdLst/>
              <a:ahLst/>
              <a:cxnLst/>
              <a:rect l="l" t="t" r="r" b="b"/>
              <a:pathLst>
                <a:path w="61" h="376" extrusionOk="0">
                  <a:moveTo>
                    <a:pt x="30" y="0"/>
                  </a:moveTo>
                  <a:cubicBezTo>
                    <a:pt x="11" y="0"/>
                    <a:pt x="1" y="89"/>
                    <a:pt x="1" y="188"/>
                  </a:cubicBezTo>
                  <a:cubicBezTo>
                    <a:pt x="1" y="296"/>
                    <a:pt x="11" y="375"/>
                    <a:pt x="30" y="375"/>
                  </a:cubicBezTo>
                  <a:cubicBezTo>
                    <a:pt x="50" y="375"/>
                    <a:pt x="60" y="296"/>
                    <a:pt x="60" y="188"/>
                  </a:cubicBezTo>
                  <a:cubicBezTo>
                    <a:pt x="60"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6"/>
            <p:cNvSpPr/>
            <p:nvPr/>
          </p:nvSpPr>
          <p:spPr>
            <a:xfrm>
              <a:off x="6159325" y="2675450"/>
              <a:ext cx="1750" cy="9400"/>
            </a:xfrm>
            <a:custGeom>
              <a:avLst/>
              <a:gdLst/>
              <a:ahLst/>
              <a:cxnLst/>
              <a:rect l="l" t="t" r="r" b="b"/>
              <a:pathLst>
                <a:path w="70" h="376" extrusionOk="0">
                  <a:moveTo>
                    <a:pt x="40" y="0"/>
                  </a:moveTo>
                  <a:cubicBezTo>
                    <a:pt x="21" y="0"/>
                    <a:pt x="1" y="89"/>
                    <a:pt x="1" y="188"/>
                  </a:cubicBezTo>
                  <a:cubicBezTo>
                    <a:pt x="1" y="296"/>
                    <a:pt x="11" y="375"/>
                    <a:pt x="30" y="375"/>
                  </a:cubicBezTo>
                  <a:cubicBezTo>
                    <a:pt x="50" y="375"/>
                    <a:pt x="70" y="296"/>
                    <a:pt x="70" y="188"/>
                  </a:cubicBezTo>
                  <a:cubicBezTo>
                    <a:pt x="70" y="89"/>
                    <a:pt x="50" y="0"/>
                    <a:pt x="4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6"/>
            <p:cNvSpPr/>
            <p:nvPr/>
          </p:nvSpPr>
          <p:spPr>
            <a:xfrm>
              <a:off x="6159575" y="2657175"/>
              <a:ext cx="1750" cy="9175"/>
            </a:xfrm>
            <a:custGeom>
              <a:avLst/>
              <a:gdLst/>
              <a:ahLst/>
              <a:cxnLst/>
              <a:rect l="l" t="t" r="r" b="b"/>
              <a:pathLst>
                <a:path w="70" h="367" extrusionOk="0">
                  <a:moveTo>
                    <a:pt x="37" y="0"/>
                  </a:moveTo>
                  <a:cubicBezTo>
                    <a:pt x="19" y="0"/>
                    <a:pt x="1" y="85"/>
                    <a:pt x="1" y="179"/>
                  </a:cubicBezTo>
                  <a:cubicBezTo>
                    <a:pt x="1" y="287"/>
                    <a:pt x="11" y="366"/>
                    <a:pt x="30" y="366"/>
                  </a:cubicBezTo>
                  <a:cubicBezTo>
                    <a:pt x="50" y="366"/>
                    <a:pt x="70" y="287"/>
                    <a:pt x="70" y="179"/>
                  </a:cubicBezTo>
                  <a:cubicBezTo>
                    <a:pt x="70" y="80"/>
                    <a:pt x="50" y="1"/>
                    <a:pt x="40" y="1"/>
                  </a:cubicBezTo>
                  <a:cubicBezTo>
                    <a:pt x="39" y="0"/>
                    <a:pt x="38" y="0"/>
                    <a:pt x="37"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6"/>
            <p:cNvSpPr/>
            <p:nvPr/>
          </p:nvSpPr>
          <p:spPr>
            <a:xfrm>
              <a:off x="6159825" y="2638675"/>
              <a:ext cx="1750" cy="9175"/>
            </a:xfrm>
            <a:custGeom>
              <a:avLst/>
              <a:gdLst/>
              <a:ahLst/>
              <a:cxnLst/>
              <a:rect l="l" t="t" r="r" b="b"/>
              <a:pathLst>
                <a:path w="70" h="367" extrusionOk="0">
                  <a:moveTo>
                    <a:pt x="40" y="1"/>
                  </a:moveTo>
                  <a:cubicBezTo>
                    <a:pt x="20" y="1"/>
                    <a:pt x="1" y="80"/>
                    <a:pt x="1" y="179"/>
                  </a:cubicBezTo>
                  <a:cubicBezTo>
                    <a:pt x="1" y="287"/>
                    <a:pt x="20" y="366"/>
                    <a:pt x="30" y="366"/>
                  </a:cubicBezTo>
                  <a:cubicBezTo>
                    <a:pt x="50" y="366"/>
                    <a:pt x="70" y="287"/>
                    <a:pt x="70" y="179"/>
                  </a:cubicBezTo>
                  <a:cubicBezTo>
                    <a:pt x="70" y="80"/>
                    <a:pt x="60" y="1"/>
                    <a:pt x="4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6"/>
            <p:cNvSpPr/>
            <p:nvPr/>
          </p:nvSpPr>
          <p:spPr>
            <a:xfrm>
              <a:off x="6160325" y="2620175"/>
              <a:ext cx="1750" cy="9175"/>
            </a:xfrm>
            <a:custGeom>
              <a:avLst/>
              <a:gdLst/>
              <a:ahLst/>
              <a:cxnLst/>
              <a:rect l="l" t="t" r="r" b="b"/>
              <a:pathLst>
                <a:path w="70" h="367" extrusionOk="0">
                  <a:moveTo>
                    <a:pt x="37" y="0"/>
                  </a:moveTo>
                  <a:cubicBezTo>
                    <a:pt x="18" y="0"/>
                    <a:pt x="0" y="85"/>
                    <a:pt x="0" y="179"/>
                  </a:cubicBezTo>
                  <a:cubicBezTo>
                    <a:pt x="0" y="287"/>
                    <a:pt x="10" y="366"/>
                    <a:pt x="30" y="366"/>
                  </a:cubicBezTo>
                  <a:cubicBezTo>
                    <a:pt x="50" y="366"/>
                    <a:pt x="60" y="287"/>
                    <a:pt x="60" y="179"/>
                  </a:cubicBezTo>
                  <a:cubicBezTo>
                    <a:pt x="69" y="80"/>
                    <a:pt x="50" y="1"/>
                    <a:pt x="40" y="1"/>
                  </a:cubicBezTo>
                  <a:cubicBezTo>
                    <a:pt x="39" y="0"/>
                    <a:pt x="38" y="0"/>
                    <a:pt x="37"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6"/>
            <p:cNvSpPr/>
            <p:nvPr/>
          </p:nvSpPr>
          <p:spPr>
            <a:xfrm>
              <a:off x="6160825" y="2601450"/>
              <a:ext cx="1750" cy="9375"/>
            </a:xfrm>
            <a:custGeom>
              <a:avLst/>
              <a:gdLst/>
              <a:ahLst/>
              <a:cxnLst/>
              <a:rect l="l" t="t" r="r" b="b"/>
              <a:pathLst>
                <a:path w="70" h="375" extrusionOk="0">
                  <a:moveTo>
                    <a:pt x="40" y="0"/>
                  </a:moveTo>
                  <a:cubicBezTo>
                    <a:pt x="30" y="0"/>
                    <a:pt x="10" y="89"/>
                    <a:pt x="0" y="188"/>
                  </a:cubicBezTo>
                  <a:cubicBezTo>
                    <a:pt x="0" y="286"/>
                    <a:pt x="10" y="375"/>
                    <a:pt x="30" y="375"/>
                  </a:cubicBezTo>
                  <a:cubicBezTo>
                    <a:pt x="49" y="375"/>
                    <a:pt x="59" y="296"/>
                    <a:pt x="69" y="188"/>
                  </a:cubicBezTo>
                  <a:cubicBezTo>
                    <a:pt x="69" y="89"/>
                    <a:pt x="59" y="0"/>
                    <a:pt x="4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6"/>
            <p:cNvSpPr/>
            <p:nvPr/>
          </p:nvSpPr>
          <p:spPr>
            <a:xfrm>
              <a:off x="6161550" y="2583175"/>
              <a:ext cx="2000" cy="9150"/>
            </a:xfrm>
            <a:custGeom>
              <a:avLst/>
              <a:gdLst/>
              <a:ahLst/>
              <a:cxnLst/>
              <a:rect l="l" t="t" r="r" b="b"/>
              <a:pathLst>
                <a:path w="80" h="366" extrusionOk="0">
                  <a:moveTo>
                    <a:pt x="57" y="0"/>
                  </a:moveTo>
                  <a:cubicBezTo>
                    <a:pt x="38" y="0"/>
                    <a:pt x="20" y="85"/>
                    <a:pt x="11" y="179"/>
                  </a:cubicBezTo>
                  <a:cubicBezTo>
                    <a:pt x="1" y="277"/>
                    <a:pt x="11" y="366"/>
                    <a:pt x="30" y="366"/>
                  </a:cubicBezTo>
                  <a:cubicBezTo>
                    <a:pt x="50" y="366"/>
                    <a:pt x="70" y="287"/>
                    <a:pt x="80" y="188"/>
                  </a:cubicBezTo>
                  <a:cubicBezTo>
                    <a:pt x="80" y="80"/>
                    <a:pt x="70" y="1"/>
                    <a:pt x="60" y="1"/>
                  </a:cubicBezTo>
                  <a:cubicBezTo>
                    <a:pt x="59" y="0"/>
                    <a:pt x="58" y="0"/>
                    <a:pt x="57"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6"/>
            <p:cNvSpPr/>
            <p:nvPr/>
          </p:nvSpPr>
          <p:spPr>
            <a:xfrm>
              <a:off x="6163025" y="2564675"/>
              <a:ext cx="2000" cy="9150"/>
            </a:xfrm>
            <a:custGeom>
              <a:avLst/>
              <a:gdLst/>
              <a:ahLst/>
              <a:cxnLst/>
              <a:rect l="l" t="t" r="r" b="b"/>
              <a:pathLst>
                <a:path w="80" h="366" extrusionOk="0">
                  <a:moveTo>
                    <a:pt x="60" y="1"/>
                  </a:moveTo>
                  <a:cubicBezTo>
                    <a:pt x="50" y="1"/>
                    <a:pt x="21" y="80"/>
                    <a:pt x="11" y="178"/>
                  </a:cubicBezTo>
                  <a:cubicBezTo>
                    <a:pt x="1" y="287"/>
                    <a:pt x="1" y="366"/>
                    <a:pt x="21" y="366"/>
                  </a:cubicBezTo>
                  <a:cubicBezTo>
                    <a:pt x="40" y="366"/>
                    <a:pt x="60" y="287"/>
                    <a:pt x="70" y="188"/>
                  </a:cubicBezTo>
                  <a:cubicBezTo>
                    <a:pt x="80" y="90"/>
                    <a:pt x="80" y="1"/>
                    <a:pt x="6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6"/>
            <p:cNvSpPr/>
            <p:nvPr/>
          </p:nvSpPr>
          <p:spPr>
            <a:xfrm>
              <a:off x="6165000" y="2550875"/>
              <a:ext cx="2000" cy="4700"/>
            </a:xfrm>
            <a:custGeom>
              <a:avLst/>
              <a:gdLst/>
              <a:ahLst/>
              <a:cxnLst/>
              <a:rect l="l" t="t" r="r" b="b"/>
              <a:pathLst>
                <a:path w="80" h="188" extrusionOk="0">
                  <a:moveTo>
                    <a:pt x="60" y="0"/>
                  </a:moveTo>
                  <a:cubicBezTo>
                    <a:pt x="40" y="0"/>
                    <a:pt x="21" y="40"/>
                    <a:pt x="11" y="89"/>
                  </a:cubicBezTo>
                  <a:cubicBezTo>
                    <a:pt x="1" y="138"/>
                    <a:pt x="11" y="188"/>
                    <a:pt x="30" y="188"/>
                  </a:cubicBezTo>
                  <a:cubicBezTo>
                    <a:pt x="50" y="188"/>
                    <a:pt x="70" y="148"/>
                    <a:pt x="80" y="99"/>
                  </a:cubicBezTo>
                  <a:cubicBezTo>
                    <a:pt x="80" y="50"/>
                    <a:pt x="80" y="0"/>
                    <a:pt x="6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6"/>
            <p:cNvSpPr/>
            <p:nvPr/>
          </p:nvSpPr>
          <p:spPr>
            <a:xfrm>
              <a:off x="6154150" y="2463550"/>
              <a:ext cx="15075" cy="81425"/>
            </a:xfrm>
            <a:custGeom>
              <a:avLst/>
              <a:gdLst/>
              <a:ahLst/>
              <a:cxnLst/>
              <a:rect l="l" t="t" r="r" b="b"/>
              <a:pathLst>
                <a:path w="603" h="3257" extrusionOk="0">
                  <a:moveTo>
                    <a:pt x="11" y="0"/>
                  </a:moveTo>
                  <a:cubicBezTo>
                    <a:pt x="1" y="40"/>
                    <a:pt x="1" y="89"/>
                    <a:pt x="1" y="129"/>
                  </a:cubicBezTo>
                  <a:cubicBezTo>
                    <a:pt x="1" y="217"/>
                    <a:pt x="11" y="346"/>
                    <a:pt x="11" y="504"/>
                  </a:cubicBezTo>
                  <a:cubicBezTo>
                    <a:pt x="20" y="819"/>
                    <a:pt x="50" y="1254"/>
                    <a:pt x="80" y="1737"/>
                  </a:cubicBezTo>
                  <a:cubicBezTo>
                    <a:pt x="89" y="1974"/>
                    <a:pt x="109" y="2201"/>
                    <a:pt x="119" y="2408"/>
                  </a:cubicBezTo>
                  <a:cubicBezTo>
                    <a:pt x="119" y="2595"/>
                    <a:pt x="149" y="2783"/>
                    <a:pt x="208" y="2961"/>
                  </a:cubicBezTo>
                  <a:cubicBezTo>
                    <a:pt x="247" y="3089"/>
                    <a:pt x="336" y="3187"/>
                    <a:pt x="464" y="3237"/>
                  </a:cubicBezTo>
                  <a:cubicBezTo>
                    <a:pt x="494" y="3247"/>
                    <a:pt x="524" y="3257"/>
                    <a:pt x="563" y="3257"/>
                  </a:cubicBezTo>
                  <a:cubicBezTo>
                    <a:pt x="583" y="3247"/>
                    <a:pt x="603" y="3247"/>
                    <a:pt x="603" y="3247"/>
                  </a:cubicBezTo>
                  <a:cubicBezTo>
                    <a:pt x="553" y="3237"/>
                    <a:pt x="514" y="3227"/>
                    <a:pt x="474" y="3207"/>
                  </a:cubicBezTo>
                  <a:cubicBezTo>
                    <a:pt x="366" y="3158"/>
                    <a:pt x="287" y="3059"/>
                    <a:pt x="247" y="2941"/>
                  </a:cubicBezTo>
                  <a:cubicBezTo>
                    <a:pt x="208" y="2773"/>
                    <a:pt x="188" y="2586"/>
                    <a:pt x="188" y="2408"/>
                  </a:cubicBezTo>
                  <a:cubicBezTo>
                    <a:pt x="178" y="2191"/>
                    <a:pt x="159" y="1964"/>
                    <a:pt x="149" y="1727"/>
                  </a:cubicBezTo>
                  <a:cubicBezTo>
                    <a:pt x="119" y="1254"/>
                    <a:pt x="89" y="819"/>
                    <a:pt x="60" y="504"/>
                  </a:cubicBezTo>
                  <a:cubicBezTo>
                    <a:pt x="50" y="346"/>
                    <a:pt x="40" y="217"/>
                    <a:pt x="30" y="129"/>
                  </a:cubicBezTo>
                  <a:cubicBezTo>
                    <a:pt x="30" y="89"/>
                    <a:pt x="20" y="40"/>
                    <a:pt x="1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6"/>
            <p:cNvSpPr/>
            <p:nvPr/>
          </p:nvSpPr>
          <p:spPr>
            <a:xfrm>
              <a:off x="6160575" y="2470200"/>
              <a:ext cx="7900" cy="6700"/>
            </a:xfrm>
            <a:custGeom>
              <a:avLst/>
              <a:gdLst/>
              <a:ahLst/>
              <a:cxnLst/>
              <a:rect l="l" t="t" r="r" b="b"/>
              <a:pathLst>
                <a:path w="316" h="268" extrusionOk="0">
                  <a:moveTo>
                    <a:pt x="157" y="1"/>
                  </a:moveTo>
                  <a:cubicBezTo>
                    <a:pt x="129" y="1"/>
                    <a:pt x="112" y="14"/>
                    <a:pt x="119" y="21"/>
                  </a:cubicBezTo>
                  <a:cubicBezTo>
                    <a:pt x="119" y="30"/>
                    <a:pt x="158" y="21"/>
                    <a:pt x="198" y="50"/>
                  </a:cubicBezTo>
                  <a:cubicBezTo>
                    <a:pt x="217" y="70"/>
                    <a:pt x="227" y="99"/>
                    <a:pt x="227" y="129"/>
                  </a:cubicBezTo>
                  <a:cubicBezTo>
                    <a:pt x="220" y="177"/>
                    <a:pt x="180" y="206"/>
                    <a:pt x="140" y="206"/>
                  </a:cubicBezTo>
                  <a:cubicBezTo>
                    <a:pt x="122" y="206"/>
                    <a:pt x="104" y="200"/>
                    <a:pt x="89" y="188"/>
                  </a:cubicBezTo>
                  <a:cubicBezTo>
                    <a:pt x="69" y="159"/>
                    <a:pt x="59" y="139"/>
                    <a:pt x="59" y="109"/>
                  </a:cubicBezTo>
                  <a:cubicBezTo>
                    <a:pt x="69" y="60"/>
                    <a:pt x="89" y="30"/>
                    <a:pt x="89" y="30"/>
                  </a:cubicBezTo>
                  <a:cubicBezTo>
                    <a:pt x="89" y="28"/>
                    <a:pt x="87" y="27"/>
                    <a:pt x="83" y="27"/>
                  </a:cubicBezTo>
                  <a:cubicBezTo>
                    <a:pt x="70" y="27"/>
                    <a:pt x="36" y="45"/>
                    <a:pt x="20" y="99"/>
                  </a:cubicBezTo>
                  <a:cubicBezTo>
                    <a:pt x="0" y="139"/>
                    <a:pt x="10" y="188"/>
                    <a:pt x="40" y="228"/>
                  </a:cubicBezTo>
                  <a:cubicBezTo>
                    <a:pt x="66" y="254"/>
                    <a:pt x="105" y="267"/>
                    <a:pt x="143" y="267"/>
                  </a:cubicBezTo>
                  <a:cubicBezTo>
                    <a:pt x="162" y="267"/>
                    <a:pt x="181" y="264"/>
                    <a:pt x="198" y="257"/>
                  </a:cubicBezTo>
                  <a:cubicBezTo>
                    <a:pt x="306" y="218"/>
                    <a:pt x="316" y="70"/>
                    <a:pt x="217" y="21"/>
                  </a:cubicBezTo>
                  <a:cubicBezTo>
                    <a:pt x="195" y="6"/>
                    <a:pt x="174" y="1"/>
                    <a:pt x="157"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6"/>
            <p:cNvSpPr/>
            <p:nvPr/>
          </p:nvSpPr>
          <p:spPr>
            <a:xfrm>
              <a:off x="6200525" y="2465775"/>
              <a:ext cx="40725" cy="21475"/>
            </a:xfrm>
            <a:custGeom>
              <a:avLst/>
              <a:gdLst/>
              <a:ahLst/>
              <a:cxnLst/>
              <a:rect l="l" t="t" r="r" b="b"/>
              <a:pathLst>
                <a:path w="1629" h="859" extrusionOk="0">
                  <a:moveTo>
                    <a:pt x="1" y="0"/>
                  </a:moveTo>
                  <a:cubicBezTo>
                    <a:pt x="20" y="99"/>
                    <a:pt x="50" y="198"/>
                    <a:pt x="109" y="276"/>
                  </a:cubicBezTo>
                  <a:cubicBezTo>
                    <a:pt x="328" y="646"/>
                    <a:pt x="718" y="859"/>
                    <a:pt x="1134" y="859"/>
                  </a:cubicBezTo>
                  <a:cubicBezTo>
                    <a:pt x="1206" y="859"/>
                    <a:pt x="1279" y="852"/>
                    <a:pt x="1352" y="839"/>
                  </a:cubicBezTo>
                  <a:cubicBezTo>
                    <a:pt x="1451" y="819"/>
                    <a:pt x="1550" y="790"/>
                    <a:pt x="1629" y="730"/>
                  </a:cubicBezTo>
                  <a:cubicBezTo>
                    <a:pt x="1629" y="729"/>
                    <a:pt x="1628" y="729"/>
                    <a:pt x="1626" y="729"/>
                  </a:cubicBezTo>
                  <a:cubicBezTo>
                    <a:pt x="1609" y="729"/>
                    <a:pt x="1504" y="772"/>
                    <a:pt x="1343" y="790"/>
                  </a:cubicBezTo>
                  <a:cubicBezTo>
                    <a:pt x="1290" y="796"/>
                    <a:pt x="1238" y="800"/>
                    <a:pt x="1186" y="800"/>
                  </a:cubicBezTo>
                  <a:cubicBezTo>
                    <a:pt x="777" y="800"/>
                    <a:pt x="385" y="597"/>
                    <a:pt x="149" y="247"/>
                  </a:cubicBezTo>
                  <a:cubicBezTo>
                    <a:pt x="50" y="109"/>
                    <a:pt x="20" y="0"/>
                    <a:pt x="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6"/>
            <p:cNvSpPr/>
            <p:nvPr/>
          </p:nvSpPr>
          <p:spPr>
            <a:xfrm>
              <a:off x="6075700" y="2463550"/>
              <a:ext cx="27675" cy="24350"/>
            </a:xfrm>
            <a:custGeom>
              <a:avLst/>
              <a:gdLst/>
              <a:ahLst/>
              <a:cxnLst/>
              <a:rect l="l" t="t" r="r" b="b"/>
              <a:pathLst>
                <a:path w="1107" h="974" extrusionOk="0">
                  <a:moveTo>
                    <a:pt x="1086" y="0"/>
                  </a:moveTo>
                  <a:lnTo>
                    <a:pt x="1086" y="0"/>
                  </a:lnTo>
                  <a:cubicBezTo>
                    <a:pt x="1067" y="0"/>
                    <a:pt x="1067" y="89"/>
                    <a:pt x="1027" y="227"/>
                  </a:cubicBezTo>
                  <a:cubicBezTo>
                    <a:pt x="968" y="405"/>
                    <a:pt x="869" y="563"/>
                    <a:pt x="731" y="691"/>
                  </a:cubicBezTo>
                  <a:cubicBezTo>
                    <a:pt x="593" y="810"/>
                    <a:pt x="415" y="888"/>
                    <a:pt x="238" y="918"/>
                  </a:cubicBezTo>
                  <a:cubicBezTo>
                    <a:pt x="100" y="948"/>
                    <a:pt x="1" y="938"/>
                    <a:pt x="1" y="948"/>
                  </a:cubicBezTo>
                  <a:cubicBezTo>
                    <a:pt x="51" y="966"/>
                    <a:pt x="101" y="973"/>
                    <a:pt x="154" y="973"/>
                  </a:cubicBezTo>
                  <a:cubicBezTo>
                    <a:pt x="184" y="973"/>
                    <a:pt x="215" y="971"/>
                    <a:pt x="248" y="967"/>
                  </a:cubicBezTo>
                  <a:cubicBezTo>
                    <a:pt x="435" y="948"/>
                    <a:pt x="623" y="869"/>
                    <a:pt x="780" y="740"/>
                  </a:cubicBezTo>
                  <a:cubicBezTo>
                    <a:pt x="928" y="602"/>
                    <a:pt x="1027" y="435"/>
                    <a:pt x="1076" y="247"/>
                  </a:cubicBezTo>
                  <a:cubicBezTo>
                    <a:pt x="1096" y="168"/>
                    <a:pt x="1106" y="79"/>
                    <a:pt x="108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6"/>
            <p:cNvSpPr/>
            <p:nvPr/>
          </p:nvSpPr>
          <p:spPr>
            <a:xfrm>
              <a:off x="6017750" y="2200600"/>
              <a:ext cx="281475" cy="263725"/>
            </a:xfrm>
            <a:custGeom>
              <a:avLst/>
              <a:gdLst/>
              <a:ahLst/>
              <a:cxnLst/>
              <a:rect l="l" t="t" r="r" b="b"/>
              <a:pathLst>
                <a:path w="11259" h="10549" extrusionOk="0">
                  <a:moveTo>
                    <a:pt x="4618" y="0"/>
                  </a:moveTo>
                  <a:cubicBezTo>
                    <a:pt x="4312" y="40"/>
                    <a:pt x="2497" y="69"/>
                    <a:pt x="1875" y="691"/>
                  </a:cubicBezTo>
                  <a:lnTo>
                    <a:pt x="0" y="4144"/>
                  </a:lnTo>
                  <a:lnTo>
                    <a:pt x="2013" y="5555"/>
                  </a:lnTo>
                  <a:lnTo>
                    <a:pt x="2635" y="4371"/>
                  </a:lnTo>
                  <a:lnTo>
                    <a:pt x="2536" y="6581"/>
                  </a:lnTo>
                  <a:lnTo>
                    <a:pt x="2201" y="10479"/>
                  </a:lnTo>
                  <a:lnTo>
                    <a:pt x="8703" y="10548"/>
                  </a:lnTo>
                  <a:lnTo>
                    <a:pt x="8624" y="7016"/>
                  </a:lnTo>
                  <a:lnTo>
                    <a:pt x="8624" y="4450"/>
                  </a:lnTo>
                  <a:lnTo>
                    <a:pt x="9561" y="5368"/>
                  </a:lnTo>
                  <a:lnTo>
                    <a:pt x="11258" y="3227"/>
                  </a:lnTo>
                  <a:lnTo>
                    <a:pt x="9167" y="1115"/>
                  </a:lnTo>
                  <a:cubicBezTo>
                    <a:pt x="8762" y="691"/>
                    <a:pt x="8269" y="365"/>
                    <a:pt x="7716" y="168"/>
                  </a:cubicBezTo>
                  <a:cubicBezTo>
                    <a:pt x="7420" y="69"/>
                    <a:pt x="7114" y="10"/>
                    <a:pt x="6808" y="0"/>
                  </a:cubicBezTo>
                  <a:cubicBezTo>
                    <a:pt x="6453" y="114"/>
                    <a:pt x="6083" y="170"/>
                    <a:pt x="5713" y="170"/>
                  </a:cubicBezTo>
                  <a:cubicBezTo>
                    <a:pt x="5343" y="170"/>
                    <a:pt x="4973" y="114"/>
                    <a:pt x="4618"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6"/>
            <p:cNvSpPr/>
            <p:nvPr/>
          </p:nvSpPr>
          <p:spPr>
            <a:xfrm>
              <a:off x="6096175" y="2089350"/>
              <a:ext cx="114000" cy="10875"/>
            </a:xfrm>
            <a:custGeom>
              <a:avLst/>
              <a:gdLst/>
              <a:ahLst/>
              <a:cxnLst/>
              <a:rect l="l" t="t" r="r" b="b"/>
              <a:pathLst>
                <a:path w="4560" h="435" extrusionOk="0">
                  <a:moveTo>
                    <a:pt x="218" y="0"/>
                  </a:moveTo>
                  <a:cubicBezTo>
                    <a:pt x="100" y="0"/>
                    <a:pt x="1" y="99"/>
                    <a:pt x="1" y="217"/>
                  </a:cubicBezTo>
                  <a:cubicBezTo>
                    <a:pt x="1" y="336"/>
                    <a:pt x="100" y="434"/>
                    <a:pt x="218" y="434"/>
                  </a:cubicBezTo>
                  <a:lnTo>
                    <a:pt x="4342" y="434"/>
                  </a:lnTo>
                  <a:cubicBezTo>
                    <a:pt x="4461" y="434"/>
                    <a:pt x="4559" y="336"/>
                    <a:pt x="4559" y="217"/>
                  </a:cubicBezTo>
                  <a:cubicBezTo>
                    <a:pt x="4559" y="99"/>
                    <a:pt x="4461" y="0"/>
                    <a:pt x="43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6"/>
            <p:cNvSpPr/>
            <p:nvPr/>
          </p:nvSpPr>
          <p:spPr>
            <a:xfrm>
              <a:off x="6105300" y="2035075"/>
              <a:ext cx="96000" cy="55525"/>
            </a:xfrm>
            <a:custGeom>
              <a:avLst/>
              <a:gdLst/>
              <a:ahLst/>
              <a:cxnLst/>
              <a:rect l="l" t="t" r="r" b="b"/>
              <a:pathLst>
                <a:path w="3840" h="2221" extrusionOk="0">
                  <a:moveTo>
                    <a:pt x="1915" y="0"/>
                  </a:moveTo>
                  <a:cubicBezTo>
                    <a:pt x="859" y="0"/>
                    <a:pt x="1" y="859"/>
                    <a:pt x="1" y="1924"/>
                  </a:cubicBezTo>
                  <a:lnTo>
                    <a:pt x="1" y="2221"/>
                  </a:lnTo>
                  <a:lnTo>
                    <a:pt x="3839" y="2221"/>
                  </a:lnTo>
                  <a:lnTo>
                    <a:pt x="3839" y="1924"/>
                  </a:lnTo>
                  <a:cubicBezTo>
                    <a:pt x="3839" y="859"/>
                    <a:pt x="2971" y="0"/>
                    <a:pt x="191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6"/>
            <p:cNvSpPr/>
            <p:nvPr/>
          </p:nvSpPr>
          <p:spPr>
            <a:xfrm>
              <a:off x="6144525" y="2035075"/>
              <a:ext cx="14825" cy="57750"/>
            </a:xfrm>
            <a:custGeom>
              <a:avLst/>
              <a:gdLst/>
              <a:ahLst/>
              <a:cxnLst/>
              <a:rect l="l" t="t" r="r" b="b"/>
              <a:pathLst>
                <a:path w="593" h="2310" extrusionOk="0">
                  <a:moveTo>
                    <a:pt x="1" y="0"/>
                  </a:moveTo>
                  <a:lnTo>
                    <a:pt x="1" y="2309"/>
                  </a:lnTo>
                  <a:lnTo>
                    <a:pt x="593" y="2309"/>
                  </a:lnTo>
                  <a:lnTo>
                    <a:pt x="59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6"/>
            <p:cNvSpPr/>
            <p:nvPr/>
          </p:nvSpPr>
          <p:spPr>
            <a:xfrm>
              <a:off x="6069050" y="2198125"/>
              <a:ext cx="180100" cy="288875"/>
            </a:xfrm>
            <a:custGeom>
              <a:avLst/>
              <a:gdLst/>
              <a:ahLst/>
              <a:cxnLst/>
              <a:rect l="l" t="t" r="r" b="b"/>
              <a:pathLst>
                <a:path w="7204" h="11555" extrusionOk="0">
                  <a:moveTo>
                    <a:pt x="2102" y="1"/>
                  </a:moveTo>
                  <a:lnTo>
                    <a:pt x="395" y="247"/>
                  </a:lnTo>
                  <a:lnTo>
                    <a:pt x="1" y="11555"/>
                  </a:lnTo>
                  <a:lnTo>
                    <a:pt x="1" y="11555"/>
                  </a:lnTo>
                  <a:lnTo>
                    <a:pt x="7203" y="11150"/>
                  </a:lnTo>
                  <a:lnTo>
                    <a:pt x="6562" y="731"/>
                  </a:lnTo>
                  <a:cubicBezTo>
                    <a:pt x="6562" y="731"/>
                    <a:pt x="5573" y="83"/>
                    <a:pt x="4923" y="83"/>
                  </a:cubicBezTo>
                  <a:cubicBezTo>
                    <a:pt x="4864" y="83"/>
                    <a:pt x="4808" y="88"/>
                    <a:pt x="4756" y="99"/>
                  </a:cubicBezTo>
                  <a:lnTo>
                    <a:pt x="3257" y="5013"/>
                  </a:lnTo>
                  <a:lnTo>
                    <a:pt x="2102"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6"/>
            <p:cNvSpPr/>
            <p:nvPr/>
          </p:nvSpPr>
          <p:spPr>
            <a:xfrm>
              <a:off x="6071525" y="2394975"/>
              <a:ext cx="174425" cy="17050"/>
            </a:xfrm>
            <a:custGeom>
              <a:avLst/>
              <a:gdLst/>
              <a:ahLst/>
              <a:cxnLst/>
              <a:rect l="l" t="t" r="r" b="b"/>
              <a:pathLst>
                <a:path w="6977" h="682" extrusionOk="0">
                  <a:moveTo>
                    <a:pt x="20" y="0"/>
                  </a:moveTo>
                  <a:lnTo>
                    <a:pt x="0" y="652"/>
                  </a:lnTo>
                  <a:lnTo>
                    <a:pt x="6976" y="681"/>
                  </a:lnTo>
                  <a:lnTo>
                    <a:pt x="6927" y="60"/>
                  </a:lnTo>
                  <a:lnTo>
                    <a:pt x="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6"/>
            <p:cNvSpPr/>
            <p:nvPr/>
          </p:nvSpPr>
          <p:spPr>
            <a:xfrm>
              <a:off x="6070025" y="2432725"/>
              <a:ext cx="177400" cy="17025"/>
            </a:xfrm>
            <a:custGeom>
              <a:avLst/>
              <a:gdLst/>
              <a:ahLst/>
              <a:cxnLst/>
              <a:rect l="l" t="t" r="r" b="b"/>
              <a:pathLst>
                <a:path w="7096" h="681" extrusionOk="0">
                  <a:moveTo>
                    <a:pt x="21" y="0"/>
                  </a:moveTo>
                  <a:lnTo>
                    <a:pt x="1" y="651"/>
                  </a:lnTo>
                  <a:lnTo>
                    <a:pt x="7095" y="681"/>
                  </a:lnTo>
                  <a:lnTo>
                    <a:pt x="70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6"/>
            <p:cNvSpPr/>
            <p:nvPr/>
          </p:nvSpPr>
          <p:spPr>
            <a:xfrm>
              <a:off x="6144525" y="2288650"/>
              <a:ext cx="205275" cy="109375"/>
            </a:xfrm>
            <a:custGeom>
              <a:avLst/>
              <a:gdLst/>
              <a:ahLst/>
              <a:cxnLst/>
              <a:rect l="l" t="t" r="r" b="b"/>
              <a:pathLst>
                <a:path w="8211" h="4375" extrusionOk="0">
                  <a:moveTo>
                    <a:pt x="5951" y="1"/>
                  </a:moveTo>
                  <a:lnTo>
                    <a:pt x="4688" y="1629"/>
                  </a:lnTo>
                  <a:lnTo>
                    <a:pt x="5349" y="2211"/>
                  </a:lnTo>
                  <a:lnTo>
                    <a:pt x="563" y="1747"/>
                  </a:lnTo>
                  <a:lnTo>
                    <a:pt x="1" y="3267"/>
                  </a:lnTo>
                  <a:lnTo>
                    <a:pt x="6148" y="4362"/>
                  </a:lnTo>
                  <a:cubicBezTo>
                    <a:pt x="6211" y="4370"/>
                    <a:pt x="6276" y="4375"/>
                    <a:pt x="6345" y="4375"/>
                  </a:cubicBezTo>
                  <a:cubicBezTo>
                    <a:pt x="7060" y="4375"/>
                    <a:pt x="8024" y="3905"/>
                    <a:pt x="8141" y="3050"/>
                  </a:cubicBezTo>
                  <a:cubicBezTo>
                    <a:pt x="8210" y="2527"/>
                    <a:pt x="8033" y="2004"/>
                    <a:pt x="7668" y="1619"/>
                  </a:cubicBezTo>
                  <a:lnTo>
                    <a:pt x="595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6"/>
            <p:cNvSpPr/>
            <p:nvPr/>
          </p:nvSpPr>
          <p:spPr>
            <a:xfrm>
              <a:off x="6143050" y="2035325"/>
              <a:ext cx="2250" cy="54525"/>
            </a:xfrm>
            <a:custGeom>
              <a:avLst/>
              <a:gdLst/>
              <a:ahLst/>
              <a:cxnLst/>
              <a:rect l="l" t="t" r="r" b="b"/>
              <a:pathLst>
                <a:path w="90" h="2181" extrusionOk="0">
                  <a:moveTo>
                    <a:pt x="50" y="0"/>
                  </a:moveTo>
                  <a:cubicBezTo>
                    <a:pt x="20" y="0"/>
                    <a:pt x="1" y="494"/>
                    <a:pt x="1" y="1086"/>
                  </a:cubicBezTo>
                  <a:cubicBezTo>
                    <a:pt x="1" y="1688"/>
                    <a:pt x="20" y="2181"/>
                    <a:pt x="50" y="2181"/>
                  </a:cubicBezTo>
                  <a:cubicBezTo>
                    <a:pt x="70" y="2181"/>
                    <a:pt x="89" y="1688"/>
                    <a:pt x="89" y="1086"/>
                  </a:cubicBezTo>
                  <a:cubicBezTo>
                    <a:pt x="89" y="494"/>
                    <a:pt x="70"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6"/>
            <p:cNvSpPr/>
            <p:nvPr/>
          </p:nvSpPr>
          <p:spPr>
            <a:xfrm>
              <a:off x="6157850" y="2035325"/>
              <a:ext cx="2250" cy="54525"/>
            </a:xfrm>
            <a:custGeom>
              <a:avLst/>
              <a:gdLst/>
              <a:ahLst/>
              <a:cxnLst/>
              <a:rect l="l" t="t" r="r" b="b"/>
              <a:pathLst>
                <a:path w="90" h="2181" extrusionOk="0">
                  <a:moveTo>
                    <a:pt x="50" y="0"/>
                  </a:moveTo>
                  <a:cubicBezTo>
                    <a:pt x="20" y="0"/>
                    <a:pt x="1" y="494"/>
                    <a:pt x="1" y="1086"/>
                  </a:cubicBezTo>
                  <a:cubicBezTo>
                    <a:pt x="1" y="1688"/>
                    <a:pt x="20" y="2181"/>
                    <a:pt x="50" y="2181"/>
                  </a:cubicBezTo>
                  <a:cubicBezTo>
                    <a:pt x="70" y="2181"/>
                    <a:pt x="89" y="1688"/>
                    <a:pt x="89" y="1086"/>
                  </a:cubicBezTo>
                  <a:cubicBezTo>
                    <a:pt x="89" y="494"/>
                    <a:pt x="70"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6"/>
            <p:cNvSpPr/>
            <p:nvPr/>
          </p:nvSpPr>
          <p:spPr>
            <a:xfrm>
              <a:off x="6104575" y="2088100"/>
              <a:ext cx="98200" cy="2250"/>
            </a:xfrm>
            <a:custGeom>
              <a:avLst/>
              <a:gdLst/>
              <a:ahLst/>
              <a:cxnLst/>
              <a:rect l="l" t="t" r="r" b="b"/>
              <a:pathLst>
                <a:path w="3928" h="90" extrusionOk="0">
                  <a:moveTo>
                    <a:pt x="1964" y="1"/>
                  </a:moveTo>
                  <a:cubicBezTo>
                    <a:pt x="879" y="1"/>
                    <a:pt x="0" y="21"/>
                    <a:pt x="0" y="40"/>
                  </a:cubicBezTo>
                  <a:cubicBezTo>
                    <a:pt x="0" y="60"/>
                    <a:pt x="879" y="90"/>
                    <a:pt x="1964" y="90"/>
                  </a:cubicBezTo>
                  <a:cubicBezTo>
                    <a:pt x="3049" y="90"/>
                    <a:pt x="3927" y="60"/>
                    <a:pt x="3927" y="40"/>
                  </a:cubicBezTo>
                  <a:cubicBezTo>
                    <a:pt x="3927" y="21"/>
                    <a:pt x="3049" y="1"/>
                    <a:pt x="19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6"/>
            <p:cNvSpPr/>
            <p:nvPr/>
          </p:nvSpPr>
          <p:spPr>
            <a:xfrm>
              <a:off x="6159325" y="2035075"/>
              <a:ext cx="7425" cy="54300"/>
            </a:xfrm>
            <a:custGeom>
              <a:avLst/>
              <a:gdLst/>
              <a:ahLst/>
              <a:cxnLst/>
              <a:rect l="l" t="t" r="r" b="b"/>
              <a:pathLst>
                <a:path w="297" h="2172" extrusionOk="0">
                  <a:moveTo>
                    <a:pt x="1" y="0"/>
                  </a:moveTo>
                  <a:lnTo>
                    <a:pt x="1" y="2171"/>
                  </a:lnTo>
                  <a:lnTo>
                    <a:pt x="297" y="79"/>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6"/>
            <p:cNvSpPr/>
            <p:nvPr/>
          </p:nvSpPr>
          <p:spPr>
            <a:xfrm>
              <a:off x="6108525" y="2044200"/>
              <a:ext cx="29375" cy="37275"/>
            </a:xfrm>
            <a:custGeom>
              <a:avLst/>
              <a:gdLst/>
              <a:ahLst/>
              <a:cxnLst/>
              <a:rect l="l" t="t" r="r" b="b"/>
              <a:pathLst>
                <a:path w="1175" h="1491" extrusionOk="0">
                  <a:moveTo>
                    <a:pt x="1174" y="1"/>
                  </a:moveTo>
                  <a:cubicBezTo>
                    <a:pt x="1076" y="1"/>
                    <a:pt x="977" y="30"/>
                    <a:pt x="898" y="79"/>
                  </a:cubicBezTo>
                  <a:cubicBezTo>
                    <a:pt x="454" y="297"/>
                    <a:pt x="138" y="711"/>
                    <a:pt x="30" y="1194"/>
                  </a:cubicBezTo>
                  <a:cubicBezTo>
                    <a:pt x="0" y="1293"/>
                    <a:pt x="0" y="1392"/>
                    <a:pt x="20" y="1490"/>
                  </a:cubicBezTo>
                  <a:cubicBezTo>
                    <a:pt x="50" y="1392"/>
                    <a:pt x="79" y="1303"/>
                    <a:pt x="99" y="1204"/>
                  </a:cubicBezTo>
                  <a:cubicBezTo>
                    <a:pt x="158" y="987"/>
                    <a:pt x="267" y="770"/>
                    <a:pt x="405" y="593"/>
                  </a:cubicBezTo>
                  <a:cubicBezTo>
                    <a:pt x="543" y="405"/>
                    <a:pt x="721" y="257"/>
                    <a:pt x="918" y="139"/>
                  </a:cubicBezTo>
                  <a:cubicBezTo>
                    <a:pt x="1007" y="99"/>
                    <a:pt x="1095" y="50"/>
                    <a:pt x="1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6"/>
            <p:cNvSpPr/>
            <p:nvPr/>
          </p:nvSpPr>
          <p:spPr>
            <a:xfrm>
              <a:off x="6131700" y="2141075"/>
              <a:ext cx="13600" cy="8250"/>
            </a:xfrm>
            <a:custGeom>
              <a:avLst/>
              <a:gdLst/>
              <a:ahLst/>
              <a:cxnLst/>
              <a:rect l="l" t="t" r="r" b="b"/>
              <a:pathLst>
                <a:path w="544" h="330" extrusionOk="0">
                  <a:moveTo>
                    <a:pt x="524" y="0"/>
                  </a:moveTo>
                  <a:cubicBezTo>
                    <a:pt x="487" y="0"/>
                    <a:pt x="372" y="71"/>
                    <a:pt x="257" y="141"/>
                  </a:cubicBezTo>
                  <a:cubicBezTo>
                    <a:pt x="119" y="230"/>
                    <a:pt x="1" y="289"/>
                    <a:pt x="11" y="319"/>
                  </a:cubicBezTo>
                  <a:cubicBezTo>
                    <a:pt x="11" y="326"/>
                    <a:pt x="19" y="330"/>
                    <a:pt x="34" y="330"/>
                  </a:cubicBezTo>
                  <a:cubicBezTo>
                    <a:pt x="79" y="330"/>
                    <a:pt x="187" y="295"/>
                    <a:pt x="307" y="220"/>
                  </a:cubicBezTo>
                  <a:cubicBezTo>
                    <a:pt x="455" y="132"/>
                    <a:pt x="543" y="23"/>
                    <a:pt x="534" y="3"/>
                  </a:cubicBezTo>
                  <a:cubicBezTo>
                    <a:pt x="531" y="1"/>
                    <a:pt x="528" y="0"/>
                    <a:pt x="52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6"/>
            <p:cNvSpPr/>
            <p:nvPr/>
          </p:nvSpPr>
          <p:spPr>
            <a:xfrm>
              <a:off x="6091000" y="2309250"/>
              <a:ext cx="68100" cy="60925"/>
            </a:xfrm>
            <a:custGeom>
              <a:avLst/>
              <a:gdLst/>
              <a:ahLst/>
              <a:cxnLst/>
              <a:rect l="l" t="t" r="r" b="b"/>
              <a:pathLst>
                <a:path w="2724" h="2437" extrusionOk="0">
                  <a:moveTo>
                    <a:pt x="1809" y="1"/>
                  </a:moveTo>
                  <a:cubicBezTo>
                    <a:pt x="1767" y="1"/>
                    <a:pt x="1724" y="21"/>
                    <a:pt x="1698" y="65"/>
                  </a:cubicBezTo>
                  <a:cubicBezTo>
                    <a:pt x="1658" y="163"/>
                    <a:pt x="1737" y="489"/>
                    <a:pt x="1974" y="795"/>
                  </a:cubicBezTo>
                  <a:cubicBezTo>
                    <a:pt x="2099" y="945"/>
                    <a:pt x="2009" y="989"/>
                    <a:pt x="1859" y="989"/>
                  </a:cubicBezTo>
                  <a:cubicBezTo>
                    <a:pt x="1714" y="989"/>
                    <a:pt x="1514" y="947"/>
                    <a:pt x="1402" y="923"/>
                  </a:cubicBezTo>
                  <a:cubicBezTo>
                    <a:pt x="1233" y="892"/>
                    <a:pt x="782" y="826"/>
                    <a:pt x="559" y="826"/>
                  </a:cubicBezTo>
                  <a:cubicBezTo>
                    <a:pt x="495" y="826"/>
                    <a:pt x="450" y="831"/>
                    <a:pt x="435" y="844"/>
                  </a:cubicBezTo>
                  <a:cubicBezTo>
                    <a:pt x="336" y="933"/>
                    <a:pt x="405" y="1051"/>
                    <a:pt x="632" y="1081"/>
                  </a:cubicBezTo>
                  <a:cubicBezTo>
                    <a:pt x="859" y="1121"/>
                    <a:pt x="1510" y="1278"/>
                    <a:pt x="1471" y="1397"/>
                  </a:cubicBezTo>
                  <a:cubicBezTo>
                    <a:pt x="1465" y="1418"/>
                    <a:pt x="1419" y="1426"/>
                    <a:pt x="1349" y="1426"/>
                  </a:cubicBezTo>
                  <a:cubicBezTo>
                    <a:pt x="1056" y="1426"/>
                    <a:pt x="336" y="1278"/>
                    <a:pt x="336" y="1278"/>
                  </a:cubicBezTo>
                  <a:cubicBezTo>
                    <a:pt x="336" y="1278"/>
                    <a:pt x="261" y="1250"/>
                    <a:pt x="189" y="1250"/>
                  </a:cubicBezTo>
                  <a:cubicBezTo>
                    <a:pt x="132" y="1250"/>
                    <a:pt x="77" y="1267"/>
                    <a:pt x="60" y="1328"/>
                  </a:cubicBezTo>
                  <a:cubicBezTo>
                    <a:pt x="1" y="1565"/>
                    <a:pt x="1204" y="1713"/>
                    <a:pt x="1313" y="1732"/>
                  </a:cubicBezTo>
                  <a:cubicBezTo>
                    <a:pt x="1398" y="1742"/>
                    <a:pt x="1374" y="1851"/>
                    <a:pt x="1294" y="1851"/>
                  </a:cubicBezTo>
                  <a:cubicBezTo>
                    <a:pt x="1290" y="1851"/>
                    <a:pt x="1287" y="1851"/>
                    <a:pt x="1283" y="1851"/>
                  </a:cubicBezTo>
                  <a:cubicBezTo>
                    <a:pt x="1224" y="1844"/>
                    <a:pt x="750" y="1732"/>
                    <a:pt x="421" y="1732"/>
                  </a:cubicBezTo>
                  <a:cubicBezTo>
                    <a:pt x="259" y="1732"/>
                    <a:pt x="132" y="1759"/>
                    <a:pt x="109" y="1841"/>
                  </a:cubicBezTo>
                  <a:cubicBezTo>
                    <a:pt x="60" y="2028"/>
                    <a:pt x="1096" y="1979"/>
                    <a:pt x="1283" y="2147"/>
                  </a:cubicBezTo>
                  <a:cubicBezTo>
                    <a:pt x="1344" y="2201"/>
                    <a:pt x="1282" y="2215"/>
                    <a:pt x="1169" y="2215"/>
                  </a:cubicBezTo>
                  <a:cubicBezTo>
                    <a:pt x="1052" y="2215"/>
                    <a:pt x="879" y="2200"/>
                    <a:pt x="731" y="2200"/>
                  </a:cubicBezTo>
                  <a:cubicBezTo>
                    <a:pt x="584" y="2200"/>
                    <a:pt x="461" y="2215"/>
                    <a:pt x="445" y="2275"/>
                  </a:cubicBezTo>
                  <a:cubicBezTo>
                    <a:pt x="435" y="2344"/>
                    <a:pt x="425" y="2393"/>
                    <a:pt x="1007" y="2433"/>
                  </a:cubicBezTo>
                  <a:cubicBezTo>
                    <a:pt x="1111" y="2435"/>
                    <a:pt x="1214" y="2437"/>
                    <a:pt x="1316" y="2437"/>
                  </a:cubicBezTo>
                  <a:cubicBezTo>
                    <a:pt x="1624" y="2437"/>
                    <a:pt x="1930" y="2425"/>
                    <a:pt x="2241" y="2403"/>
                  </a:cubicBezTo>
                  <a:lnTo>
                    <a:pt x="2724" y="933"/>
                  </a:lnTo>
                  <a:cubicBezTo>
                    <a:pt x="2586" y="854"/>
                    <a:pt x="2458" y="765"/>
                    <a:pt x="2329" y="676"/>
                  </a:cubicBezTo>
                  <a:cubicBezTo>
                    <a:pt x="2241" y="607"/>
                    <a:pt x="2171" y="528"/>
                    <a:pt x="2112" y="440"/>
                  </a:cubicBezTo>
                  <a:cubicBezTo>
                    <a:pt x="2033" y="341"/>
                    <a:pt x="1974" y="223"/>
                    <a:pt x="1925" y="94"/>
                  </a:cubicBezTo>
                  <a:cubicBezTo>
                    <a:pt x="1914" y="34"/>
                    <a:pt x="1863" y="1"/>
                    <a:pt x="180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6" name="Google Shape;1996;p36"/>
          <p:cNvSpPr/>
          <p:nvPr/>
        </p:nvSpPr>
        <p:spPr>
          <a:xfrm>
            <a:off x="481954" y="4477575"/>
            <a:ext cx="7250017" cy="6725"/>
          </a:xfrm>
          <a:custGeom>
            <a:avLst/>
            <a:gdLst/>
            <a:ahLst/>
            <a:cxnLst/>
            <a:rect l="l" t="t" r="r" b="b"/>
            <a:pathLst>
              <a:path w="203738" h="269" extrusionOk="0">
                <a:moveTo>
                  <a:pt x="101888" y="1"/>
                </a:moveTo>
                <a:cubicBezTo>
                  <a:pt x="45590" y="1"/>
                  <a:pt x="1" y="77"/>
                  <a:pt x="1" y="115"/>
                </a:cubicBezTo>
                <a:cubicBezTo>
                  <a:pt x="1" y="192"/>
                  <a:pt x="45628" y="268"/>
                  <a:pt x="101888" y="268"/>
                </a:cubicBezTo>
                <a:cubicBezTo>
                  <a:pt x="158148" y="268"/>
                  <a:pt x="203737" y="192"/>
                  <a:pt x="203737" y="115"/>
                </a:cubicBezTo>
                <a:cubicBezTo>
                  <a:pt x="203737" y="77"/>
                  <a:pt x="158148" y="1"/>
                  <a:pt x="101888" y="1"/>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6"/>
          <p:cNvSpPr txBox="1">
            <a:spLocks noGrp="1"/>
          </p:cNvSpPr>
          <p:nvPr>
            <p:ph type="title"/>
          </p:nvPr>
        </p:nvSpPr>
        <p:spPr>
          <a:xfrm>
            <a:off x="1357290" y="214296"/>
            <a:ext cx="4177800" cy="65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tx1"/>
                </a:solidFill>
                <a:effectLst>
                  <a:glow rad="228600">
                    <a:schemeClr val="accent3">
                      <a:satMod val="175000"/>
                      <a:alpha val="40000"/>
                    </a:schemeClr>
                  </a:glow>
                </a:effectLst>
                <a:latin typeface="Hyper heliX" pitchFamily="2" charset="0"/>
              </a:rPr>
              <a:t>PROCESS</a:t>
            </a:r>
            <a:endParaRPr>
              <a:solidFill>
                <a:schemeClr val="tx1"/>
              </a:solidFill>
              <a:effectLst>
                <a:glow rad="228600">
                  <a:schemeClr val="accent3">
                    <a:satMod val="175000"/>
                    <a:alpha val="40000"/>
                  </a:schemeClr>
                </a:glow>
              </a:effectLst>
              <a:latin typeface="Hyper heliX" pitchFamily="2" charset="0"/>
            </a:endParaRPr>
          </a:p>
        </p:txBody>
      </p:sp>
      <p:grpSp>
        <p:nvGrpSpPr>
          <p:cNvPr id="2010" name="Google Shape;2010;p36"/>
          <p:cNvGrpSpPr/>
          <p:nvPr/>
        </p:nvGrpSpPr>
        <p:grpSpPr>
          <a:xfrm>
            <a:off x="434765" y="3156210"/>
            <a:ext cx="8274470" cy="1392109"/>
            <a:chOff x="545900" y="3595725"/>
            <a:chExt cx="6289025" cy="1058075"/>
          </a:xfrm>
        </p:grpSpPr>
        <p:sp>
          <p:nvSpPr>
            <p:cNvPr id="2011" name="Google Shape;2011;p36"/>
            <p:cNvSpPr/>
            <p:nvPr/>
          </p:nvSpPr>
          <p:spPr>
            <a:xfrm>
              <a:off x="6179725" y="4203600"/>
              <a:ext cx="655200" cy="444525"/>
            </a:xfrm>
            <a:custGeom>
              <a:avLst/>
              <a:gdLst/>
              <a:ahLst/>
              <a:cxnLst/>
              <a:rect l="l" t="t" r="r" b="b"/>
              <a:pathLst>
                <a:path w="26208" h="17781" extrusionOk="0">
                  <a:moveTo>
                    <a:pt x="2685" y="0"/>
                  </a:moveTo>
                  <a:lnTo>
                    <a:pt x="1" y="3582"/>
                  </a:lnTo>
                  <a:lnTo>
                    <a:pt x="12394" y="17781"/>
                  </a:lnTo>
                  <a:lnTo>
                    <a:pt x="26208" y="17781"/>
                  </a:lnTo>
                  <a:lnTo>
                    <a:pt x="26208" y="11851"/>
                  </a:lnTo>
                  <a:lnTo>
                    <a:pt x="13104" y="11851"/>
                  </a:lnTo>
                  <a:lnTo>
                    <a:pt x="268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6"/>
            <p:cNvSpPr/>
            <p:nvPr/>
          </p:nvSpPr>
          <p:spPr>
            <a:xfrm>
              <a:off x="5955250" y="3972700"/>
              <a:ext cx="100925" cy="218825"/>
            </a:xfrm>
            <a:custGeom>
              <a:avLst/>
              <a:gdLst/>
              <a:ahLst/>
              <a:cxnLst/>
              <a:rect l="l" t="t" r="r" b="b"/>
              <a:pathLst>
                <a:path w="4037" h="8753" extrusionOk="0">
                  <a:moveTo>
                    <a:pt x="1" y="1"/>
                  </a:moveTo>
                  <a:cubicBezTo>
                    <a:pt x="1" y="11"/>
                    <a:pt x="139" y="50"/>
                    <a:pt x="395" y="129"/>
                  </a:cubicBezTo>
                  <a:cubicBezTo>
                    <a:pt x="741" y="257"/>
                    <a:pt x="1076" y="435"/>
                    <a:pt x="1382" y="642"/>
                  </a:cubicBezTo>
                  <a:cubicBezTo>
                    <a:pt x="1826" y="968"/>
                    <a:pt x="2221" y="1353"/>
                    <a:pt x="2546" y="1797"/>
                  </a:cubicBezTo>
                  <a:cubicBezTo>
                    <a:pt x="2941" y="2339"/>
                    <a:pt x="3257" y="2951"/>
                    <a:pt x="3474" y="3593"/>
                  </a:cubicBezTo>
                  <a:cubicBezTo>
                    <a:pt x="3681" y="4234"/>
                    <a:pt x="3809" y="4895"/>
                    <a:pt x="3878" y="5566"/>
                  </a:cubicBezTo>
                  <a:cubicBezTo>
                    <a:pt x="3948" y="6188"/>
                    <a:pt x="3977" y="6750"/>
                    <a:pt x="3977" y="7224"/>
                  </a:cubicBezTo>
                  <a:lnTo>
                    <a:pt x="3977" y="8339"/>
                  </a:lnTo>
                  <a:lnTo>
                    <a:pt x="3977" y="8644"/>
                  </a:lnTo>
                  <a:cubicBezTo>
                    <a:pt x="3977" y="8684"/>
                    <a:pt x="3977" y="8714"/>
                    <a:pt x="3987" y="8753"/>
                  </a:cubicBezTo>
                  <a:cubicBezTo>
                    <a:pt x="3987" y="8714"/>
                    <a:pt x="3997" y="8684"/>
                    <a:pt x="3997" y="8644"/>
                  </a:cubicBezTo>
                  <a:cubicBezTo>
                    <a:pt x="3997" y="8566"/>
                    <a:pt x="4007" y="8467"/>
                    <a:pt x="4007" y="8339"/>
                  </a:cubicBezTo>
                  <a:cubicBezTo>
                    <a:pt x="4017" y="8082"/>
                    <a:pt x="4036" y="7697"/>
                    <a:pt x="4036" y="7224"/>
                  </a:cubicBezTo>
                  <a:cubicBezTo>
                    <a:pt x="4036" y="6661"/>
                    <a:pt x="4007" y="6109"/>
                    <a:pt x="3957" y="5556"/>
                  </a:cubicBezTo>
                  <a:cubicBezTo>
                    <a:pt x="3888" y="4875"/>
                    <a:pt x="3760" y="4204"/>
                    <a:pt x="3553" y="3563"/>
                  </a:cubicBezTo>
                  <a:cubicBezTo>
                    <a:pt x="3336" y="2912"/>
                    <a:pt x="3010" y="2300"/>
                    <a:pt x="2606" y="1747"/>
                  </a:cubicBezTo>
                  <a:cubicBezTo>
                    <a:pt x="2270" y="1303"/>
                    <a:pt x="1866" y="909"/>
                    <a:pt x="1412" y="593"/>
                  </a:cubicBezTo>
                  <a:cubicBezTo>
                    <a:pt x="1096" y="386"/>
                    <a:pt x="760" y="218"/>
                    <a:pt x="395" y="100"/>
                  </a:cubicBezTo>
                  <a:cubicBezTo>
                    <a:pt x="307" y="70"/>
                    <a:pt x="208" y="40"/>
                    <a:pt x="99" y="21"/>
                  </a:cubicBezTo>
                  <a:cubicBezTo>
                    <a:pt x="70" y="11"/>
                    <a:pt x="30"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6"/>
            <p:cNvSpPr/>
            <p:nvPr/>
          </p:nvSpPr>
          <p:spPr>
            <a:xfrm>
              <a:off x="5968825" y="3942625"/>
              <a:ext cx="101650" cy="248900"/>
            </a:xfrm>
            <a:custGeom>
              <a:avLst/>
              <a:gdLst/>
              <a:ahLst/>
              <a:cxnLst/>
              <a:rect l="l" t="t" r="r" b="b"/>
              <a:pathLst>
                <a:path w="4066" h="9956" extrusionOk="0">
                  <a:moveTo>
                    <a:pt x="10" y="0"/>
                  </a:moveTo>
                  <a:cubicBezTo>
                    <a:pt x="0" y="10"/>
                    <a:pt x="158" y="69"/>
                    <a:pt x="415" y="198"/>
                  </a:cubicBezTo>
                  <a:cubicBezTo>
                    <a:pt x="770" y="385"/>
                    <a:pt x="1115" y="612"/>
                    <a:pt x="1421" y="888"/>
                  </a:cubicBezTo>
                  <a:cubicBezTo>
                    <a:pt x="1875" y="1283"/>
                    <a:pt x="2270" y="1747"/>
                    <a:pt x="2595" y="2260"/>
                  </a:cubicBezTo>
                  <a:cubicBezTo>
                    <a:pt x="2990" y="2881"/>
                    <a:pt x="3306" y="3562"/>
                    <a:pt x="3513" y="4273"/>
                  </a:cubicBezTo>
                  <a:cubicBezTo>
                    <a:pt x="3720" y="4983"/>
                    <a:pt x="3849" y="5713"/>
                    <a:pt x="3918" y="6453"/>
                  </a:cubicBezTo>
                  <a:cubicBezTo>
                    <a:pt x="3987" y="7134"/>
                    <a:pt x="4006" y="7756"/>
                    <a:pt x="4016" y="8279"/>
                  </a:cubicBezTo>
                  <a:cubicBezTo>
                    <a:pt x="4026" y="8802"/>
                    <a:pt x="4026" y="9216"/>
                    <a:pt x="4026" y="9512"/>
                  </a:cubicBezTo>
                  <a:lnTo>
                    <a:pt x="4026" y="9838"/>
                  </a:lnTo>
                  <a:cubicBezTo>
                    <a:pt x="4016" y="9877"/>
                    <a:pt x="4016" y="9917"/>
                    <a:pt x="4026" y="9956"/>
                  </a:cubicBezTo>
                  <a:cubicBezTo>
                    <a:pt x="4036" y="9926"/>
                    <a:pt x="4036" y="9887"/>
                    <a:pt x="4036" y="9847"/>
                  </a:cubicBezTo>
                  <a:cubicBezTo>
                    <a:pt x="4036" y="9759"/>
                    <a:pt x="4046" y="9650"/>
                    <a:pt x="4046" y="9512"/>
                  </a:cubicBezTo>
                  <a:cubicBezTo>
                    <a:pt x="4056" y="9216"/>
                    <a:pt x="4066" y="8802"/>
                    <a:pt x="4066" y="8279"/>
                  </a:cubicBezTo>
                  <a:cubicBezTo>
                    <a:pt x="4066" y="7756"/>
                    <a:pt x="4056" y="7144"/>
                    <a:pt x="3997" y="6453"/>
                  </a:cubicBezTo>
                  <a:cubicBezTo>
                    <a:pt x="3928" y="5713"/>
                    <a:pt x="3789" y="4973"/>
                    <a:pt x="3592" y="4253"/>
                  </a:cubicBezTo>
                  <a:cubicBezTo>
                    <a:pt x="3375" y="3533"/>
                    <a:pt x="3069" y="2842"/>
                    <a:pt x="2665" y="2210"/>
                  </a:cubicBezTo>
                  <a:cubicBezTo>
                    <a:pt x="2339" y="1697"/>
                    <a:pt x="1924" y="1234"/>
                    <a:pt x="1461" y="839"/>
                  </a:cubicBezTo>
                  <a:cubicBezTo>
                    <a:pt x="1145" y="572"/>
                    <a:pt x="800" y="346"/>
                    <a:pt x="425" y="168"/>
                  </a:cubicBezTo>
                  <a:cubicBezTo>
                    <a:pt x="326" y="119"/>
                    <a:pt x="227" y="69"/>
                    <a:pt x="119" y="40"/>
                  </a:cubicBezTo>
                  <a:cubicBezTo>
                    <a:pt x="79" y="20"/>
                    <a:pt x="50" y="10"/>
                    <a:pt x="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6"/>
            <p:cNvSpPr/>
            <p:nvPr/>
          </p:nvSpPr>
          <p:spPr>
            <a:xfrm>
              <a:off x="5617300" y="3731950"/>
              <a:ext cx="23950" cy="202050"/>
            </a:xfrm>
            <a:custGeom>
              <a:avLst/>
              <a:gdLst/>
              <a:ahLst/>
              <a:cxnLst/>
              <a:rect l="l" t="t" r="r" b="b"/>
              <a:pathLst>
                <a:path w="958" h="8082" extrusionOk="0">
                  <a:moveTo>
                    <a:pt x="1" y="1"/>
                  </a:moveTo>
                  <a:lnTo>
                    <a:pt x="218" y="8082"/>
                  </a:lnTo>
                  <a:lnTo>
                    <a:pt x="869" y="8072"/>
                  </a:lnTo>
                  <a:cubicBezTo>
                    <a:pt x="869" y="8072"/>
                    <a:pt x="958" y="90"/>
                    <a:pt x="90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6"/>
            <p:cNvSpPr/>
            <p:nvPr/>
          </p:nvSpPr>
          <p:spPr>
            <a:xfrm>
              <a:off x="5600050" y="3906850"/>
              <a:ext cx="60950" cy="78725"/>
            </a:xfrm>
            <a:custGeom>
              <a:avLst/>
              <a:gdLst/>
              <a:ahLst/>
              <a:cxnLst/>
              <a:rect l="l" t="t" r="r" b="b"/>
              <a:pathLst>
                <a:path w="2438" h="3149" extrusionOk="0">
                  <a:moveTo>
                    <a:pt x="849" y="0"/>
                  </a:moveTo>
                  <a:lnTo>
                    <a:pt x="819" y="1125"/>
                  </a:lnTo>
                  <a:lnTo>
                    <a:pt x="30" y="1717"/>
                  </a:lnTo>
                  <a:lnTo>
                    <a:pt x="0" y="2398"/>
                  </a:lnTo>
                  <a:lnTo>
                    <a:pt x="612" y="3148"/>
                  </a:lnTo>
                  <a:lnTo>
                    <a:pt x="572" y="1994"/>
                  </a:lnTo>
                  <a:lnTo>
                    <a:pt x="1164" y="1688"/>
                  </a:lnTo>
                  <a:lnTo>
                    <a:pt x="1855" y="2053"/>
                  </a:lnTo>
                  <a:lnTo>
                    <a:pt x="1875" y="3118"/>
                  </a:lnTo>
                  <a:lnTo>
                    <a:pt x="2437" y="2349"/>
                  </a:lnTo>
                  <a:lnTo>
                    <a:pt x="2437" y="1609"/>
                  </a:lnTo>
                  <a:lnTo>
                    <a:pt x="1589" y="1165"/>
                  </a:lnTo>
                  <a:lnTo>
                    <a:pt x="1599" y="40"/>
                  </a:lnTo>
                  <a:lnTo>
                    <a:pt x="84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6"/>
            <p:cNvSpPr/>
            <p:nvPr/>
          </p:nvSpPr>
          <p:spPr>
            <a:xfrm>
              <a:off x="5709325" y="3686625"/>
              <a:ext cx="263225" cy="284100"/>
            </a:xfrm>
            <a:custGeom>
              <a:avLst/>
              <a:gdLst/>
              <a:ahLst/>
              <a:cxnLst/>
              <a:rect l="l" t="t" r="r" b="b"/>
              <a:pathLst>
                <a:path w="10529" h="11364" extrusionOk="0">
                  <a:moveTo>
                    <a:pt x="2107" y="0"/>
                  </a:moveTo>
                  <a:cubicBezTo>
                    <a:pt x="1685" y="0"/>
                    <a:pt x="1259" y="142"/>
                    <a:pt x="908" y="432"/>
                  </a:cubicBezTo>
                  <a:cubicBezTo>
                    <a:pt x="109" y="1093"/>
                    <a:pt x="0" y="2278"/>
                    <a:pt x="661" y="3077"/>
                  </a:cubicBezTo>
                  <a:lnTo>
                    <a:pt x="6976" y="10684"/>
                  </a:lnTo>
                  <a:cubicBezTo>
                    <a:pt x="7347" y="11132"/>
                    <a:pt x="7882" y="11363"/>
                    <a:pt x="8421" y="11363"/>
                  </a:cubicBezTo>
                  <a:cubicBezTo>
                    <a:pt x="8844" y="11363"/>
                    <a:pt x="9269" y="11221"/>
                    <a:pt x="9621" y="10931"/>
                  </a:cubicBezTo>
                  <a:cubicBezTo>
                    <a:pt x="10410" y="10270"/>
                    <a:pt x="10528" y="9086"/>
                    <a:pt x="9867" y="8287"/>
                  </a:cubicBezTo>
                  <a:lnTo>
                    <a:pt x="3552" y="679"/>
                  </a:lnTo>
                  <a:cubicBezTo>
                    <a:pt x="3182" y="231"/>
                    <a:pt x="2647" y="0"/>
                    <a:pt x="2107"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6"/>
            <p:cNvSpPr/>
            <p:nvPr/>
          </p:nvSpPr>
          <p:spPr>
            <a:xfrm>
              <a:off x="5601275" y="3703600"/>
              <a:ext cx="199350" cy="58975"/>
            </a:xfrm>
            <a:custGeom>
              <a:avLst/>
              <a:gdLst/>
              <a:ahLst/>
              <a:cxnLst/>
              <a:rect l="l" t="t" r="r" b="b"/>
              <a:pathLst>
                <a:path w="7974" h="2359" extrusionOk="0">
                  <a:moveTo>
                    <a:pt x="1175" y="0"/>
                  </a:moveTo>
                  <a:cubicBezTo>
                    <a:pt x="523" y="0"/>
                    <a:pt x="0" y="523"/>
                    <a:pt x="0" y="1174"/>
                  </a:cubicBezTo>
                  <a:cubicBezTo>
                    <a:pt x="0" y="1825"/>
                    <a:pt x="523" y="2358"/>
                    <a:pt x="1175" y="2358"/>
                  </a:cubicBezTo>
                  <a:lnTo>
                    <a:pt x="6789" y="2358"/>
                  </a:lnTo>
                  <a:cubicBezTo>
                    <a:pt x="7440" y="2358"/>
                    <a:pt x="7973" y="1825"/>
                    <a:pt x="7973" y="1174"/>
                  </a:cubicBezTo>
                  <a:cubicBezTo>
                    <a:pt x="7973" y="523"/>
                    <a:pt x="7440" y="0"/>
                    <a:pt x="6789"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6"/>
            <p:cNvSpPr/>
            <p:nvPr/>
          </p:nvSpPr>
          <p:spPr>
            <a:xfrm>
              <a:off x="5845000" y="3870100"/>
              <a:ext cx="131750" cy="414425"/>
            </a:xfrm>
            <a:custGeom>
              <a:avLst/>
              <a:gdLst/>
              <a:ahLst/>
              <a:cxnLst/>
              <a:rect l="l" t="t" r="r" b="b"/>
              <a:pathLst>
                <a:path w="5270" h="16577" extrusionOk="0">
                  <a:moveTo>
                    <a:pt x="1904" y="0"/>
                  </a:moveTo>
                  <a:cubicBezTo>
                    <a:pt x="849" y="0"/>
                    <a:pt x="0" y="849"/>
                    <a:pt x="0" y="1905"/>
                  </a:cubicBezTo>
                  <a:lnTo>
                    <a:pt x="0" y="14673"/>
                  </a:lnTo>
                  <a:cubicBezTo>
                    <a:pt x="0" y="15728"/>
                    <a:pt x="849" y="16577"/>
                    <a:pt x="1904" y="16577"/>
                  </a:cubicBezTo>
                  <a:lnTo>
                    <a:pt x="3355" y="16577"/>
                  </a:lnTo>
                  <a:cubicBezTo>
                    <a:pt x="4421" y="16577"/>
                    <a:pt x="5269" y="15728"/>
                    <a:pt x="5269" y="14673"/>
                  </a:cubicBezTo>
                  <a:lnTo>
                    <a:pt x="5269" y="1905"/>
                  </a:lnTo>
                  <a:cubicBezTo>
                    <a:pt x="5269" y="849"/>
                    <a:pt x="4421" y="0"/>
                    <a:pt x="3355"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6"/>
            <p:cNvSpPr/>
            <p:nvPr/>
          </p:nvSpPr>
          <p:spPr>
            <a:xfrm>
              <a:off x="5873100" y="4189075"/>
              <a:ext cx="72550" cy="65075"/>
            </a:xfrm>
            <a:custGeom>
              <a:avLst/>
              <a:gdLst/>
              <a:ahLst/>
              <a:cxnLst/>
              <a:rect l="l" t="t" r="r" b="b"/>
              <a:pathLst>
                <a:path w="2902" h="2603" extrusionOk="0">
                  <a:moveTo>
                    <a:pt x="1449" y="1"/>
                  </a:moveTo>
                  <a:cubicBezTo>
                    <a:pt x="1092" y="1"/>
                    <a:pt x="739" y="148"/>
                    <a:pt x="484" y="433"/>
                  </a:cubicBezTo>
                  <a:cubicBezTo>
                    <a:pt x="1" y="976"/>
                    <a:pt x="50" y="1795"/>
                    <a:pt x="583" y="2269"/>
                  </a:cubicBezTo>
                  <a:cubicBezTo>
                    <a:pt x="835" y="2493"/>
                    <a:pt x="1146" y="2603"/>
                    <a:pt x="1454" y="2603"/>
                  </a:cubicBezTo>
                  <a:cubicBezTo>
                    <a:pt x="1811" y="2603"/>
                    <a:pt x="2164" y="2456"/>
                    <a:pt x="2418" y="2170"/>
                  </a:cubicBezTo>
                  <a:cubicBezTo>
                    <a:pt x="2902" y="1627"/>
                    <a:pt x="2853" y="808"/>
                    <a:pt x="2320" y="335"/>
                  </a:cubicBezTo>
                  <a:cubicBezTo>
                    <a:pt x="2068" y="111"/>
                    <a:pt x="1757" y="1"/>
                    <a:pt x="14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6"/>
            <p:cNvSpPr/>
            <p:nvPr/>
          </p:nvSpPr>
          <p:spPr>
            <a:xfrm>
              <a:off x="5875075" y="3894450"/>
              <a:ext cx="71325" cy="64975"/>
            </a:xfrm>
            <a:custGeom>
              <a:avLst/>
              <a:gdLst/>
              <a:ahLst/>
              <a:cxnLst/>
              <a:rect l="l" t="t" r="r" b="b"/>
              <a:pathLst>
                <a:path w="2853" h="2599" extrusionOk="0">
                  <a:moveTo>
                    <a:pt x="1428" y="1"/>
                  </a:moveTo>
                  <a:cubicBezTo>
                    <a:pt x="1096" y="1"/>
                    <a:pt x="766" y="126"/>
                    <a:pt x="514" y="378"/>
                  </a:cubicBezTo>
                  <a:cubicBezTo>
                    <a:pt x="1" y="891"/>
                    <a:pt x="1" y="1710"/>
                    <a:pt x="514" y="2213"/>
                  </a:cubicBezTo>
                  <a:cubicBezTo>
                    <a:pt x="766" y="2470"/>
                    <a:pt x="1096" y="2598"/>
                    <a:pt x="1428" y="2598"/>
                  </a:cubicBezTo>
                  <a:cubicBezTo>
                    <a:pt x="1760" y="2598"/>
                    <a:pt x="2093" y="2470"/>
                    <a:pt x="2349" y="2213"/>
                  </a:cubicBezTo>
                  <a:cubicBezTo>
                    <a:pt x="2853" y="1710"/>
                    <a:pt x="2853" y="891"/>
                    <a:pt x="2349" y="378"/>
                  </a:cubicBezTo>
                  <a:cubicBezTo>
                    <a:pt x="2093" y="126"/>
                    <a:pt x="1760" y="1"/>
                    <a:pt x="142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6"/>
            <p:cNvSpPr/>
            <p:nvPr/>
          </p:nvSpPr>
          <p:spPr>
            <a:xfrm>
              <a:off x="5747300" y="3713200"/>
              <a:ext cx="39500" cy="39500"/>
            </a:xfrm>
            <a:custGeom>
              <a:avLst/>
              <a:gdLst/>
              <a:ahLst/>
              <a:cxnLst/>
              <a:rect l="l" t="t" r="r" b="b"/>
              <a:pathLst>
                <a:path w="1580" h="1580" extrusionOk="0">
                  <a:moveTo>
                    <a:pt x="790" y="1"/>
                  </a:moveTo>
                  <a:cubicBezTo>
                    <a:pt x="356" y="1"/>
                    <a:pt x="1" y="356"/>
                    <a:pt x="1" y="790"/>
                  </a:cubicBezTo>
                  <a:cubicBezTo>
                    <a:pt x="1" y="1224"/>
                    <a:pt x="356" y="1580"/>
                    <a:pt x="790" y="1580"/>
                  </a:cubicBezTo>
                  <a:cubicBezTo>
                    <a:pt x="1224" y="1580"/>
                    <a:pt x="1580" y="1224"/>
                    <a:pt x="1580" y="790"/>
                  </a:cubicBezTo>
                  <a:cubicBezTo>
                    <a:pt x="1580" y="356"/>
                    <a:pt x="1224" y="1"/>
                    <a:pt x="7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6"/>
            <p:cNvSpPr/>
            <p:nvPr/>
          </p:nvSpPr>
          <p:spPr>
            <a:xfrm>
              <a:off x="5614350" y="3719625"/>
              <a:ext cx="26675" cy="26900"/>
            </a:xfrm>
            <a:custGeom>
              <a:avLst/>
              <a:gdLst/>
              <a:ahLst/>
              <a:cxnLst/>
              <a:rect l="l" t="t" r="r" b="b"/>
              <a:pathLst>
                <a:path w="1067" h="1076" extrusionOk="0">
                  <a:moveTo>
                    <a:pt x="533" y="0"/>
                  </a:moveTo>
                  <a:cubicBezTo>
                    <a:pt x="237" y="0"/>
                    <a:pt x="0" y="237"/>
                    <a:pt x="0" y="533"/>
                  </a:cubicBezTo>
                  <a:cubicBezTo>
                    <a:pt x="0" y="829"/>
                    <a:pt x="237" y="1076"/>
                    <a:pt x="533" y="1076"/>
                  </a:cubicBezTo>
                  <a:cubicBezTo>
                    <a:pt x="829" y="1076"/>
                    <a:pt x="1066" y="829"/>
                    <a:pt x="1066" y="533"/>
                  </a:cubicBezTo>
                  <a:cubicBezTo>
                    <a:pt x="1066" y="237"/>
                    <a:pt x="829" y="0"/>
                    <a:pt x="53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6"/>
            <p:cNvSpPr/>
            <p:nvPr/>
          </p:nvSpPr>
          <p:spPr>
            <a:xfrm>
              <a:off x="5844750" y="3868825"/>
              <a:ext cx="122375" cy="72575"/>
            </a:xfrm>
            <a:custGeom>
              <a:avLst/>
              <a:gdLst/>
              <a:ahLst/>
              <a:cxnLst/>
              <a:rect l="l" t="t" r="r" b="b"/>
              <a:pathLst>
                <a:path w="4895" h="2903" extrusionOk="0">
                  <a:moveTo>
                    <a:pt x="2632" y="0"/>
                  </a:moveTo>
                  <a:cubicBezTo>
                    <a:pt x="1884" y="0"/>
                    <a:pt x="1163" y="332"/>
                    <a:pt x="671" y="920"/>
                  </a:cubicBezTo>
                  <a:cubicBezTo>
                    <a:pt x="425" y="1206"/>
                    <a:pt x="237" y="1531"/>
                    <a:pt x="129" y="1887"/>
                  </a:cubicBezTo>
                  <a:cubicBezTo>
                    <a:pt x="50" y="2123"/>
                    <a:pt x="0" y="2370"/>
                    <a:pt x="0" y="2627"/>
                  </a:cubicBezTo>
                  <a:cubicBezTo>
                    <a:pt x="0" y="2696"/>
                    <a:pt x="0" y="2765"/>
                    <a:pt x="10" y="2834"/>
                  </a:cubicBezTo>
                  <a:cubicBezTo>
                    <a:pt x="10" y="2854"/>
                    <a:pt x="10" y="2873"/>
                    <a:pt x="20" y="2903"/>
                  </a:cubicBezTo>
                  <a:cubicBezTo>
                    <a:pt x="20" y="2557"/>
                    <a:pt x="79" y="2222"/>
                    <a:pt x="188" y="1906"/>
                  </a:cubicBezTo>
                  <a:cubicBezTo>
                    <a:pt x="306" y="1561"/>
                    <a:pt x="494" y="1245"/>
                    <a:pt x="730" y="979"/>
                  </a:cubicBezTo>
                  <a:cubicBezTo>
                    <a:pt x="1219" y="408"/>
                    <a:pt x="1924" y="87"/>
                    <a:pt x="2660" y="87"/>
                  </a:cubicBezTo>
                  <a:cubicBezTo>
                    <a:pt x="2815" y="87"/>
                    <a:pt x="2972" y="101"/>
                    <a:pt x="3128" y="130"/>
                  </a:cubicBezTo>
                  <a:cubicBezTo>
                    <a:pt x="3483" y="189"/>
                    <a:pt x="3829" y="318"/>
                    <a:pt x="4135" y="505"/>
                  </a:cubicBezTo>
                  <a:cubicBezTo>
                    <a:pt x="4421" y="693"/>
                    <a:pt x="4677" y="910"/>
                    <a:pt x="4894" y="1166"/>
                  </a:cubicBezTo>
                  <a:cubicBezTo>
                    <a:pt x="4884" y="1147"/>
                    <a:pt x="4865" y="1127"/>
                    <a:pt x="4855" y="1107"/>
                  </a:cubicBezTo>
                  <a:cubicBezTo>
                    <a:pt x="4815" y="1058"/>
                    <a:pt x="4776" y="999"/>
                    <a:pt x="4727" y="949"/>
                  </a:cubicBezTo>
                  <a:cubicBezTo>
                    <a:pt x="4569" y="752"/>
                    <a:pt x="4381" y="584"/>
                    <a:pt x="4164" y="456"/>
                  </a:cubicBezTo>
                  <a:cubicBezTo>
                    <a:pt x="3858" y="249"/>
                    <a:pt x="3503" y="110"/>
                    <a:pt x="3138" y="51"/>
                  </a:cubicBezTo>
                  <a:cubicBezTo>
                    <a:pt x="2969" y="17"/>
                    <a:pt x="2800" y="0"/>
                    <a:pt x="26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6"/>
            <p:cNvSpPr/>
            <p:nvPr/>
          </p:nvSpPr>
          <p:spPr>
            <a:xfrm>
              <a:off x="5717225" y="3699350"/>
              <a:ext cx="14325" cy="70400"/>
            </a:xfrm>
            <a:custGeom>
              <a:avLst/>
              <a:gdLst/>
              <a:ahLst/>
              <a:cxnLst/>
              <a:rect l="l" t="t" r="r" b="b"/>
              <a:pathLst>
                <a:path w="573" h="2816" extrusionOk="0">
                  <a:moveTo>
                    <a:pt x="431" y="1"/>
                  </a:moveTo>
                  <a:cubicBezTo>
                    <a:pt x="420" y="1"/>
                    <a:pt x="401" y="39"/>
                    <a:pt x="365" y="101"/>
                  </a:cubicBezTo>
                  <a:cubicBezTo>
                    <a:pt x="296" y="190"/>
                    <a:pt x="247" y="279"/>
                    <a:pt x="207" y="387"/>
                  </a:cubicBezTo>
                  <a:cubicBezTo>
                    <a:pt x="138" y="525"/>
                    <a:pt x="89" y="683"/>
                    <a:pt x="59" y="841"/>
                  </a:cubicBezTo>
                  <a:cubicBezTo>
                    <a:pt x="20" y="1038"/>
                    <a:pt x="0" y="1236"/>
                    <a:pt x="10" y="1433"/>
                  </a:cubicBezTo>
                  <a:cubicBezTo>
                    <a:pt x="20" y="1630"/>
                    <a:pt x="49" y="1828"/>
                    <a:pt x="109" y="2025"/>
                  </a:cubicBezTo>
                  <a:cubicBezTo>
                    <a:pt x="158" y="2173"/>
                    <a:pt x="217" y="2321"/>
                    <a:pt x="286" y="2459"/>
                  </a:cubicBezTo>
                  <a:cubicBezTo>
                    <a:pt x="345" y="2558"/>
                    <a:pt x="405" y="2647"/>
                    <a:pt x="474" y="2726"/>
                  </a:cubicBezTo>
                  <a:cubicBezTo>
                    <a:pt x="518" y="2779"/>
                    <a:pt x="538" y="2816"/>
                    <a:pt x="556" y="2816"/>
                  </a:cubicBezTo>
                  <a:cubicBezTo>
                    <a:pt x="558" y="2816"/>
                    <a:pt x="560" y="2815"/>
                    <a:pt x="562" y="2814"/>
                  </a:cubicBezTo>
                  <a:cubicBezTo>
                    <a:pt x="572" y="2805"/>
                    <a:pt x="474" y="2676"/>
                    <a:pt x="345" y="2430"/>
                  </a:cubicBezTo>
                  <a:cubicBezTo>
                    <a:pt x="39" y="1798"/>
                    <a:pt x="10" y="1058"/>
                    <a:pt x="257" y="397"/>
                  </a:cubicBezTo>
                  <a:cubicBezTo>
                    <a:pt x="355" y="150"/>
                    <a:pt x="444" y="12"/>
                    <a:pt x="434" y="2"/>
                  </a:cubicBezTo>
                  <a:cubicBezTo>
                    <a:pt x="433" y="1"/>
                    <a:pt x="432" y="1"/>
                    <a:pt x="4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6"/>
            <p:cNvSpPr/>
            <p:nvPr/>
          </p:nvSpPr>
          <p:spPr>
            <a:xfrm>
              <a:off x="4021550" y="3923375"/>
              <a:ext cx="114975" cy="250650"/>
            </a:xfrm>
            <a:custGeom>
              <a:avLst/>
              <a:gdLst/>
              <a:ahLst/>
              <a:cxnLst/>
              <a:rect l="l" t="t" r="r" b="b"/>
              <a:pathLst>
                <a:path w="4599" h="10026" extrusionOk="0">
                  <a:moveTo>
                    <a:pt x="4599" y="1"/>
                  </a:moveTo>
                  <a:cubicBezTo>
                    <a:pt x="4569" y="1"/>
                    <a:pt x="4530" y="10"/>
                    <a:pt x="4490" y="20"/>
                  </a:cubicBezTo>
                  <a:cubicBezTo>
                    <a:pt x="4382" y="50"/>
                    <a:pt x="4263" y="79"/>
                    <a:pt x="4155" y="109"/>
                  </a:cubicBezTo>
                  <a:cubicBezTo>
                    <a:pt x="3750" y="247"/>
                    <a:pt x="3356" y="435"/>
                    <a:pt x="3000" y="681"/>
                  </a:cubicBezTo>
                  <a:cubicBezTo>
                    <a:pt x="2477" y="1046"/>
                    <a:pt x="2014" y="1490"/>
                    <a:pt x="1639" y="2004"/>
                  </a:cubicBezTo>
                  <a:cubicBezTo>
                    <a:pt x="1165" y="2635"/>
                    <a:pt x="800" y="3336"/>
                    <a:pt x="553" y="4076"/>
                  </a:cubicBezTo>
                  <a:cubicBezTo>
                    <a:pt x="317" y="4816"/>
                    <a:pt x="159" y="5585"/>
                    <a:pt x="90" y="6365"/>
                  </a:cubicBezTo>
                  <a:cubicBezTo>
                    <a:pt x="30" y="6996"/>
                    <a:pt x="1" y="7628"/>
                    <a:pt x="1" y="8269"/>
                  </a:cubicBezTo>
                  <a:cubicBezTo>
                    <a:pt x="1" y="8812"/>
                    <a:pt x="11" y="9246"/>
                    <a:pt x="30" y="9552"/>
                  </a:cubicBezTo>
                  <a:cubicBezTo>
                    <a:pt x="30" y="9690"/>
                    <a:pt x="40" y="9808"/>
                    <a:pt x="40" y="9897"/>
                  </a:cubicBezTo>
                  <a:cubicBezTo>
                    <a:pt x="40" y="9937"/>
                    <a:pt x="40" y="9986"/>
                    <a:pt x="50" y="10025"/>
                  </a:cubicBezTo>
                  <a:cubicBezTo>
                    <a:pt x="60" y="9986"/>
                    <a:pt x="60" y="9937"/>
                    <a:pt x="50" y="9897"/>
                  </a:cubicBezTo>
                  <a:lnTo>
                    <a:pt x="50" y="9552"/>
                  </a:lnTo>
                  <a:cubicBezTo>
                    <a:pt x="50" y="9246"/>
                    <a:pt x="50" y="8802"/>
                    <a:pt x="50" y="8269"/>
                  </a:cubicBezTo>
                  <a:cubicBezTo>
                    <a:pt x="60" y="7726"/>
                    <a:pt x="80" y="7085"/>
                    <a:pt x="159" y="6375"/>
                  </a:cubicBezTo>
                  <a:cubicBezTo>
                    <a:pt x="238" y="5605"/>
                    <a:pt x="396" y="4845"/>
                    <a:pt x="632" y="4105"/>
                  </a:cubicBezTo>
                  <a:cubicBezTo>
                    <a:pt x="869" y="3365"/>
                    <a:pt x="1234" y="2675"/>
                    <a:pt x="1688" y="2053"/>
                  </a:cubicBezTo>
                  <a:cubicBezTo>
                    <a:pt x="2063" y="1550"/>
                    <a:pt x="2517" y="1096"/>
                    <a:pt x="3030" y="731"/>
                  </a:cubicBezTo>
                  <a:cubicBezTo>
                    <a:pt x="3375" y="484"/>
                    <a:pt x="3760" y="287"/>
                    <a:pt x="4155" y="149"/>
                  </a:cubicBezTo>
                  <a:cubicBezTo>
                    <a:pt x="4441" y="50"/>
                    <a:pt x="4599" y="10"/>
                    <a:pt x="4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6"/>
            <p:cNvSpPr/>
            <p:nvPr/>
          </p:nvSpPr>
          <p:spPr>
            <a:xfrm>
              <a:off x="4004550" y="3888850"/>
              <a:ext cx="116450" cy="285175"/>
            </a:xfrm>
            <a:custGeom>
              <a:avLst/>
              <a:gdLst/>
              <a:ahLst/>
              <a:cxnLst/>
              <a:rect l="l" t="t" r="r" b="b"/>
              <a:pathLst>
                <a:path w="4658" h="11407" extrusionOk="0">
                  <a:moveTo>
                    <a:pt x="4657" y="0"/>
                  </a:moveTo>
                  <a:lnTo>
                    <a:pt x="4657" y="0"/>
                  </a:lnTo>
                  <a:cubicBezTo>
                    <a:pt x="4618" y="10"/>
                    <a:pt x="4578" y="30"/>
                    <a:pt x="4539" y="40"/>
                  </a:cubicBezTo>
                  <a:cubicBezTo>
                    <a:pt x="4411" y="89"/>
                    <a:pt x="4302" y="138"/>
                    <a:pt x="4184" y="198"/>
                  </a:cubicBezTo>
                  <a:cubicBezTo>
                    <a:pt x="3759" y="395"/>
                    <a:pt x="3355" y="661"/>
                    <a:pt x="3000" y="967"/>
                  </a:cubicBezTo>
                  <a:cubicBezTo>
                    <a:pt x="2467" y="1421"/>
                    <a:pt x="2003" y="1944"/>
                    <a:pt x="1628" y="2536"/>
                  </a:cubicBezTo>
                  <a:cubicBezTo>
                    <a:pt x="1154" y="3256"/>
                    <a:pt x="799" y="4046"/>
                    <a:pt x="562" y="4865"/>
                  </a:cubicBezTo>
                  <a:cubicBezTo>
                    <a:pt x="326" y="5693"/>
                    <a:pt x="168" y="6532"/>
                    <a:pt x="89" y="7391"/>
                  </a:cubicBezTo>
                  <a:cubicBezTo>
                    <a:pt x="20" y="8170"/>
                    <a:pt x="10" y="8880"/>
                    <a:pt x="0" y="9472"/>
                  </a:cubicBezTo>
                  <a:cubicBezTo>
                    <a:pt x="0" y="10074"/>
                    <a:pt x="20" y="10558"/>
                    <a:pt x="30" y="10883"/>
                  </a:cubicBezTo>
                  <a:lnTo>
                    <a:pt x="39" y="11268"/>
                  </a:lnTo>
                  <a:cubicBezTo>
                    <a:pt x="39" y="11318"/>
                    <a:pt x="39" y="11357"/>
                    <a:pt x="49" y="11406"/>
                  </a:cubicBezTo>
                  <a:cubicBezTo>
                    <a:pt x="59" y="11357"/>
                    <a:pt x="59" y="11318"/>
                    <a:pt x="59" y="11268"/>
                  </a:cubicBezTo>
                  <a:lnTo>
                    <a:pt x="59" y="10883"/>
                  </a:lnTo>
                  <a:cubicBezTo>
                    <a:pt x="69" y="10548"/>
                    <a:pt x="59" y="10074"/>
                    <a:pt x="69" y="9472"/>
                  </a:cubicBezTo>
                  <a:cubicBezTo>
                    <a:pt x="79" y="8880"/>
                    <a:pt x="99" y="8180"/>
                    <a:pt x="178" y="7391"/>
                  </a:cubicBezTo>
                  <a:cubicBezTo>
                    <a:pt x="257" y="6552"/>
                    <a:pt x="405" y="5713"/>
                    <a:pt x="641" y="4894"/>
                  </a:cubicBezTo>
                  <a:cubicBezTo>
                    <a:pt x="878" y="4075"/>
                    <a:pt x="1233" y="3296"/>
                    <a:pt x="1697" y="2585"/>
                  </a:cubicBezTo>
                  <a:cubicBezTo>
                    <a:pt x="2062" y="1993"/>
                    <a:pt x="2516" y="1470"/>
                    <a:pt x="3029" y="1007"/>
                  </a:cubicBezTo>
                  <a:cubicBezTo>
                    <a:pt x="3384" y="701"/>
                    <a:pt x="3779" y="444"/>
                    <a:pt x="4194" y="227"/>
                  </a:cubicBezTo>
                  <a:cubicBezTo>
                    <a:pt x="4332" y="138"/>
                    <a:pt x="4460" y="99"/>
                    <a:pt x="4539" y="59"/>
                  </a:cubicBezTo>
                  <a:cubicBezTo>
                    <a:pt x="4578" y="40"/>
                    <a:pt x="4618" y="20"/>
                    <a:pt x="4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6"/>
            <p:cNvSpPr/>
            <p:nvPr/>
          </p:nvSpPr>
          <p:spPr>
            <a:xfrm>
              <a:off x="4494450" y="3644375"/>
              <a:ext cx="27150" cy="150025"/>
            </a:xfrm>
            <a:custGeom>
              <a:avLst/>
              <a:gdLst/>
              <a:ahLst/>
              <a:cxnLst/>
              <a:rect l="l" t="t" r="r" b="b"/>
              <a:pathLst>
                <a:path w="1086" h="6001" extrusionOk="0">
                  <a:moveTo>
                    <a:pt x="1085" y="1"/>
                  </a:moveTo>
                  <a:lnTo>
                    <a:pt x="59" y="31"/>
                  </a:lnTo>
                  <a:cubicBezTo>
                    <a:pt x="0" y="129"/>
                    <a:pt x="316" y="6000"/>
                    <a:pt x="316" y="6000"/>
                  </a:cubicBezTo>
                  <a:lnTo>
                    <a:pt x="1056" y="5990"/>
                  </a:lnTo>
                  <a:lnTo>
                    <a:pt x="108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6"/>
            <p:cNvSpPr/>
            <p:nvPr/>
          </p:nvSpPr>
          <p:spPr>
            <a:xfrm>
              <a:off x="4438925" y="3715675"/>
              <a:ext cx="145325" cy="185775"/>
            </a:xfrm>
            <a:custGeom>
              <a:avLst/>
              <a:gdLst/>
              <a:ahLst/>
              <a:cxnLst/>
              <a:rect l="l" t="t" r="r" b="b"/>
              <a:pathLst>
                <a:path w="5813" h="7431" extrusionOk="0">
                  <a:moveTo>
                    <a:pt x="3662" y="1"/>
                  </a:moveTo>
                  <a:lnTo>
                    <a:pt x="1895" y="139"/>
                  </a:lnTo>
                  <a:lnTo>
                    <a:pt x="1974" y="2803"/>
                  </a:lnTo>
                  <a:lnTo>
                    <a:pt x="1" y="3908"/>
                  </a:lnTo>
                  <a:lnTo>
                    <a:pt x="70" y="5654"/>
                  </a:lnTo>
                  <a:lnTo>
                    <a:pt x="1422" y="7430"/>
                  </a:lnTo>
                  <a:lnTo>
                    <a:pt x="1412" y="4904"/>
                  </a:lnTo>
                  <a:lnTo>
                    <a:pt x="3020" y="4016"/>
                  </a:lnTo>
                  <a:lnTo>
                    <a:pt x="4431" y="4707"/>
                  </a:lnTo>
                  <a:lnTo>
                    <a:pt x="4421" y="7421"/>
                  </a:lnTo>
                  <a:lnTo>
                    <a:pt x="5813" y="5615"/>
                  </a:lnTo>
                  <a:lnTo>
                    <a:pt x="5694" y="3997"/>
                  </a:lnTo>
                  <a:lnTo>
                    <a:pt x="3800" y="2674"/>
                  </a:lnTo>
                  <a:lnTo>
                    <a:pt x="366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6"/>
            <p:cNvSpPr/>
            <p:nvPr/>
          </p:nvSpPr>
          <p:spPr>
            <a:xfrm>
              <a:off x="4117025" y="3595725"/>
              <a:ext cx="301225" cy="325275"/>
            </a:xfrm>
            <a:custGeom>
              <a:avLst/>
              <a:gdLst/>
              <a:ahLst/>
              <a:cxnLst/>
              <a:rect l="l" t="t" r="r" b="b"/>
              <a:pathLst>
                <a:path w="12049" h="13011" extrusionOk="0">
                  <a:moveTo>
                    <a:pt x="9632" y="0"/>
                  </a:moveTo>
                  <a:cubicBezTo>
                    <a:pt x="9015" y="0"/>
                    <a:pt x="8403" y="264"/>
                    <a:pt x="7983" y="773"/>
                  </a:cubicBezTo>
                  <a:lnTo>
                    <a:pt x="750" y="9495"/>
                  </a:lnTo>
                  <a:cubicBezTo>
                    <a:pt x="0" y="10403"/>
                    <a:pt x="119" y="11755"/>
                    <a:pt x="1036" y="12515"/>
                  </a:cubicBezTo>
                  <a:cubicBezTo>
                    <a:pt x="1435" y="12849"/>
                    <a:pt x="1922" y="13011"/>
                    <a:pt x="2407" y="13011"/>
                  </a:cubicBezTo>
                  <a:cubicBezTo>
                    <a:pt x="3025" y="13011"/>
                    <a:pt x="3640" y="12747"/>
                    <a:pt x="4066" y="12238"/>
                  </a:cubicBezTo>
                  <a:lnTo>
                    <a:pt x="11288" y="3516"/>
                  </a:lnTo>
                  <a:cubicBezTo>
                    <a:pt x="12048" y="2608"/>
                    <a:pt x="11920" y="1246"/>
                    <a:pt x="11002" y="497"/>
                  </a:cubicBezTo>
                  <a:cubicBezTo>
                    <a:pt x="10603" y="163"/>
                    <a:pt x="10116" y="0"/>
                    <a:pt x="963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6"/>
            <p:cNvSpPr/>
            <p:nvPr/>
          </p:nvSpPr>
          <p:spPr>
            <a:xfrm>
              <a:off x="4313625" y="3615025"/>
              <a:ext cx="228200" cy="67375"/>
            </a:xfrm>
            <a:custGeom>
              <a:avLst/>
              <a:gdLst/>
              <a:ahLst/>
              <a:cxnLst/>
              <a:rect l="l" t="t" r="r" b="b"/>
              <a:pathLst>
                <a:path w="9128" h="2695" extrusionOk="0">
                  <a:moveTo>
                    <a:pt x="977" y="1"/>
                  </a:moveTo>
                  <a:cubicBezTo>
                    <a:pt x="444" y="1"/>
                    <a:pt x="0" y="435"/>
                    <a:pt x="0" y="978"/>
                  </a:cubicBezTo>
                  <a:lnTo>
                    <a:pt x="0" y="1728"/>
                  </a:lnTo>
                  <a:cubicBezTo>
                    <a:pt x="0" y="2260"/>
                    <a:pt x="444" y="2694"/>
                    <a:pt x="977" y="2694"/>
                  </a:cubicBezTo>
                  <a:lnTo>
                    <a:pt x="8161" y="2694"/>
                  </a:lnTo>
                  <a:cubicBezTo>
                    <a:pt x="8693" y="2694"/>
                    <a:pt x="9127" y="2260"/>
                    <a:pt x="9127" y="1728"/>
                  </a:cubicBezTo>
                  <a:lnTo>
                    <a:pt x="9127" y="978"/>
                  </a:lnTo>
                  <a:cubicBezTo>
                    <a:pt x="9127" y="435"/>
                    <a:pt x="8693" y="1"/>
                    <a:pt x="816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6"/>
            <p:cNvSpPr/>
            <p:nvPr/>
          </p:nvSpPr>
          <p:spPr>
            <a:xfrm>
              <a:off x="4111850" y="3805700"/>
              <a:ext cx="150975" cy="474875"/>
            </a:xfrm>
            <a:custGeom>
              <a:avLst/>
              <a:gdLst/>
              <a:ahLst/>
              <a:cxnLst/>
              <a:rect l="l" t="t" r="r" b="b"/>
              <a:pathLst>
                <a:path w="6039" h="18995" extrusionOk="0">
                  <a:moveTo>
                    <a:pt x="3029" y="1"/>
                  </a:moveTo>
                  <a:cubicBezTo>
                    <a:pt x="1352" y="1"/>
                    <a:pt x="0" y="1353"/>
                    <a:pt x="10" y="3020"/>
                  </a:cubicBezTo>
                  <a:lnTo>
                    <a:pt x="10" y="15976"/>
                  </a:lnTo>
                  <a:cubicBezTo>
                    <a:pt x="10" y="17643"/>
                    <a:pt x="1362" y="18985"/>
                    <a:pt x="3029" y="18995"/>
                  </a:cubicBezTo>
                  <a:cubicBezTo>
                    <a:pt x="4687" y="18985"/>
                    <a:pt x="6039" y="17643"/>
                    <a:pt x="6039" y="15976"/>
                  </a:cubicBezTo>
                  <a:lnTo>
                    <a:pt x="6039" y="3010"/>
                  </a:lnTo>
                  <a:cubicBezTo>
                    <a:pt x="6039" y="1353"/>
                    <a:pt x="4687" y="1"/>
                    <a:pt x="3029"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6"/>
            <p:cNvSpPr/>
            <p:nvPr/>
          </p:nvSpPr>
          <p:spPr>
            <a:xfrm>
              <a:off x="4148350" y="4171225"/>
              <a:ext cx="81425" cy="74400"/>
            </a:xfrm>
            <a:custGeom>
              <a:avLst/>
              <a:gdLst/>
              <a:ahLst/>
              <a:cxnLst/>
              <a:rect l="l" t="t" r="r" b="b"/>
              <a:pathLst>
                <a:path w="3257" h="2976" extrusionOk="0">
                  <a:moveTo>
                    <a:pt x="1629" y="0"/>
                  </a:moveTo>
                  <a:cubicBezTo>
                    <a:pt x="1246" y="0"/>
                    <a:pt x="864" y="146"/>
                    <a:pt x="573" y="437"/>
                  </a:cubicBezTo>
                  <a:cubicBezTo>
                    <a:pt x="1" y="1019"/>
                    <a:pt x="1" y="1957"/>
                    <a:pt x="573" y="2539"/>
                  </a:cubicBezTo>
                  <a:cubicBezTo>
                    <a:pt x="864" y="2830"/>
                    <a:pt x="1246" y="2975"/>
                    <a:pt x="1629" y="2975"/>
                  </a:cubicBezTo>
                  <a:cubicBezTo>
                    <a:pt x="2011" y="2975"/>
                    <a:pt x="2393" y="2830"/>
                    <a:pt x="2684" y="2539"/>
                  </a:cubicBezTo>
                  <a:cubicBezTo>
                    <a:pt x="3257" y="1957"/>
                    <a:pt x="3257" y="1019"/>
                    <a:pt x="2684" y="437"/>
                  </a:cubicBezTo>
                  <a:cubicBezTo>
                    <a:pt x="2393" y="146"/>
                    <a:pt x="2011" y="0"/>
                    <a:pt x="162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6"/>
            <p:cNvSpPr/>
            <p:nvPr/>
          </p:nvSpPr>
          <p:spPr>
            <a:xfrm>
              <a:off x="4147600" y="3833625"/>
              <a:ext cx="79950" cy="74450"/>
            </a:xfrm>
            <a:custGeom>
              <a:avLst/>
              <a:gdLst/>
              <a:ahLst/>
              <a:cxnLst/>
              <a:rect l="l" t="t" r="r" b="b"/>
              <a:pathLst>
                <a:path w="3198" h="2978" extrusionOk="0">
                  <a:moveTo>
                    <a:pt x="1602" y="0"/>
                  </a:moveTo>
                  <a:cubicBezTo>
                    <a:pt x="885" y="0"/>
                    <a:pt x="254" y="522"/>
                    <a:pt x="129" y="1252"/>
                  </a:cubicBezTo>
                  <a:cubicBezTo>
                    <a:pt x="1" y="2061"/>
                    <a:pt x="553" y="2831"/>
                    <a:pt x="1363" y="2959"/>
                  </a:cubicBezTo>
                  <a:cubicBezTo>
                    <a:pt x="1441" y="2972"/>
                    <a:pt x="1519" y="2978"/>
                    <a:pt x="1597" y="2978"/>
                  </a:cubicBezTo>
                  <a:cubicBezTo>
                    <a:pt x="2315" y="2978"/>
                    <a:pt x="2954" y="2456"/>
                    <a:pt x="3070" y="1726"/>
                  </a:cubicBezTo>
                  <a:cubicBezTo>
                    <a:pt x="3198" y="917"/>
                    <a:pt x="2655" y="157"/>
                    <a:pt x="1836" y="19"/>
                  </a:cubicBezTo>
                  <a:cubicBezTo>
                    <a:pt x="1758" y="6"/>
                    <a:pt x="1679" y="0"/>
                    <a:pt x="160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6"/>
            <p:cNvSpPr/>
            <p:nvPr/>
          </p:nvSpPr>
          <p:spPr>
            <a:xfrm>
              <a:off x="4329650" y="3626125"/>
              <a:ext cx="45175" cy="45175"/>
            </a:xfrm>
            <a:custGeom>
              <a:avLst/>
              <a:gdLst/>
              <a:ahLst/>
              <a:cxnLst/>
              <a:rect l="l" t="t" r="r" b="b"/>
              <a:pathLst>
                <a:path w="1807" h="1807" extrusionOk="0">
                  <a:moveTo>
                    <a:pt x="899" y="1"/>
                  </a:moveTo>
                  <a:cubicBezTo>
                    <a:pt x="395" y="1"/>
                    <a:pt x="1" y="405"/>
                    <a:pt x="1" y="909"/>
                  </a:cubicBezTo>
                  <a:cubicBezTo>
                    <a:pt x="1" y="1402"/>
                    <a:pt x="395" y="1806"/>
                    <a:pt x="899" y="1806"/>
                  </a:cubicBezTo>
                  <a:cubicBezTo>
                    <a:pt x="1402" y="1806"/>
                    <a:pt x="1806" y="1402"/>
                    <a:pt x="1806" y="909"/>
                  </a:cubicBezTo>
                  <a:cubicBezTo>
                    <a:pt x="1806" y="405"/>
                    <a:pt x="1402" y="1"/>
                    <a:pt x="89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6"/>
            <p:cNvSpPr/>
            <p:nvPr/>
          </p:nvSpPr>
          <p:spPr>
            <a:xfrm>
              <a:off x="4490975" y="3633525"/>
              <a:ext cx="41475" cy="30875"/>
            </a:xfrm>
            <a:custGeom>
              <a:avLst/>
              <a:gdLst/>
              <a:ahLst/>
              <a:cxnLst/>
              <a:rect l="l" t="t" r="r" b="b"/>
              <a:pathLst>
                <a:path w="1659" h="1235" extrusionOk="0">
                  <a:moveTo>
                    <a:pt x="833" y="1"/>
                  </a:moveTo>
                  <a:cubicBezTo>
                    <a:pt x="677" y="1"/>
                    <a:pt x="519" y="60"/>
                    <a:pt x="396" y="178"/>
                  </a:cubicBezTo>
                  <a:cubicBezTo>
                    <a:pt x="1" y="563"/>
                    <a:pt x="277" y="1234"/>
                    <a:pt x="830" y="1234"/>
                  </a:cubicBezTo>
                  <a:cubicBezTo>
                    <a:pt x="1382" y="1234"/>
                    <a:pt x="1659" y="563"/>
                    <a:pt x="1264" y="178"/>
                  </a:cubicBezTo>
                  <a:cubicBezTo>
                    <a:pt x="1145" y="60"/>
                    <a:pt x="990" y="1"/>
                    <a:pt x="83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6"/>
            <p:cNvSpPr/>
            <p:nvPr/>
          </p:nvSpPr>
          <p:spPr>
            <a:xfrm>
              <a:off x="4122950" y="3804575"/>
              <a:ext cx="140875" cy="82800"/>
            </a:xfrm>
            <a:custGeom>
              <a:avLst/>
              <a:gdLst/>
              <a:ahLst/>
              <a:cxnLst/>
              <a:rect l="l" t="t" r="r" b="b"/>
              <a:pathLst>
                <a:path w="5635" h="3312" extrusionOk="0">
                  <a:moveTo>
                    <a:pt x="2577" y="1"/>
                  </a:moveTo>
                  <a:cubicBezTo>
                    <a:pt x="2389" y="1"/>
                    <a:pt x="2201" y="19"/>
                    <a:pt x="2013" y="56"/>
                  </a:cubicBezTo>
                  <a:cubicBezTo>
                    <a:pt x="1589" y="125"/>
                    <a:pt x="1184" y="283"/>
                    <a:pt x="829" y="520"/>
                  </a:cubicBezTo>
                  <a:cubicBezTo>
                    <a:pt x="592" y="668"/>
                    <a:pt x="375" y="855"/>
                    <a:pt x="188" y="1072"/>
                  </a:cubicBezTo>
                  <a:cubicBezTo>
                    <a:pt x="138" y="1131"/>
                    <a:pt x="89" y="1200"/>
                    <a:pt x="50" y="1260"/>
                  </a:cubicBezTo>
                  <a:cubicBezTo>
                    <a:pt x="30" y="1279"/>
                    <a:pt x="10" y="1309"/>
                    <a:pt x="0" y="1329"/>
                  </a:cubicBezTo>
                  <a:cubicBezTo>
                    <a:pt x="1" y="1329"/>
                    <a:pt x="2" y="1329"/>
                    <a:pt x="3" y="1329"/>
                  </a:cubicBezTo>
                  <a:cubicBezTo>
                    <a:pt x="41" y="1329"/>
                    <a:pt x="271" y="935"/>
                    <a:pt x="869" y="569"/>
                  </a:cubicBezTo>
                  <a:cubicBezTo>
                    <a:pt x="1224" y="352"/>
                    <a:pt x="1618" y="204"/>
                    <a:pt x="2033" y="135"/>
                  </a:cubicBezTo>
                  <a:cubicBezTo>
                    <a:pt x="2212" y="100"/>
                    <a:pt x="2393" y="83"/>
                    <a:pt x="2572" y="83"/>
                  </a:cubicBezTo>
                  <a:cubicBezTo>
                    <a:pt x="3407" y="83"/>
                    <a:pt x="4214" y="452"/>
                    <a:pt x="4766" y="1102"/>
                  </a:cubicBezTo>
                  <a:cubicBezTo>
                    <a:pt x="5042" y="1417"/>
                    <a:pt x="5259" y="1783"/>
                    <a:pt x="5397" y="2177"/>
                  </a:cubicBezTo>
                  <a:cubicBezTo>
                    <a:pt x="5634" y="2848"/>
                    <a:pt x="5555" y="3312"/>
                    <a:pt x="5585" y="3312"/>
                  </a:cubicBezTo>
                  <a:cubicBezTo>
                    <a:pt x="5595" y="3282"/>
                    <a:pt x="5595" y="3253"/>
                    <a:pt x="5595" y="3223"/>
                  </a:cubicBezTo>
                  <a:cubicBezTo>
                    <a:pt x="5595" y="3154"/>
                    <a:pt x="5605" y="3075"/>
                    <a:pt x="5595" y="2996"/>
                  </a:cubicBezTo>
                  <a:cubicBezTo>
                    <a:pt x="5595" y="2710"/>
                    <a:pt x="5546" y="2424"/>
                    <a:pt x="5457" y="2158"/>
                  </a:cubicBezTo>
                  <a:cubicBezTo>
                    <a:pt x="5319" y="1753"/>
                    <a:pt x="5111" y="1378"/>
                    <a:pt x="4825" y="1052"/>
                  </a:cubicBezTo>
                  <a:cubicBezTo>
                    <a:pt x="4266" y="380"/>
                    <a:pt x="3435" y="1"/>
                    <a:pt x="25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6"/>
            <p:cNvSpPr/>
            <p:nvPr/>
          </p:nvSpPr>
          <p:spPr>
            <a:xfrm>
              <a:off x="4393050" y="3610100"/>
              <a:ext cx="16050" cy="80675"/>
            </a:xfrm>
            <a:custGeom>
              <a:avLst/>
              <a:gdLst/>
              <a:ahLst/>
              <a:cxnLst/>
              <a:rect l="l" t="t" r="r" b="b"/>
              <a:pathLst>
                <a:path w="642" h="3227" extrusionOk="0">
                  <a:moveTo>
                    <a:pt x="149" y="0"/>
                  </a:moveTo>
                  <a:cubicBezTo>
                    <a:pt x="139" y="10"/>
                    <a:pt x="247" y="178"/>
                    <a:pt x="356" y="464"/>
                  </a:cubicBezTo>
                  <a:cubicBezTo>
                    <a:pt x="425" y="632"/>
                    <a:pt x="474" y="800"/>
                    <a:pt x="504" y="977"/>
                  </a:cubicBezTo>
                  <a:cubicBezTo>
                    <a:pt x="543" y="1194"/>
                    <a:pt x="553" y="1411"/>
                    <a:pt x="543" y="1638"/>
                  </a:cubicBezTo>
                  <a:cubicBezTo>
                    <a:pt x="533" y="1855"/>
                    <a:pt x="504" y="2073"/>
                    <a:pt x="445" y="2290"/>
                  </a:cubicBezTo>
                  <a:cubicBezTo>
                    <a:pt x="395" y="2457"/>
                    <a:pt x="336" y="2625"/>
                    <a:pt x="257" y="2793"/>
                  </a:cubicBezTo>
                  <a:cubicBezTo>
                    <a:pt x="119" y="3069"/>
                    <a:pt x="1" y="3227"/>
                    <a:pt x="11" y="3227"/>
                  </a:cubicBezTo>
                  <a:cubicBezTo>
                    <a:pt x="11" y="3227"/>
                    <a:pt x="50" y="3197"/>
                    <a:pt x="99" y="3128"/>
                  </a:cubicBezTo>
                  <a:cubicBezTo>
                    <a:pt x="178" y="3030"/>
                    <a:pt x="247" y="2931"/>
                    <a:pt x="307" y="2822"/>
                  </a:cubicBezTo>
                  <a:cubicBezTo>
                    <a:pt x="395" y="2655"/>
                    <a:pt x="464" y="2487"/>
                    <a:pt x="524" y="2309"/>
                  </a:cubicBezTo>
                  <a:cubicBezTo>
                    <a:pt x="583" y="2092"/>
                    <a:pt x="622" y="1865"/>
                    <a:pt x="632" y="1638"/>
                  </a:cubicBezTo>
                  <a:cubicBezTo>
                    <a:pt x="642" y="1411"/>
                    <a:pt x="622" y="1184"/>
                    <a:pt x="583" y="967"/>
                  </a:cubicBezTo>
                  <a:cubicBezTo>
                    <a:pt x="543" y="780"/>
                    <a:pt x="484" y="602"/>
                    <a:pt x="415" y="435"/>
                  </a:cubicBezTo>
                  <a:cubicBezTo>
                    <a:pt x="366" y="326"/>
                    <a:pt x="307" y="218"/>
                    <a:pt x="237" y="109"/>
                  </a:cubicBezTo>
                  <a:cubicBezTo>
                    <a:pt x="188" y="40"/>
                    <a:pt x="149" y="0"/>
                    <a:pt x="1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6"/>
            <p:cNvSpPr/>
            <p:nvPr/>
          </p:nvSpPr>
          <p:spPr>
            <a:xfrm>
              <a:off x="3737875" y="4158950"/>
              <a:ext cx="2508975" cy="134225"/>
            </a:xfrm>
            <a:custGeom>
              <a:avLst/>
              <a:gdLst/>
              <a:ahLst/>
              <a:cxnLst/>
              <a:rect l="l" t="t" r="r" b="b"/>
              <a:pathLst>
                <a:path w="100359" h="5369" extrusionOk="0">
                  <a:moveTo>
                    <a:pt x="1945" y="1"/>
                  </a:moveTo>
                  <a:cubicBezTo>
                    <a:pt x="869" y="1"/>
                    <a:pt x="1" y="869"/>
                    <a:pt x="1" y="1944"/>
                  </a:cubicBezTo>
                  <a:lnTo>
                    <a:pt x="1" y="3424"/>
                  </a:lnTo>
                  <a:cubicBezTo>
                    <a:pt x="1" y="4500"/>
                    <a:pt x="869" y="5368"/>
                    <a:pt x="1945" y="5368"/>
                  </a:cubicBezTo>
                  <a:lnTo>
                    <a:pt x="98415" y="5368"/>
                  </a:lnTo>
                  <a:cubicBezTo>
                    <a:pt x="99490" y="5368"/>
                    <a:pt x="100359" y="4500"/>
                    <a:pt x="100359" y="3424"/>
                  </a:cubicBezTo>
                  <a:lnTo>
                    <a:pt x="100359" y="1944"/>
                  </a:lnTo>
                  <a:cubicBezTo>
                    <a:pt x="100359" y="869"/>
                    <a:pt x="99490" y="1"/>
                    <a:pt x="9841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6"/>
            <p:cNvSpPr/>
            <p:nvPr/>
          </p:nvSpPr>
          <p:spPr>
            <a:xfrm>
              <a:off x="5822550" y="4196050"/>
              <a:ext cx="73275" cy="66675"/>
            </a:xfrm>
            <a:custGeom>
              <a:avLst/>
              <a:gdLst/>
              <a:ahLst/>
              <a:cxnLst/>
              <a:rect l="l" t="t" r="r" b="b"/>
              <a:pathLst>
                <a:path w="2931" h="2667" extrusionOk="0">
                  <a:moveTo>
                    <a:pt x="1470" y="1"/>
                  </a:moveTo>
                  <a:cubicBezTo>
                    <a:pt x="862" y="1"/>
                    <a:pt x="312" y="415"/>
                    <a:pt x="168" y="1033"/>
                  </a:cubicBezTo>
                  <a:cubicBezTo>
                    <a:pt x="0" y="1743"/>
                    <a:pt x="444" y="2463"/>
                    <a:pt x="1155" y="2631"/>
                  </a:cubicBezTo>
                  <a:cubicBezTo>
                    <a:pt x="1258" y="2655"/>
                    <a:pt x="1360" y="2667"/>
                    <a:pt x="1462" y="2667"/>
                  </a:cubicBezTo>
                  <a:cubicBezTo>
                    <a:pt x="2070" y="2667"/>
                    <a:pt x="2619" y="2253"/>
                    <a:pt x="2763" y="1644"/>
                  </a:cubicBezTo>
                  <a:cubicBezTo>
                    <a:pt x="2931" y="924"/>
                    <a:pt x="2487" y="204"/>
                    <a:pt x="1776" y="36"/>
                  </a:cubicBezTo>
                  <a:cubicBezTo>
                    <a:pt x="1674" y="12"/>
                    <a:pt x="1571" y="1"/>
                    <a:pt x="147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6"/>
            <p:cNvSpPr/>
            <p:nvPr/>
          </p:nvSpPr>
          <p:spPr>
            <a:xfrm>
              <a:off x="6136325" y="4195825"/>
              <a:ext cx="73775" cy="66625"/>
            </a:xfrm>
            <a:custGeom>
              <a:avLst/>
              <a:gdLst/>
              <a:ahLst/>
              <a:cxnLst/>
              <a:rect l="l" t="t" r="r" b="b"/>
              <a:pathLst>
                <a:path w="2951" h="2665" extrusionOk="0">
                  <a:moveTo>
                    <a:pt x="1475" y="1"/>
                  </a:moveTo>
                  <a:cubicBezTo>
                    <a:pt x="885" y="1"/>
                    <a:pt x="345" y="396"/>
                    <a:pt x="188" y="992"/>
                  </a:cubicBezTo>
                  <a:cubicBezTo>
                    <a:pt x="0" y="1703"/>
                    <a:pt x="424" y="2433"/>
                    <a:pt x="1135" y="2620"/>
                  </a:cubicBezTo>
                  <a:cubicBezTo>
                    <a:pt x="1249" y="2650"/>
                    <a:pt x="1363" y="2665"/>
                    <a:pt x="1475" y="2665"/>
                  </a:cubicBezTo>
                  <a:cubicBezTo>
                    <a:pt x="2065" y="2665"/>
                    <a:pt x="2605" y="2270"/>
                    <a:pt x="2763" y="1673"/>
                  </a:cubicBezTo>
                  <a:cubicBezTo>
                    <a:pt x="2950" y="963"/>
                    <a:pt x="2526" y="233"/>
                    <a:pt x="1816" y="45"/>
                  </a:cubicBezTo>
                  <a:cubicBezTo>
                    <a:pt x="1702" y="15"/>
                    <a:pt x="1588" y="1"/>
                    <a:pt x="147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6"/>
            <p:cNvSpPr/>
            <p:nvPr/>
          </p:nvSpPr>
          <p:spPr>
            <a:xfrm>
              <a:off x="5507775" y="4196025"/>
              <a:ext cx="73050" cy="66750"/>
            </a:xfrm>
            <a:custGeom>
              <a:avLst/>
              <a:gdLst/>
              <a:ahLst/>
              <a:cxnLst/>
              <a:rect l="l" t="t" r="r" b="b"/>
              <a:pathLst>
                <a:path w="2922" h="2670" extrusionOk="0">
                  <a:moveTo>
                    <a:pt x="1460" y="0"/>
                  </a:moveTo>
                  <a:cubicBezTo>
                    <a:pt x="1118" y="0"/>
                    <a:pt x="775" y="131"/>
                    <a:pt x="514" y="392"/>
                  </a:cubicBezTo>
                  <a:cubicBezTo>
                    <a:pt x="1" y="915"/>
                    <a:pt x="1" y="1754"/>
                    <a:pt x="514" y="2277"/>
                  </a:cubicBezTo>
                  <a:cubicBezTo>
                    <a:pt x="775" y="2538"/>
                    <a:pt x="1118" y="2669"/>
                    <a:pt x="1460" y="2669"/>
                  </a:cubicBezTo>
                  <a:cubicBezTo>
                    <a:pt x="1802" y="2669"/>
                    <a:pt x="2142" y="2538"/>
                    <a:pt x="2399" y="2277"/>
                  </a:cubicBezTo>
                  <a:cubicBezTo>
                    <a:pt x="2922" y="1754"/>
                    <a:pt x="2922" y="915"/>
                    <a:pt x="2399" y="392"/>
                  </a:cubicBezTo>
                  <a:cubicBezTo>
                    <a:pt x="2142" y="131"/>
                    <a:pt x="1802" y="0"/>
                    <a:pt x="146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6"/>
            <p:cNvSpPr/>
            <p:nvPr/>
          </p:nvSpPr>
          <p:spPr>
            <a:xfrm>
              <a:off x="5191800" y="4195825"/>
              <a:ext cx="75500" cy="66650"/>
            </a:xfrm>
            <a:custGeom>
              <a:avLst/>
              <a:gdLst/>
              <a:ahLst/>
              <a:cxnLst/>
              <a:rect l="l" t="t" r="r" b="b"/>
              <a:pathLst>
                <a:path w="3020" h="2666" extrusionOk="0">
                  <a:moveTo>
                    <a:pt x="1519" y="0"/>
                  </a:moveTo>
                  <a:cubicBezTo>
                    <a:pt x="1348" y="0"/>
                    <a:pt x="1175" y="34"/>
                    <a:pt x="1007" y="104"/>
                  </a:cubicBezTo>
                  <a:cubicBezTo>
                    <a:pt x="326" y="381"/>
                    <a:pt x="0" y="1160"/>
                    <a:pt x="276" y="1841"/>
                  </a:cubicBezTo>
                  <a:cubicBezTo>
                    <a:pt x="492" y="2354"/>
                    <a:pt x="988" y="2665"/>
                    <a:pt x="1510" y="2665"/>
                  </a:cubicBezTo>
                  <a:cubicBezTo>
                    <a:pt x="1681" y="2665"/>
                    <a:pt x="1855" y="2632"/>
                    <a:pt x="2023" y="2561"/>
                  </a:cubicBezTo>
                  <a:cubicBezTo>
                    <a:pt x="2694" y="2285"/>
                    <a:pt x="3019" y="1505"/>
                    <a:pt x="2743" y="825"/>
                  </a:cubicBezTo>
                  <a:cubicBezTo>
                    <a:pt x="2535" y="312"/>
                    <a:pt x="2041" y="0"/>
                    <a:pt x="15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6"/>
            <p:cNvSpPr/>
            <p:nvPr/>
          </p:nvSpPr>
          <p:spPr>
            <a:xfrm>
              <a:off x="4878275" y="4196050"/>
              <a:ext cx="73275" cy="66675"/>
            </a:xfrm>
            <a:custGeom>
              <a:avLst/>
              <a:gdLst/>
              <a:ahLst/>
              <a:cxnLst/>
              <a:rect l="l" t="t" r="r" b="b"/>
              <a:pathLst>
                <a:path w="2931" h="2667" extrusionOk="0">
                  <a:moveTo>
                    <a:pt x="1470" y="1"/>
                  </a:moveTo>
                  <a:cubicBezTo>
                    <a:pt x="864" y="1"/>
                    <a:pt x="322" y="415"/>
                    <a:pt x="178" y="1033"/>
                  </a:cubicBezTo>
                  <a:cubicBezTo>
                    <a:pt x="0" y="1743"/>
                    <a:pt x="444" y="2463"/>
                    <a:pt x="1164" y="2631"/>
                  </a:cubicBezTo>
                  <a:cubicBezTo>
                    <a:pt x="1266" y="2655"/>
                    <a:pt x="1368" y="2667"/>
                    <a:pt x="1468" y="2667"/>
                  </a:cubicBezTo>
                  <a:cubicBezTo>
                    <a:pt x="2069" y="2667"/>
                    <a:pt x="2619" y="2253"/>
                    <a:pt x="2763" y="1644"/>
                  </a:cubicBezTo>
                  <a:cubicBezTo>
                    <a:pt x="2931" y="924"/>
                    <a:pt x="2497" y="214"/>
                    <a:pt x="1776" y="36"/>
                  </a:cubicBezTo>
                  <a:cubicBezTo>
                    <a:pt x="1673" y="12"/>
                    <a:pt x="1571" y="1"/>
                    <a:pt x="147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6"/>
            <p:cNvSpPr/>
            <p:nvPr/>
          </p:nvSpPr>
          <p:spPr>
            <a:xfrm>
              <a:off x="4563500" y="4196125"/>
              <a:ext cx="73550" cy="66675"/>
            </a:xfrm>
            <a:custGeom>
              <a:avLst/>
              <a:gdLst/>
              <a:ahLst/>
              <a:cxnLst/>
              <a:rect l="l" t="t" r="r" b="b"/>
              <a:pathLst>
                <a:path w="2942" h="2667" extrusionOk="0">
                  <a:moveTo>
                    <a:pt x="1468" y="1"/>
                  </a:moveTo>
                  <a:cubicBezTo>
                    <a:pt x="1121" y="1"/>
                    <a:pt x="775" y="137"/>
                    <a:pt x="514" y="408"/>
                  </a:cubicBezTo>
                  <a:cubicBezTo>
                    <a:pt x="1" y="931"/>
                    <a:pt x="11" y="1780"/>
                    <a:pt x="543" y="2293"/>
                  </a:cubicBezTo>
                  <a:cubicBezTo>
                    <a:pt x="799" y="2543"/>
                    <a:pt x="1132" y="2667"/>
                    <a:pt x="1465" y="2667"/>
                  </a:cubicBezTo>
                  <a:cubicBezTo>
                    <a:pt x="1815" y="2667"/>
                    <a:pt x="2165" y="2531"/>
                    <a:pt x="2428" y="2263"/>
                  </a:cubicBezTo>
                  <a:cubicBezTo>
                    <a:pt x="2941" y="1730"/>
                    <a:pt x="2921" y="891"/>
                    <a:pt x="2398" y="378"/>
                  </a:cubicBezTo>
                  <a:cubicBezTo>
                    <a:pt x="2137" y="127"/>
                    <a:pt x="1802" y="1"/>
                    <a:pt x="146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6"/>
            <p:cNvSpPr/>
            <p:nvPr/>
          </p:nvSpPr>
          <p:spPr>
            <a:xfrm>
              <a:off x="4247525" y="4196075"/>
              <a:ext cx="75750" cy="66625"/>
            </a:xfrm>
            <a:custGeom>
              <a:avLst/>
              <a:gdLst/>
              <a:ahLst/>
              <a:cxnLst/>
              <a:rect l="l" t="t" r="r" b="b"/>
              <a:pathLst>
                <a:path w="3030" h="2665" extrusionOk="0">
                  <a:moveTo>
                    <a:pt x="1519" y="0"/>
                  </a:moveTo>
                  <a:cubicBezTo>
                    <a:pt x="1348" y="0"/>
                    <a:pt x="1174" y="34"/>
                    <a:pt x="1007" y="104"/>
                  </a:cubicBezTo>
                  <a:cubicBezTo>
                    <a:pt x="326" y="380"/>
                    <a:pt x="0" y="1160"/>
                    <a:pt x="286" y="1841"/>
                  </a:cubicBezTo>
                  <a:cubicBezTo>
                    <a:pt x="502" y="2354"/>
                    <a:pt x="992" y="2665"/>
                    <a:pt x="1511" y="2665"/>
                  </a:cubicBezTo>
                  <a:cubicBezTo>
                    <a:pt x="1682" y="2665"/>
                    <a:pt x="1855" y="2632"/>
                    <a:pt x="2023" y="2561"/>
                  </a:cubicBezTo>
                  <a:cubicBezTo>
                    <a:pt x="2704" y="2285"/>
                    <a:pt x="3029" y="1505"/>
                    <a:pt x="2743" y="824"/>
                  </a:cubicBezTo>
                  <a:cubicBezTo>
                    <a:pt x="2535" y="311"/>
                    <a:pt x="2041" y="0"/>
                    <a:pt x="15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6"/>
            <p:cNvSpPr/>
            <p:nvPr/>
          </p:nvSpPr>
          <p:spPr>
            <a:xfrm>
              <a:off x="3934000" y="4195950"/>
              <a:ext cx="73275" cy="66525"/>
            </a:xfrm>
            <a:custGeom>
              <a:avLst/>
              <a:gdLst/>
              <a:ahLst/>
              <a:cxnLst/>
              <a:rect l="l" t="t" r="r" b="b"/>
              <a:pathLst>
                <a:path w="2931" h="2661" extrusionOk="0">
                  <a:moveTo>
                    <a:pt x="1450" y="1"/>
                  </a:moveTo>
                  <a:cubicBezTo>
                    <a:pt x="853" y="1"/>
                    <a:pt x="311" y="414"/>
                    <a:pt x="168" y="1027"/>
                  </a:cubicBezTo>
                  <a:cubicBezTo>
                    <a:pt x="0" y="1737"/>
                    <a:pt x="444" y="2457"/>
                    <a:pt x="1154" y="2625"/>
                  </a:cubicBezTo>
                  <a:cubicBezTo>
                    <a:pt x="1257" y="2649"/>
                    <a:pt x="1360" y="2661"/>
                    <a:pt x="1462" y="2661"/>
                  </a:cubicBezTo>
                  <a:cubicBezTo>
                    <a:pt x="2069" y="2661"/>
                    <a:pt x="2619" y="2247"/>
                    <a:pt x="2763" y="1639"/>
                  </a:cubicBezTo>
                  <a:cubicBezTo>
                    <a:pt x="2931" y="918"/>
                    <a:pt x="2487" y="208"/>
                    <a:pt x="1766" y="40"/>
                  </a:cubicBezTo>
                  <a:cubicBezTo>
                    <a:pt x="1660" y="14"/>
                    <a:pt x="1554" y="1"/>
                    <a:pt x="14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6"/>
            <p:cNvSpPr/>
            <p:nvPr/>
          </p:nvSpPr>
          <p:spPr>
            <a:xfrm>
              <a:off x="3999100" y="4293150"/>
              <a:ext cx="385100" cy="360650"/>
            </a:xfrm>
            <a:custGeom>
              <a:avLst/>
              <a:gdLst/>
              <a:ahLst/>
              <a:cxnLst/>
              <a:rect l="l" t="t" r="r" b="b"/>
              <a:pathLst>
                <a:path w="15404" h="14426" extrusionOk="0">
                  <a:moveTo>
                    <a:pt x="198" y="0"/>
                  </a:moveTo>
                  <a:lnTo>
                    <a:pt x="1" y="14426"/>
                  </a:lnTo>
                  <a:lnTo>
                    <a:pt x="15206" y="14426"/>
                  </a:lnTo>
                  <a:lnTo>
                    <a:pt x="1540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6"/>
            <p:cNvSpPr/>
            <p:nvPr/>
          </p:nvSpPr>
          <p:spPr>
            <a:xfrm>
              <a:off x="5683900" y="4293150"/>
              <a:ext cx="383125" cy="359425"/>
            </a:xfrm>
            <a:custGeom>
              <a:avLst/>
              <a:gdLst/>
              <a:ahLst/>
              <a:cxnLst/>
              <a:rect l="l" t="t" r="r" b="b"/>
              <a:pathLst>
                <a:path w="15325" h="14377" extrusionOk="0">
                  <a:moveTo>
                    <a:pt x="119" y="0"/>
                  </a:moveTo>
                  <a:lnTo>
                    <a:pt x="1" y="14376"/>
                  </a:lnTo>
                  <a:lnTo>
                    <a:pt x="15206" y="14376"/>
                  </a:lnTo>
                  <a:lnTo>
                    <a:pt x="1532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6"/>
            <p:cNvSpPr/>
            <p:nvPr/>
          </p:nvSpPr>
          <p:spPr>
            <a:xfrm>
              <a:off x="4111350" y="4157975"/>
              <a:ext cx="155425" cy="2225"/>
            </a:xfrm>
            <a:custGeom>
              <a:avLst/>
              <a:gdLst/>
              <a:ahLst/>
              <a:cxnLst/>
              <a:rect l="l" t="t" r="r" b="b"/>
              <a:pathLst>
                <a:path w="6217" h="89" extrusionOk="0">
                  <a:moveTo>
                    <a:pt x="3109" y="0"/>
                  </a:moveTo>
                  <a:cubicBezTo>
                    <a:pt x="1392" y="0"/>
                    <a:pt x="0" y="20"/>
                    <a:pt x="0" y="40"/>
                  </a:cubicBezTo>
                  <a:cubicBezTo>
                    <a:pt x="0" y="69"/>
                    <a:pt x="1392" y="89"/>
                    <a:pt x="3109" y="89"/>
                  </a:cubicBezTo>
                  <a:cubicBezTo>
                    <a:pt x="4825" y="89"/>
                    <a:pt x="6217" y="69"/>
                    <a:pt x="6217" y="40"/>
                  </a:cubicBezTo>
                  <a:cubicBezTo>
                    <a:pt x="6217" y="20"/>
                    <a:pt x="4825" y="0"/>
                    <a:pt x="310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6"/>
            <p:cNvSpPr/>
            <p:nvPr/>
          </p:nvSpPr>
          <p:spPr>
            <a:xfrm>
              <a:off x="3745025" y="4279325"/>
              <a:ext cx="2412775" cy="2250"/>
            </a:xfrm>
            <a:custGeom>
              <a:avLst/>
              <a:gdLst/>
              <a:ahLst/>
              <a:cxnLst/>
              <a:rect l="l" t="t" r="r" b="b"/>
              <a:pathLst>
                <a:path w="96511" h="90" extrusionOk="0">
                  <a:moveTo>
                    <a:pt x="9769" y="1"/>
                  </a:moveTo>
                  <a:cubicBezTo>
                    <a:pt x="8990" y="1"/>
                    <a:pt x="780" y="30"/>
                    <a:pt x="1" y="30"/>
                  </a:cubicBezTo>
                  <a:lnTo>
                    <a:pt x="1" y="70"/>
                  </a:lnTo>
                  <a:cubicBezTo>
                    <a:pt x="780" y="70"/>
                    <a:pt x="8990" y="89"/>
                    <a:pt x="9769" y="89"/>
                  </a:cubicBezTo>
                  <a:lnTo>
                    <a:pt x="37663" y="89"/>
                  </a:lnTo>
                  <a:lnTo>
                    <a:pt x="68557" y="80"/>
                  </a:lnTo>
                  <a:lnTo>
                    <a:pt x="89377" y="70"/>
                  </a:lnTo>
                  <a:lnTo>
                    <a:pt x="95040" y="60"/>
                  </a:lnTo>
                  <a:lnTo>
                    <a:pt x="96511" y="60"/>
                  </a:lnTo>
                  <a:lnTo>
                    <a:pt x="95031" y="40"/>
                  </a:lnTo>
                  <a:lnTo>
                    <a:pt x="89367" y="30"/>
                  </a:lnTo>
                  <a:lnTo>
                    <a:pt x="68547" y="10"/>
                  </a:lnTo>
                  <a:lnTo>
                    <a:pt x="3766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6"/>
            <p:cNvSpPr/>
            <p:nvPr/>
          </p:nvSpPr>
          <p:spPr>
            <a:xfrm>
              <a:off x="3754900" y="4167100"/>
              <a:ext cx="2475425" cy="113250"/>
            </a:xfrm>
            <a:custGeom>
              <a:avLst/>
              <a:gdLst/>
              <a:ahLst/>
              <a:cxnLst/>
              <a:rect l="l" t="t" r="r" b="b"/>
              <a:pathLst>
                <a:path w="99017" h="4530" extrusionOk="0">
                  <a:moveTo>
                    <a:pt x="75207" y="0"/>
                  </a:moveTo>
                  <a:cubicBezTo>
                    <a:pt x="61236" y="0"/>
                    <a:pt x="38524" y="13"/>
                    <a:pt x="16368" y="13"/>
                  </a:cubicBezTo>
                  <a:cubicBezTo>
                    <a:pt x="10829" y="13"/>
                    <a:pt x="5325" y="12"/>
                    <a:pt x="1" y="10"/>
                  </a:cubicBezTo>
                  <a:lnTo>
                    <a:pt x="1" y="59"/>
                  </a:lnTo>
                  <a:cubicBezTo>
                    <a:pt x="17748" y="59"/>
                    <a:pt x="37495" y="64"/>
                    <a:pt x="53863" y="64"/>
                  </a:cubicBezTo>
                  <a:cubicBezTo>
                    <a:pt x="62047" y="64"/>
                    <a:pt x="69386" y="63"/>
                    <a:pt x="75207" y="59"/>
                  </a:cubicBezTo>
                  <a:lnTo>
                    <a:pt x="96037" y="49"/>
                  </a:lnTo>
                  <a:cubicBezTo>
                    <a:pt x="96116" y="47"/>
                    <a:pt x="96195" y="46"/>
                    <a:pt x="96275" y="46"/>
                  </a:cubicBezTo>
                  <a:cubicBezTo>
                    <a:pt x="96491" y="46"/>
                    <a:pt x="96708" y="55"/>
                    <a:pt x="96925" y="69"/>
                  </a:cubicBezTo>
                  <a:cubicBezTo>
                    <a:pt x="97201" y="109"/>
                    <a:pt x="97467" y="207"/>
                    <a:pt x="97714" y="345"/>
                  </a:cubicBezTo>
                  <a:cubicBezTo>
                    <a:pt x="98158" y="592"/>
                    <a:pt x="98503" y="997"/>
                    <a:pt x="98691" y="1470"/>
                  </a:cubicBezTo>
                  <a:cubicBezTo>
                    <a:pt x="98849" y="1875"/>
                    <a:pt x="98888" y="2319"/>
                    <a:pt x="98799" y="2743"/>
                  </a:cubicBezTo>
                  <a:cubicBezTo>
                    <a:pt x="98720" y="3098"/>
                    <a:pt x="98563" y="3434"/>
                    <a:pt x="98336" y="3710"/>
                  </a:cubicBezTo>
                  <a:cubicBezTo>
                    <a:pt x="98148" y="3927"/>
                    <a:pt x="97931" y="4115"/>
                    <a:pt x="97675" y="4253"/>
                  </a:cubicBezTo>
                  <a:cubicBezTo>
                    <a:pt x="97497" y="4351"/>
                    <a:pt x="97300" y="4421"/>
                    <a:pt x="97102" y="4470"/>
                  </a:cubicBezTo>
                  <a:cubicBezTo>
                    <a:pt x="96984" y="4499"/>
                    <a:pt x="96856" y="4509"/>
                    <a:pt x="96737" y="4519"/>
                  </a:cubicBezTo>
                  <a:lnTo>
                    <a:pt x="96609" y="4529"/>
                  </a:lnTo>
                  <a:lnTo>
                    <a:pt x="96737" y="4529"/>
                  </a:lnTo>
                  <a:cubicBezTo>
                    <a:pt x="96856" y="4519"/>
                    <a:pt x="96984" y="4509"/>
                    <a:pt x="97102" y="4480"/>
                  </a:cubicBezTo>
                  <a:cubicBezTo>
                    <a:pt x="97309" y="4430"/>
                    <a:pt x="97497" y="4361"/>
                    <a:pt x="97684" y="4263"/>
                  </a:cubicBezTo>
                  <a:cubicBezTo>
                    <a:pt x="97931" y="4125"/>
                    <a:pt x="98158" y="3947"/>
                    <a:pt x="98346" y="3730"/>
                  </a:cubicBezTo>
                  <a:cubicBezTo>
                    <a:pt x="98868" y="3098"/>
                    <a:pt x="99016" y="2230"/>
                    <a:pt x="98711" y="1460"/>
                  </a:cubicBezTo>
                  <a:lnTo>
                    <a:pt x="98720" y="1460"/>
                  </a:lnTo>
                  <a:cubicBezTo>
                    <a:pt x="98533" y="977"/>
                    <a:pt x="98178" y="572"/>
                    <a:pt x="97734" y="326"/>
                  </a:cubicBezTo>
                  <a:cubicBezTo>
                    <a:pt x="97487" y="178"/>
                    <a:pt x="97211" y="89"/>
                    <a:pt x="96935" y="49"/>
                  </a:cubicBezTo>
                  <a:cubicBezTo>
                    <a:pt x="96705" y="27"/>
                    <a:pt x="96481" y="16"/>
                    <a:pt x="96259" y="16"/>
                  </a:cubicBezTo>
                  <a:cubicBezTo>
                    <a:pt x="96185" y="16"/>
                    <a:pt x="96111" y="17"/>
                    <a:pt x="96037" y="20"/>
                  </a:cubicBezTo>
                  <a:lnTo>
                    <a:pt x="752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6"/>
            <p:cNvSpPr/>
            <p:nvPr/>
          </p:nvSpPr>
          <p:spPr>
            <a:xfrm>
              <a:off x="2812100" y="4158950"/>
              <a:ext cx="974650" cy="134225"/>
            </a:xfrm>
            <a:custGeom>
              <a:avLst/>
              <a:gdLst/>
              <a:ahLst/>
              <a:cxnLst/>
              <a:rect l="l" t="t" r="r" b="b"/>
              <a:pathLst>
                <a:path w="38986" h="5369" extrusionOk="0">
                  <a:moveTo>
                    <a:pt x="1944" y="1"/>
                  </a:moveTo>
                  <a:cubicBezTo>
                    <a:pt x="879" y="1"/>
                    <a:pt x="1" y="869"/>
                    <a:pt x="11" y="1944"/>
                  </a:cubicBezTo>
                  <a:lnTo>
                    <a:pt x="11" y="3424"/>
                  </a:lnTo>
                  <a:cubicBezTo>
                    <a:pt x="11" y="4490"/>
                    <a:pt x="879" y="5368"/>
                    <a:pt x="1944" y="5368"/>
                  </a:cubicBezTo>
                  <a:lnTo>
                    <a:pt x="38985" y="5329"/>
                  </a:lnTo>
                  <a:lnTo>
                    <a:pt x="38985" y="20"/>
                  </a:lnTo>
                  <a:lnTo>
                    <a:pt x="1944"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6"/>
            <p:cNvSpPr/>
            <p:nvPr/>
          </p:nvSpPr>
          <p:spPr>
            <a:xfrm>
              <a:off x="2655950" y="3972700"/>
              <a:ext cx="100925" cy="218825"/>
            </a:xfrm>
            <a:custGeom>
              <a:avLst/>
              <a:gdLst/>
              <a:ahLst/>
              <a:cxnLst/>
              <a:rect l="l" t="t" r="r" b="b"/>
              <a:pathLst>
                <a:path w="4037" h="8753" extrusionOk="0">
                  <a:moveTo>
                    <a:pt x="1" y="1"/>
                  </a:moveTo>
                  <a:cubicBezTo>
                    <a:pt x="1" y="11"/>
                    <a:pt x="139" y="50"/>
                    <a:pt x="386" y="129"/>
                  </a:cubicBezTo>
                  <a:cubicBezTo>
                    <a:pt x="741" y="257"/>
                    <a:pt x="1076" y="435"/>
                    <a:pt x="1372" y="642"/>
                  </a:cubicBezTo>
                  <a:cubicBezTo>
                    <a:pt x="1826" y="968"/>
                    <a:pt x="2221" y="1353"/>
                    <a:pt x="2547" y="1797"/>
                  </a:cubicBezTo>
                  <a:cubicBezTo>
                    <a:pt x="2941" y="2339"/>
                    <a:pt x="3257" y="2951"/>
                    <a:pt x="3474" y="3593"/>
                  </a:cubicBezTo>
                  <a:cubicBezTo>
                    <a:pt x="3681" y="4234"/>
                    <a:pt x="3810" y="4895"/>
                    <a:pt x="3879" y="5566"/>
                  </a:cubicBezTo>
                  <a:cubicBezTo>
                    <a:pt x="3948" y="6188"/>
                    <a:pt x="3977" y="6750"/>
                    <a:pt x="3977" y="7224"/>
                  </a:cubicBezTo>
                  <a:lnTo>
                    <a:pt x="3977" y="8339"/>
                  </a:lnTo>
                  <a:lnTo>
                    <a:pt x="3977" y="8644"/>
                  </a:lnTo>
                  <a:cubicBezTo>
                    <a:pt x="3977" y="8684"/>
                    <a:pt x="3977" y="8714"/>
                    <a:pt x="3977" y="8753"/>
                  </a:cubicBezTo>
                  <a:cubicBezTo>
                    <a:pt x="3987" y="8714"/>
                    <a:pt x="3997" y="8684"/>
                    <a:pt x="3997" y="8644"/>
                  </a:cubicBezTo>
                  <a:cubicBezTo>
                    <a:pt x="3997" y="8566"/>
                    <a:pt x="4007" y="8467"/>
                    <a:pt x="4007" y="8339"/>
                  </a:cubicBezTo>
                  <a:cubicBezTo>
                    <a:pt x="4017" y="8082"/>
                    <a:pt x="4027" y="7697"/>
                    <a:pt x="4027" y="7224"/>
                  </a:cubicBezTo>
                  <a:cubicBezTo>
                    <a:pt x="4036" y="6661"/>
                    <a:pt x="4007" y="6109"/>
                    <a:pt x="3958" y="5556"/>
                  </a:cubicBezTo>
                  <a:cubicBezTo>
                    <a:pt x="3888" y="4875"/>
                    <a:pt x="3760" y="4204"/>
                    <a:pt x="3553" y="3563"/>
                  </a:cubicBezTo>
                  <a:cubicBezTo>
                    <a:pt x="3336" y="2912"/>
                    <a:pt x="3010" y="2300"/>
                    <a:pt x="2606" y="1747"/>
                  </a:cubicBezTo>
                  <a:cubicBezTo>
                    <a:pt x="2270" y="1303"/>
                    <a:pt x="1866" y="909"/>
                    <a:pt x="1402" y="593"/>
                  </a:cubicBezTo>
                  <a:cubicBezTo>
                    <a:pt x="1096" y="386"/>
                    <a:pt x="761" y="218"/>
                    <a:pt x="396" y="100"/>
                  </a:cubicBezTo>
                  <a:cubicBezTo>
                    <a:pt x="307" y="70"/>
                    <a:pt x="208" y="40"/>
                    <a:pt x="99" y="21"/>
                  </a:cubicBezTo>
                  <a:cubicBezTo>
                    <a:pt x="70" y="11"/>
                    <a:pt x="30"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6"/>
            <p:cNvSpPr/>
            <p:nvPr/>
          </p:nvSpPr>
          <p:spPr>
            <a:xfrm>
              <a:off x="2669525" y="3942625"/>
              <a:ext cx="101650" cy="248900"/>
            </a:xfrm>
            <a:custGeom>
              <a:avLst/>
              <a:gdLst/>
              <a:ahLst/>
              <a:cxnLst/>
              <a:rect l="l" t="t" r="r" b="b"/>
              <a:pathLst>
                <a:path w="4066" h="9956" extrusionOk="0">
                  <a:moveTo>
                    <a:pt x="1" y="0"/>
                  </a:moveTo>
                  <a:cubicBezTo>
                    <a:pt x="1" y="10"/>
                    <a:pt x="149" y="69"/>
                    <a:pt x="405" y="198"/>
                  </a:cubicBezTo>
                  <a:cubicBezTo>
                    <a:pt x="770" y="385"/>
                    <a:pt x="1106" y="612"/>
                    <a:pt x="1411" y="888"/>
                  </a:cubicBezTo>
                  <a:cubicBezTo>
                    <a:pt x="1865" y="1283"/>
                    <a:pt x="2270" y="1747"/>
                    <a:pt x="2596" y="2260"/>
                  </a:cubicBezTo>
                  <a:cubicBezTo>
                    <a:pt x="2990" y="2881"/>
                    <a:pt x="3296" y="3562"/>
                    <a:pt x="3503" y="4273"/>
                  </a:cubicBezTo>
                  <a:cubicBezTo>
                    <a:pt x="3711" y="4983"/>
                    <a:pt x="3849" y="5713"/>
                    <a:pt x="3918" y="6453"/>
                  </a:cubicBezTo>
                  <a:cubicBezTo>
                    <a:pt x="3987" y="7134"/>
                    <a:pt x="4007" y="7756"/>
                    <a:pt x="4007" y="8279"/>
                  </a:cubicBezTo>
                  <a:cubicBezTo>
                    <a:pt x="4016" y="8802"/>
                    <a:pt x="4016" y="9216"/>
                    <a:pt x="4016" y="9512"/>
                  </a:cubicBezTo>
                  <a:lnTo>
                    <a:pt x="4016" y="9838"/>
                  </a:lnTo>
                  <a:cubicBezTo>
                    <a:pt x="4016" y="9877"/>
                    <a:pt x="4016" y="9917"/>
                    <a:pt x="4026" y="9956"/>
                  </a:cubicBezTo>
                  <a:cubicBezTo>
                    <a:pt x="4036" y="9926"/>
                    <a:pt x="4036" y="9887"/>
                    <a:pt x="4036" y="9847"/>
                  </a:cubicBezTo>
                  <a:cubicBezTo>
                    <a:pt x="4036" y="9759"/>
                    <a:pt x="4046" y="9650"/>
                    <a:pt x="4046" y="9512"/>
                  </a:cubicBezTo>
                  <a:cubicBezTo>
                    <a:pt x="4056" y="9216"/>
                    <a:pt x="4066" y="8802"/>
                    <a:pt x="4066" y="8279"/>
                  </a:cubicBezTo>
                  <a:cubicBezTo>
                    <a:pt x="4066" y="7756"/>
                    <a:pt x="4056" y="7144"/>
                    <a:pt x="3997" y="6453"/>
                  </a:cubicBezTo>
                  <a:cubicBezTo>
                    <a:pt x="3928" y="5713"/>
                    <a:pt x="3789" y="4973"/>
                    <a:pt x="3592" y="4253"/>
                  </a:cubicBezTo>
                  <a:cubicBezTo>
                    <a:pt x="3375" y="3533"/>
                    <a:pt x="3069" y="2842"/>
                    <a:pt x="2665" y="2210"/>
                  </a:cubicBezTo>
                  <a:cubicBezTo>
                    <a:pt x="2329" y="1697"/>
                    <a:pt x="1925" y="1234"/>
                    <a:pt x="1451" y="839"/>
                  </a:cubicBezTo>
                  <a:cubicBezTo>
                    <a:pt x="1135" y="572"/>
                    <a:pt x="790" y="346"/>
                    <a:pt x="425" y="168"/>
                  </a:cubicBezTo>
                  <a:cubicBezTo>
                    <a:pt x="316" y="119"/>
                    <a:pt x="218" y="69"/>
                    <a:pt x="109" y="40"/>
                  </a:cubicBezTo>
                  <a:cubicBezTo>
                    <a:pt x="79" y="20"/>
                    <a:pt x="40" y="1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6"/>
            <p:cNvSpPr/>
            <p:nvPr/>
          </p:nvSpPr>
          <p:spPr>
            <a:xfrm>
              <a:off x="2318000" y="3731950"/>
              <a:ext cx="23975" cy="202050"/>
            </a:xfrm>
            <a:custGeom>
              <a:avLst/>
              <a:gdLst/>
              <a:ahLst/>
              <a:cxnLst/>
              <a:rect l="l" t="t" r="r" b="b"/>
              <a:pathLst>
                <a:path w="959" h="8082" extrusionOk="0">
                  <a:moveTo>
                    <a:pt x="1" y="1"/>
                  </a:moveTo>
                  <a:lnTo>
                    <a:pt x="218" y="8082"/>
                  </a:lnTo>
                  <a:lnTo>
                    <a:pt x="869" y="8072"/>
                  </a:lnTo>
                  <a:cubicBezTo>
                    <a:pt x="869" y="8072"/>
                    <a:pt x="958" y="90"/>
                    <a:pt x="90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6"/>
            <p:cNvSpPr/>
            <p:nvPr/>
          </p:nvSpPr>
          <p:spPr>
            <a:xfrm>
              <a:off x="2300750" y="3906850"/>
              <a:ext cx="60950" cy="78725"/>
            </a:xfrm>
            <a:custGeom>
              <a:avLst/>
              <a:gdLst/>
              <a:ahLst/>
              <a:cxnLst/>
              <a:rect l="l" t="t" r="r" b="b"/>
              <a:pathLst>
                <a:path w="2438" h="3149" extrusionOk="0">
                  <a:moveTo>
                    <a:pt x="849" y="0"/>
                  </a:moveTo>
                  <a:lnTo>
                    <a:pt x="819" y="1125"/>
                  </a:lnTo>
                  <a:lnTo>
                    <a:pt x="30" y="1717"/>
                  </a:lnTo>
                  <a:lnTo>
                    <a:pt x="0" y="2398"/>
                  </a:lnTo>
                  <a:lnTo>
                    <a:pt x="612" y="3148"/>
                  </a:lnTo>
                  <a:lnTo>
                    <a:pt x="573" y="1994"/>
                  </a:lnTo>
                  <a:lnTo>
                    <a:pt x="1165" y="1688"/>
                  </a:lnTo>
                  <a:lnTo>
                    <a:pt x="1855" y="2053"/>
                  </a:lnTo>
                  <a:lnTo>
                    <a:pt x="1875" y="3118"/>
                  </a:lnTo>
                  <a:lnTo>
                    <a:pt x="2437" y="2349"/>
                  </a:lnTo>
                  <a:lnTo>
                    <a:pt x="2437" y="1609"/>
                  </a:lnTo>
                  <a:lnTo>
                    <a:pt x="1589" y="1165"/>
                  </a:lnTo>
                  <a:lnTo>
                    <a:pt x="1599" y="40"/>
                  </a:lnTo>
                  <a:lnTo>
                    <a:pt x="84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6"/>
            <p:cNvSpPr/>
            <p:nvPr/>
          </p:nvSpPr>
          <p:spPr>
            <a:xfrm>
              <a:off x="2410025" y="3686700"/>
              <a:ext cx="263225" cy="284025"/>
            </a:xfrm>
            <a:custGeom>
              <a:avLst/>
              <a:gdLst/>
              <a:ahLst/>
              <a:cxnLst/>
              <a:rect l="l" t="t" r="r" b="b"/>
              <a:pathLst>
                <a:path w="10529" h="11361" extrusionOk="0">
                  <a:moveTo>
                    <a:pt x="2108" y="0"/>
                  </a:moveTo>
                  <a:cubicBezTo>
                    <a:pt x="1689" y="0"/>
                    <a:pt x="1268" y="140"/>
                    <a:pt x="918" y="429"/>
                  </a:cubicBezTo>
                  <a:cubicBezTo>
                    <a:pt x="119" y="1090"/>
                    <a:pt x="0" y="2275"/>
                    <a:pt x="661" y="3074"/>
                  </a:cubicBezTo>
                  <a:lnTo>
                    <a:pt x="6976" y="10681"/>
                  </a:lnTo>
                  <a:cubicBezTo>
                    <a:pt x="7347" y="11129"/>
                    <a:pt x="7882" y="11360"/>
                    <a:pt x="8421" y="11360"/>
                  </a:cubicBezTo>
                  <a:cubicBezTo>
                    <a:pt x="8844" y="11360"/>
                    <a:pt x="9270" y="11218"/>
                    <a:pt x="9621" y="10928"/>
                  </a:cubicBezTo>
                  <a:cubicBezTo>
                    <a:pt x="10410" y="10267"/>
                    <a:pt x="10529" y="9083"/>
                    <a:pt x="9867" y="8284"/>
                  </a:cubicBezTo>
                  <a:lnTo>
                    <a:pt x="3553" y="676"/>
                  </a:lnTo>
                  <a:cubicBezTo>
                    <a:pt x="3181" y="232"/>
                    <a:pt x="2646" y="0"/>
                    <a:pt x="2108"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6"/>
            <p:cNvSpPr/>
            <p:nvPr/>
          </p:nvSpPr>
          <p:spPr>
            <a:xfrm>
              <a:off x="2301975" y="3703600"/>
              <a:ext cx="199350" cy="58975"/>
            </a:xfrm>
            <a:custGeom>
              <a:avLst/>
              <a:gdLst/>
              <a:ahLst/>
              <a:cxnLst/>
              <a:rect l="l" t="t" r="r" b="b"/>
              <a:pathLst>
                <a:path w="7974" h="2359" extrusionOk="0">
                  <a:moveTo>
                    <a:pt x="1175" y="0"/>
                  </a:moveTo>
                  <a:cubicBezTo>
                    <a:pt x="524" y="0"/>
                    <a:pt x="1" y="523"/>
                    <a:pt x="1" y="1174"/>
                  </a:cubicBezTo>
                  <a:cubicBezTo>
                    <a:pt x="1" y="1825"/>
                    <a:pt x="524" y="2358"/>
                    <a:pt x="1175" y="2358"/>
                  </a:cubicBezTo>
                  <a:lnTo>
                    <a:pt x="6789" y="2358"/>
                  </a:lnTo>
                  <a:cubicBezTo>
                    <a:pt x="7440" y="2358"/>
                    <a:pt x="7973" y="1825"/>
                    <a:pt x="7973" y="1174"/>
                  </a:cubicBezTo>
                  <a:cubicBezTo>
                    <a:pt x="7973" y="523"/>
                    <a:pt x="7440" y="0"/>
                    <a:pt x="6789"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6"/>
            <p:cNvSpPr/>
            <p:nvPr/>
          </p:nvSpPr>
          <p:spPr>
            <a:xfrm>
              <a:off x="2545700" y="3870100"/>
              <a:ext cx="131750" cy="414425"/>
            </a:xfrm>
            <a:custGeom>
              <a:avLst/>
              <a:gdLst/>
              <a:ahLst/>
              <a:cxnLst/>
              <a:rect l="l" t="t" r="r" b="b"/>
              <a:pathLst>
                <a:path w="5270" h="16577" extrusionOk="0">
                  <a:moveTo>
                    <a:pt x="1905" y="0"/>
                  </a:moveTo>
                  <a:cubicBezTo>
                    <a:pt x="849" y="0"/>
                    <a:pt x="0" y="849"/>
                    <a:pt x="0" y="1905"/>
                  </a:cubicBezTo>
                  <a:lnTo>
                    <a:pt x="0" y="14673"/>
                  </a:lnTo>
                  <a:cubicBezTo>
                    <a:pt x="0" y="15728"/>
                    <a:pt x="849" y="16577"/>
                    <a:pt x="1905" y="16577"/>
                  </a:cubicBezTo>
                  <a:lnTo>
                    <a:pt x="3355" y="16577"/>
                  </a:lnTo>
                  <a:cubicBezTo>
                    <a:pt x="4421" y="16577"/>
                    <a:pt x="5269" y="15728"/>
                    <a:pt x="5269" y="14673"/>
                  </a:cubicBezTo>
                  <a:lnTo>
                    <a:pt x="5269" y="1905"/>
                  </a:lnTo>
                  <a:cubicBezTo>
                    <a:pt x="5269" y="849"/>
                    <a:pt x="4421" y="0"/>
                    <a:pt x="3355"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6"/>
            <p:cNvSpPr/>
            <p:nvPr/>
          </p:nvSpPr>
          <p:spPr>
            <a:xfrm>
              <a:off x="2573825" y="4189200"/>
              <a:ext cx="72525" cy="64950"/>
            </a:xfrm>
            <a:custGeom>
              <a:avLst/>
              <a:gdLst/>
              <a:ahLst/>
              <a:cxnLst/>
              <a:rect l="l" t="t" r="r" b="b"/>
              <a:pathLst>
                <a:path w="2901" h="2598" extrusionOk="0">
                  <a:moveTo>
                    <a:pt x="1448" y="1"/>
                  </a:moveTo>
                  <a:cubicBezTo>
                    <a:pt x="1091" y="1"/>
                    <a:pt x="738" y="147"/>
                    <a:pt x="484" y="438"/>
                  </a:cubicBezTo>
                  <a:cubicBezTo>
                    <a:pt x="0" y="971"/>
                    <a:pt x="49" y="1790"/>
                    <a:pt x="582" y="2264"/>
                  </a:cubicBezTo>
                  <a:cubicBezTo>
                    <a:pt x="834" y="2488"/>
                    <a:pt x="1145" y="2598"/>
                    <a:pt x="1453" y="2598"/>
                  </a:cubicBezTo>
                  <a:cubicBezTo>
                    <a:pt x="1810" y="2598"/>
                    <a:pt x="2163" y="2451"/>
                    <a:pt x="2418" y="2165"/>
                  </a:cubicBezTo>
                  <a:cubicBezTo>
                    <a:pt x="2901" y="1622"/>
                    <a:pt x="2852" y="803"/>
                    <a:pt x="2319" y="330"/>
                  </a:cubicBezTo>
                  <a:cubicBezTo>
                    <a:pt x="2067" y="110"/>
                    <a:pt x="1756" y="1"/>
                    <a:pt x="14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6"/>
            <p:cNvSpPr/>
            <p:nvPr/>
          </p:nvSpPr>
          <p:spPr>
            <a:xfrm>
              <a:off x="2575800" y="3894450"/>
              <a:ext cx="71300" cy="64975"/>
            </a:xfrm>
            <a:custGeom>
              <a:avLst/>
              <a:gdLst/>
              <a:ahLst/>
              <a:cxnLst/>
              <a:rect l="l" t="t" r="r" b="b"/>
              <a:pathLst>
                <a:path w="2852" h="2599" extrusionOk="0">
                  <a:moveTo>
                    <a:pt x="1427" y="1"/>
                  </a:moveTo>
                  <a:cubicBezTo>
                    <a:pt x="1095" y="1"/>
                    <a:pt x="765" y="126"/>
                    <a:pt x="513" y="378"/>
                  </a:cubicBezTo>
                  <a:cubicBezTo>
                    <a:pt x="0" y="891"/>
                    <a:pt x="0" y="1710"/>
                    <a:pt x="513" y="2213"/>
                  </a:cubicBezTo>
                  <a:cubicBezTo>
                    <a:pt x="765" y="2470"/>
                    <a:pt x="1095" y="2598"/>
                    <a:pt x="1427" y="2598"/>
                  </a:cubicBezTo>
                  <a:cubicBezTo>
                    <a:pt x="1759" y="2598"/>
                    <a:pt x="2092" y="2470"/>
                    <a:pt x="2348" y="2213"/>
                  </a:cubicBezTo>
                  <a:cubicBezTo>
                    <a:pt x="2852" y="1710"/>
                    <a:pt x="2852" y="891"/>
                    <a:pt x="2348" y="378"/>
                  </a:cubicBezTo>
                  <a:cubicBezTo>
                    <a:pt x="2092" y="126"/>
                    <a:pt x="1759" y="1"/>
                    <a:pt x="142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6"/>
            <p:cNvSpPr/>
            <p:nvPr/>
          </p:nvSpPr>
          <p:spPr>
            <a:xfrm>
              <a:off x="2448000" y="3713200"/>
              <a:ext cx="39500" cy="39500"/>
            </a:xfrm>
            <a:custGeom>
              <a:avLst/>
              <a:gdLst/>
              <a:ahLst/>
              <a:cxnLst/>
              <a:rect l="l" t="t" r="r" b="b"/>
              <a:pathLst>
                <a:path w="1580" h="1580" extrusionOk="0">
                  <a:moveTo>
                    <a:pt x="790" y="1"/>
                  </a:moveTo>
                  <a:cubicBezTo>
                    <a:pt x="356" y="1"/>
                    <a:pt x="1" y="356"/>
                    <a:pt x="1" y="790"/>
                  </a:cubicBezTo>
                  <a:cubicBezTo>
                    <a:pt x="1" y="1224"/>
                    <a:pt x="356" y="1580"/>
                    <a:pt x="790" y="1580"/>
                  </a:cubicBezTo>
                  <a:cubicBezTo>
                    <a:pt x="1224" y="1580"/>
                    <a:pt x="1580" y="1224"/>
                    <a:pt x="1580" y="790"/>
                  </a:cubicBezTo>
                  <a:cubicBezTo>
                    <a:pt x="1580" y="356"/>
                    <a:pt x="1224" y="1"/>
                    <a:pt x="7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6"/>
            <p:cNvSpPr/>
            <p:nvPr/>
          </p:nvSpPr>
          <p:spPr>
            <a:xfrm>
              <a:off x="2315050" y="3719625"/>
              <a:ext cx="26675" cy="26900"/>
            </a:xfrm>
            <a:custGeom>
              <a:avLst/>
              <a:gdLst/>
              <a:ahLst/>
              <a:cxnLst/>
              <a:rect l="l" t="t" r="r" b="b"/>
              <a:pathLst>
                <a:path w="1067" h="1076" extrusionOk="0">
                  <a:moveTo>
                    <a:pt x="533" y="0"/>
                  </a:moveTo>
                  <a:cubicBezTo>
                    <a:pt x="237" y="0"/>
                    <a:pt x="1" y="237"/>
                    <a:pt x="1" y="533"/>
                  </a:cubicBezTo>
                  <a:cubicBezTo>
                    <a:pt x="1" y="829"/>
                    <a:pt x="237" y="1076"/>
                    <a:pt x="533" y="1076"/>
                  </a:cubicBezTo>
                  <a:cubicBezTo>
                    <a:pt x="829" y="1076"/>
                    <a:pt x="1066" y="829"/>
                    <a:pt x="1066" y="533"/>
                  </a:cubicBezTo>
                  <a:cubicBezTo>
                    <a:pt x="1066" y="237"/>
                    <a:pt x="829" y="0"/>
                    <a:pt x="53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6"/>
            <p:cNvSpPr/>
            <p:nvPr/>
          </p:nvSpPr>
          <p:spPr>
            <a:xfrm>
              <a:off x="2545450" y="3868825"/>
              <a:ext cx="122125" cy="72575"/>
            </a:xfrm>
            <a:custGeom>
              <a:avLst/>
              <a:gdLst/>
              <a:ahLst/>
              <a:cxnLst/>
              <a:rect l="l" t="t" r="r" b="b"/>
              <a:pathLst>
                <a:path w="4885" h="2903" extrusionOk="0">
                  <a:moveTo>
                    <a:pt x="2632" y="0"/>
                  </a:moveTo>
                  <a:cubicBezTo>
                    <a:pt x="1884" y="0"/>
                    <a:pt x="1163" y="332"/>
                    <a:pt x="671" y="920"/>
                  </a:cubicBezTo>
                  <a:cubicBezTo>
                    <a:pt x="425" y="1206"/>
                    <a:pt x="237" y="1531"/>
                    <a:pt x="129" y="1887"/>
                  </a:cubicBezTo>
                  <a:cubicBezTo>
                    <a:pt x="50" y="2123"/>
                    <a:pt x="0" y="2370"/>
                    <a:pt x="0" y="2627"/>
                  </a:cubicBezTo>
                  <a:cubicBezTo>
                    <a:pt x="0" y="2696"/>
                    <a:pt x="0" y="2765"/>
                    <a:pt x="10" y="2834"/>
                  </a:cubicBezTo>
                  <a:cubicBezTo>
                    <a:pt x="10" y="2854"/>
                    <a:pt x="10" y="2873"/>
                    <a:pt x="20" y="2903"/>
                  </a:cubicBezTo>
                  <a:cubicBezTo>
                    <a:pt x="20" y="2557"/>
                    <a:pt x="79" y="2222"/>
                    <a:pt x="188" y="1906"/>
                  </a:cubicBezTo>
                  <a:cubicBezTo>
                    <a:pt x="306" y="1561"/>
                    <a:pt x="494" y="1245"/>
                    <a:pt x="731" y="979"/>
                  </a:cubicBezTo>
                  <a:cubicBezTo>
                    <a:pt x="1220" y="408"/>
                    <a:pt x="1924" y="87"/>
                    <a:pt x="2661" y="87"/>
                  </a:cubicBezTo>
                  <a:cubicBezTo>
                    <a:pt x="2816" y="87"/>
                    <a:pt x="2972" y="101"/>
                    <a:pt x="3128" y="130"/>
                  </a:cubicBezTo>
                  <a:cubicBezTo>
                    <a:pt x="3483" y="189"/>
                    <a:pt x="3829" y="318"/>
                    <a:pt x="4135" y="505"/>
                  </a:cubicBezTo>
                  <a:cubicBezTo>
                    <a:pt x="4421" y="693"/>
                    <a:pt x="4677" y="910"/>
                    <a:pt x="4885" y="1166"/>
                  </a:cubicBezTo>
                  <a:cubicBezTo>
                    <a:pt x="4885" y="1147"/>
                    <a:pt x="4865" y="1127"/>
                    <a:pt x="4855" y="1107"/>
                  </a:cubicBezTo>
                  <a:cubicBezTo>
                    <a:pt x="4816" y="1058"/>
                    <a:pt x="4776" y="999"/>
                    <a:pt x="4727" y="949"/>
                  </a:cubicBezTo>
                  <a:cubicBezTo>
                    <a:pt x="4569" y="752"/>
                    <a:pt x="4381" y="584"/>
                    <a:pt x="4164" y="456"/>
                  </a:cubicBezTo>
                  <a:cubicBezTo>
                    <a:pt x="3858" y="249"/>
                    <a:pt x="3503" y="110"/>
                    <a:pt x="3138" y="51"/>
                  </a:cubicBezTo>
                  <a:cubicBezTo>
                    <a:pt x="2970" y="17"/>
                    <a:pt x="2800" y="0"/>
                    <a:pt x="26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6"/>
            <p:cNvSpPr/>
            <p:nvPr/>
          </p:nvSpPr>
          <p:spPr>
            <a:xfrm>
              <a:off x="2417925" y="3699350"/>
              <a:ext cx="14325" cy="70400"/>
            </a:xfrm>
            <a:custGeom>
              <a:avLst/>
              <a:gdLst/>
              <a:ahLst/>
              <a:cxnLst/>
              <a:rect l="l" t="t" r="r" b="b"/>
              <a:pathLst>
                <a:path w="573" h="2816" extrusionOk="0">
                  <a:moveTo>
                    <a:pt x="431" y="1"/>
                  </a:moveTo>
                  <a:cubicBezTo>
                    <a:pt x="420" y="1"/>
                    <a:pt x="401" y="39"/>
                    <a:pt x="365" y="101"/>
                  </a:cubicBezTo>
                  <a:cubicBezTo>
                    <a:pt x="296" y="190"/>
                    <a:pt x="247" y="279"/>
                    <a:pt x="207" y="387"/>
                  </a:cubicBezTo>
                  <a:cubicBezTo>
                    <a:pt x="138" y="525"/>
                    <a:pt x="89" y="683"/>
                    <a:pt x="59" y="841"/>
                  </a:cubicBezTo>
                  <a:cubicBezTo>
                    <a:pt x="20" y="1038"/>
                    <a:pt x="0" y="1236"/>
                    <a:pt x="10" y="1433"/>
                  </a:cubicBezTo>
                  <a:cubicBezTo>
                    <a:pt x="20" y="1630"/>
                    <a:pt x="49" y="1828"/>
                    <a:pt x="109" y="2025"/>
                  </a:cubicBezTo>
                  <a:cubicBezTo>
                    <a:pt x="158" y="2173"/>
                    <a:pt x="217" y="2321"/>
                    <a:pt x="296" y="2459"/>
                  </a:cubicBezTo>
                  <a:cubicBezTo>
                    <a:pt x="345" y="2558"/>
                    <a:pt x="405" y="2647"/>
                    <a:pt x="474" y="2726"/>
                  </a:cubicBezTo>
                  <a:cubicBezTo>
                    <a:pt x="518" y="2779"/>
                    <a:pt x="538" y="2816"/>
                    <a:pt x="556" y="2816"/>
                  </a:cubicBezTo>
                  <a:cubicBezTo>
                    <a:pt x="558" y="2816"/>
                    <a:pt x="560" y="2815"/>
                    <a:pt x="563" y="2814"/>
                  </a:cubicBezTo>
                  <a:cubicBezTo>
                    <a:pt x="572" y="2805"/>
                    <a:pt x="474" y="2676"/>
                    <a:pt x="345" y="2430"/>
                  </a:cubicBezTo>
                  <a:cubicBezTo>
                    <a:pt x="40" y="1798"/>
                    <a:pt x="10" y="1058"/>
                    <a:pt x="257" y="397"/>
                  </a:cubicBezTo>
                  <a:cubicBezTo>
                    <a:pt x="355" y="150"/>
                    <a:pt x="444" y="12"/>
                    <a:pt x="434" y="2"/>
                  </a:cubicBezTo>
                  <a:cubicBezTo>
                    <a:pt x="433" y="1"/>
                    <a:pt x="432" y="1"/>
                    <a:pt x="4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6"/>
            <p:cNvSpPr/>
            <p:nvPr/>
          </p:nvSpPr>
          <p:spPr>
            <a:xfrm>
              <a:off x="722250" y="3923375"/>
              <a:ext cx="114975" cy="250650"/>
            </a:xfrm>
            <a:custGeom>
              <a:avLst/>
              <a:gdLst/>
              <a:ahLst/>
              <a:cxnLst/>
              <a:rect l="l" t="t" r="r" b="b"/>
              <a:pathLst>
                <a:path w="4599" h="10026" extrusionOk="0">
                  <a:moveTo>
                    <a:pt x="4599" y="1"/>
                  </a:moveTo>
                  <a:cubicBezTo>
                    <a:pt x="4569" y="1"/>
                    <a:pt x="4530" y="10"/>
                    <a:pt x="4490" y="20"/>
                  </a:cubicBezTo>
                  <a:cubicBezTo>
                    <a:pt x="4382" y="50"/>
                    <a:pt x="4264" y="79"/>
                    <a:pt x="4155" y="109"/>
                  </a:cubicBezTo>
                  <a:cubicBezTo>
                    <a:pt x="3750" y="247"/>
                    <a:pt x="3356" y="435"/>
                    <a:pt x="3001" y="681"/>
                  </a:cubicBezTo>
                  <a:cubicBezTo>
                    <a:pt x="2478" y="1046"/>
                    <a:pt x="2014" y="1490"/>
                    <a:pt x="1639" y="2004"/>
                  </a:cubicBezTo>
                  <a:cubicBezTo>
                    <a:pt x="1165" y="2635"/>
                    <a:pt x="800" y="3336"/>
                    <a:pt x="554" y="4076"/>
                  </a:cubicBezTo>
                  <a:cubicBezTo>
                    <a:pt x="317" y="4816"/>
                    <a:pt x="159" y="5585"/>
                    <a:pt x="90" y="6365"/>
                  </a:cubicBezTo>
                  <a:cubicBezTo>
                    <a:pt x="31" y="6996"/>
                    <a:pt x="1" y="7628"/>
                    <a:pt x="1" y="8269"/>
                  </a:cubicBezTo>
                  <a:cubicBezTo>
                    <a:pt x="1" y="8812"/>
                    <a:pt x="11" y="9246"/>
                    <a:pt x="21" y="9552"/>
                  </a:cubicBezTo>
                  <a:cubicBezTo>
                    <a:pt x="31" y="9690"/>
                    <a:pt x="40" y="9808"/>
                    <a:pt x="40" y="9897"/>
                  </a:cubicBezTo>
                  <a:cubicBezTo>
                    <a:pt x="40" y="9937"/>
                    <a:pt x="40" y="9986"/>
                    <a:pt x="50" y="10025"/>
                  </a:cubicBezTo>
                  <a:cubicBezTo>
                    <a:pt x="60" y="9986"/>
                    <a:pt x="60" y="9937"/>
                    <a:pt x="50" y="9897"/>
                  </a:cubicBezTo>
                  <a:lnTo>
                    <a:pt x="50" y="9552"/>
                  </a:lnTo>
                  <a:cubicBezTo>
                    <a:pt x="50" y="9246"/>
                    <a:pt x="40" y="8802"/>
                    <a:pt x="50" y="8269"/>
                  </a:cubicBezTo>
                  <a:cubicBezTo>
                    <a:pt x="60" y="7726"/>
                    <a:pt x="80" y="7085"/>
                    <a:pt x="159" y="6375"/>
                  </a:cubicBezTo>
                  <a:cubicBezTo>
                    <a:pt x="238" y="5605"/>
                    <a:pt x="396" y="4845"/>
                    <a:pt x="632" y="4105"/>
                  </a:cubicBezTo>
                  <a:cubicBezTo>
                    <a:pt x="869" y="3365"/>
                    <a:pt x="1234" y="2675"/>
                    <a:pt x="1688" y="2053"/>
                  </a:cubicBezTo>
                  <a:cubicBezTo>
                    <a:pt x="2063" y="1550"/>
                    <a:pt x="2517" y="1096"/>
                    <a:pt x="3030" y="731"/>
                  </a:cubicBezTo>
                  <a:cubicBezTo>
                    <a:pt x="3375" y="484"/>
                    <a:pt x="3760" y="287"/>
                    <a:pt x="4155" y="149"/>
                  </a:cubicBezTo>
                  <a:cubicBezTo>
                    <a:pt x="4441" y="50"/>
                    <a:pt x="4599" y="10"/>
                    <a:pt x="4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6"/>
            <p:cNvSpPr/>
            <p:nvPr/>
          </p:nvSpPr>
          <p:spPr>
            <a:xfrm>
              <a:off x="705250" y="3888850"/>
              <a:ext cx="116450" cy="285175"/>
            </a:xfrm>
            <a:custGeom>
              <a:avLst/>
              <a:gdLst/>
              <a:ahLst/>
              <a:cxnLst/>
              <a:rect l="l" t="t" r="r" b="b"/>
              <a:pathLst>
                <a:path w="4658" h="11407" extrusionOk="0">
                  <a:moveTo>
                    <a:pt x="4657" y="0"/>
                  </a:moveTo>
                  <a:lnTo>
                    <a:pt x="4657" y="0"/>
                  </a:lnTo>
                  <a:cubicBezTo>
                    <a:pt x="4618" y="10"/>
                    <a:pt x="4578" y="30"/>
                    <a:pt x="4539" y="40"/>
                  </a:cubicBezTo>
                  <a:cubicBezTo>
                    <a:pt x="4411" y="89"/>
                    <a:pt x="4302" y="138"/>
                    <a:pt x="4184" y="198"/>
                  </a:cubicBezTo>
                  <a:cubicBezTo>
                    <a:pt x="3759" y="395"/>
                    <a:pt x="3355" y="661"/>
                    <a:pt x="3000" y="967"/>
                  </a:cubicBezTo>
                  <a:cubicBezTo>
                    <a:pt x="2467" y="1421"/>
                    <a:pt x="2003" y="1944"/>
                    <a:pt x="1628" y="2536"/>
                  </a:cubicBezTo>
                  <a:cubicBezTo>
                    <a:pt x="1155" y="3256"/>
                    <a:pt x="799" y="4046"/>
                    <a:pt x="563" y="4865"/>
                  </a:cubicBezTo>
                  <a:cubicBezTo>
                    <a:pt x="326" y="5693"/>
                    <a:pt x="168" y="6532"/>
                    <a:pt x="89" y="7391"/>
                  </a:cubicBezTo>
                  <a:cubicBezTo>
                    <a:pt x="20" y="8170"/>
                    <a:pt x="10" y="8880"/>
                    <a:pt x="0" y="9472"/>
                  </a:cubicBezTo>
                  <a:cubicBezTo>
                    <a:pt x="0" y="10074"/>
                    <a:pt x="20" y="10558"/>
                    <a:pt x="30" y="10883"/>
                  </a:cubicBezTo>
                  <a:lnTo>
                    <a:pt x="40" y="11268"/>
                  </a:lnTo>
                  <a:cubicBezTo>
                    <a:pt x="40" y="11318"/>
                    <a:pt x="40" y="11357"/>
                    <a:pt x="49" y="11406"/>
                  </a:cubicBezTo>
                  <a:cubicBezTo>
                    <a:pt x="59" y="11357"/>
                    <a:pt x="59" y="11308"/>
                    <a:pt x="59" y="11268"/>
                  </a:cubicBezTo>
                  <a:lnTo>
                    <a:pt x="59" y="10883"/>
                  </a:lnTo>
                  <a:cubicBezTo>
                    <a:pt x="69" y="10548"/>
                    <a:pt x="59" y="10065"/>
                    <a:pt x="69" y="9472"/>
                  </a:cubicBezTo>
                  <a:cubicBezTo>
                    <a:pt x="79" y="8880"/>
                    <a:pt x="99" y="8170"/>
                    <a:pt x="178" y="7391"/>
                  </a:cubicBezTo>
                  <a:cubicBezTo>
                    <a:pt x="257" y="6542"/>
                    <a:pt x="405" y="5713"/>
                    <a:pt x="641" y="4894"/>
                  </a:cubicBezTo>
                  <a:cubicBezTo>
                    <a:pt x="878" y="4075"/>
                    <a:pt x="1234" y="3296"/>
                    <a:pt x="1697" y="2585"/>
                  </a:cubicBezTo>
                  <a:cubicBezTo>
                    <a:pt x="2062" y="1993"/>
                    <a:pt x="2516" y="1470"/>
                    <a:pt x="3039" y="1007"/>
                  </a:cubicBezTo>
                  <a:cubicBezTo>
                    <a:pt x="3385" y="701"/>
                    <a:pt x="3779" y="444"/>
                    <a:pt x="4194" y="227"/>
                  </a:cubicBezTo>
                  <a:cubicBezTo>
                    <a:pt x="4332" y="138"/>
                    <a:pt x="4460" y="99"/>
                    <a:pt x="4539" y="59"/>
                  </a:cubicBezTo>
                  <a:cubicBezTo>
                    <a:pt x="4578" y="40"/>
                    <a:pt x="4618" y="20"/>
                    <a:pt x="4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6"/>
            <p:cNvSpPr/>
            <p:nvPr/>
          </p:nvSpPr>
          <p:spPr>
            <a:xfrm>
              <a:off x="1195150" y="3644375"/>
              <a:ext cx="27150" cy="150025"/>
            </a:xfrm>
            <a:custGeom>
              <a:avLst/>
              <a:gdLst/>
              <a:ahLst/>
              <a:cxnLst/>
              <a:rect l="l" t="t" r="r" b="b"/>
              <a:pathLst>
                <a:path w="1086" h="6001" extrusionOk="0">
                  <a:moveTo>
                    <a:pt x="1085" y="1"/>
                  </a:moveTo>
                  <a:lnTo>
                    <a:pt x="59" y="31"/>
                  </a:lnTo>
                  <a:cubicBezTo>
                    <a:pt x="0" y="129"/>
                    <a:pt x="316" y="6000"/>
                    <a:pt x="316" y="6000"/>
                  </a:cubicBezTo>
                  <a:lnTo>
                    <a:pt x="1056" y="5990"/>
                  </a:lnTo>
                  <a:lnTo>
                    <a:pt x="108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6"/>
            <p:cNvSpPr/>
            <p:nvPr/>
          </p:nvSpPr>
          <p:spPr>
            <a:xfrm>
              <a:off x="1139875" y="3715675"/>
              <a:ext cx="145075" cy="185775"/>
            </a:xfrm>
            <a:custGeom>
              <a:avLst/>
              <a:gdLst/>
              <a:ahLst/>
              <a:cxnLst/>
              <a:rect l="l" t="t" r="r" b="b"/>
              <a:pathLst>
                <a:path w="5803" h="7431" extrusionOk="0">
                  <a:moveTo>
                    <a:pt x="3652" y="1"/>
                  </a:moveTo>
                  <a:lnTo>
                    <a:pt x="1885" y="139"/>
                  </a:lnTo>
                  <a:lnTo>
                    <a:pt x="1974" y="2803"/>
                  </a:lnTo>
                  <a:lnTo>
                    <a:pt x="1" y="3908"/>
                  </a:lnTo>
                  <a:lnTo>
                    <a:pt x="60" y="5654"/>
                  </a:lnTo>
                  <a:lnTo>
                    <a:pt x="1412" y="7430"/>
                  </a:lnTo>
                  <a:lnTo>
                    <a:pt x="1402" y="4904"/>
                  </a:lnTo>
                  <a:lnTo>
                    <a:pt x="3010" y="4016"/>
                  </a:lnTo>
                  <a:lnTo>
                    <a:pt x="4421" y="4707"/>
                  </a:lnTo>
                  <a:lnTo>
                    <a:pt x="4411" y="7421"/>
                  </a:lnTo>
                  <a:lnTo>
                    <a:pt x="5803" y="5615"/>
                  </a:lnTo>
                  <a:lnTo>
                    <a:pt x="5684" y="3997"/>
                  </a:lnTo>
                  <a:lnTo>
                    <a:pt x="3790" y="2674"/>
                  </a:lnTo>
                  <a:lnTo>
                    <a:pt x="365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6"/>
            <p:cNvSpPr/>
            <p:nvPr/>
          </p:nvSpPr>
          <p:spPr>
            <a:xfrm>
              <a:off x="817725" y="3595725"/>
              <a:ext cx="301225" cy="325275"/>
            </a:xfrm>
            <a:custGeom>
              <a:avLst/>
              <a:gdLst/>
              <a:ahLst/>
              <a:cxnLst/>
              <a:rect l="l" t="t" r="r" b="b"/>
              <a:pathLst>
                <a:path w="12049" h="13011" extrusionOk="0">
                  <a:moveTo>
                    <a:pt x="9632" y="1"/>
                  </a:moveTo>
                  <a:cubicBezTo>
                    <a:pt x="9015" y="1"/>
                    <a:pt x="8404" y="267"/>
                    <a:pt x="7983" y="783"/>
                  </a:cubicBezTo>
                  <a:lnTo>
                    <a:pt x="750" y="9495"/>
                  </a:lnTo>
                  <a:cubicBezTo>
                    <a:pt x="0" y="10413"/>
                    <a:pt x="129" y="11755"/>
                    <a:pt x="1037" y="12515"/>
                  </a:cubicBezTo>
                  <a:cubicBezTo>
                    <a:pt x="1436" y="12849"/>
                    <a:pt x="1922" y="13011"/>
                    <a:pt x="2406" y="13011"/>
                  </a:cubicBezTo>
                  <a:cubicBezTo>
                    <a:pt x="3023" y="13011"/>
                    <a:pt x="3636" y="12747"/>
                    <a:pt x="4056" y="12238"/>
                  </a:cubicBezTo>
                  <a:lnTo>
                    <a:pt x="11288" y="3516"/>
                  </a:lnTo>
                  <a:cubicBezTo>
                    <a:pt x="12048" y="2608"/>
                    <a:pt x="11920" y="1246"/>
                    <a:pt x="11002" y="497"/>
                  </a:cubicBezTo>
                  <a:cubicBezTo>
                    <a:pt x="10600" y="163"/>
                    <a:pt x="10114" y="1"/>
                    <a:pt x="9632"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6"/>
            <p:cNvSpPr/>
            <p:nvPr/>
          </p:nvSpPr>
          <p:spPr>
            <a:xfrm>
              <a:off x="1014575" y="3615025"/>
              <a:ext cx="228200" cy="67375"/>
            </a:xfrm>
            <a:custGeom>
              <a:avLst/>
              <a:gdLst/>
              <a:ahLst/>
              <a:cxnLst/>
              <a:rect l="l" t="t" r="r" b="b"/>
              <a:pathLst>
                <a:path w="9128" h="2695" extrusionOk="0">
                  <a:moveTo>
                    <a:pt x="967" y="1"/>
                  </a:moveTo>
                  <a:cubicBezTo>
                    <a:pt x="435" y="1"/>
                    <a:pt x="0" y="435"/>
                    <a:pt x="0" y="978"/>
                  </a:cubicBezTo>
                  <a:lnTo>
                    <a:pt x="0" y="1728"/>
                  </a:lnTo>
                  <a:cubicBezTo>
                    <a:pt x="0" y="2260"/>
                    <a:pt x="435" y="2694"/>
                    <a:pt x="967" y="2694"/>
                  </a:cubicBezTo>
                  <a:lnTo>
                    <a:pt x="8151" y="2694"/>
                  </a:lnTo>
                  <a:cubicBezTo>
                    <a:pt x="8683" y="2694"/>
                    <a:pt x="9127" y="2260"/>
                    <a:pt x="9127" y="1728"/>
                  </a:cubicBezTo>
                  <a:lnTo>
                    <a:pt x="9127" y="978"/>
                  </a:lnTo>
                  <a:cubicBezTo>
                    <a:pt x="9127" y="435"/>
                    <a:pt x="8683" y="1"/>
                    <a:pt x="815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6"/>
            <p:cNvSpPr/>
            <p:nvPr/>
          </p:nvSpPr>
          <p:spPr>
            <a:xfrm>
              <a:off x="812550" y="3805700"/>
              <a:ext cx="150975" cy="474875"/>
            </a:xfrm>
            <a:custGeom>
              <a:avLst/>
              <a:gdLst/>
              <a:ahLst/>
              <a:cxnLst/>
              <a:rect l="l" t="t" r="r" b="b"/>
              <a:pathLst>
                <a:path w="6039" h="18995" extrusionOk="0">
                  <a:moveTo>
                    <a:pt x="3029" y="1"/>
                  </a:moveTo>
                  <a:cubicBezTo>
                    <a:pt x="1352" y="1"/>
                    <a:pt x="0" y="1353"/>
                    <a:pt x="10" y="3020"/>
                  </a:cubicBezTo>
                  <a:lnTo>
                    <a:pt x="10" y="15976"/>
                  </a:lnTo>
                  <a:cubicBezTo>
                    <a:pt x="10" y="17643"/>
                    <a:pt x="1362" y="18985"/>
                    <a:pt x="3029" y="18995"/>
                  </a:cubicBezTo>
                  <a:cubicBezTo>
                    <a:pt x="4687" y="18985"/>
                    <a:pt x="6039" y="17643"/>
                    <a:pt x="6039" y="15976"/>
                  </a:cubicBezTo>
                  <a:lnTo>
                    <a:pt x="6039" y="3010"/>
                  </a:lnTo>
                  <a:cubicBezTo>
                    <a:pt x="6039" y="1353"/>
                    <a:pt x="4687" y="1"/>
                    <a:pt x="3029"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6"/>
            <p:cNvSpPr/>
            <p:nvPr/>
          </p:nvSpPr>
          <p:spPr>
            <a:xfrm>
              <a:off x="848800" y="4171225"/>
              <a:ext cx="81675" cy="74400"/>
            </a:xfrm>
            <a:custGeom>
              <a:avLst/>
              <a:gdLst/>
              <a:ahLst/>
              <a:cxnLst/>
              <a:rect l="l" t="t" r="r" b="b"/>
              <a:pathLst>
                <a:path w="3267" h="2976" extrusionOk="0">
                  <a:moveTo>
                    <a:pt x="1639" y="0"/>
                  </a:moveTo>
                  <a:cubicBezTo>
                    <a:pt x="1256" y="0"/>
                    <a:pt x="874" y="146"/>
                    <a:pt x="583" y="437"/>
                  </a:cubicBezTo>
                  <a:cubicBezTo>
                    <a:pt x="1" y="1019"/>
                    <a:pt x="1" y="1957"/>
                    <a:pt x="583" y="2539"/>
                  </a:cubicBezTo>
                  <a:cubicBezTo>
                    <a:pt x="874" y="2830"/>
                    <a:pt x="1256" y="2975"/>
                    <a:pt x="1639" y="2975"/>
                  </a:cubicBezTo>
                  <a:cubicBezTo>
                    <a:pt x="2021" y="2975"/>
                    <a:pt x="2403" y="2830"/>
                    <a:pt x="2694" y="2539"/>
                  </a:cubicBezTo>
                  <a:cubicBezTo>
                    <a:pt x="3267" y="1957"/>
                    <a:pt x="3267" y="1019"/>
                    <a:pt x="2694" y="437"/>
                  </a:cubicBezTo>
                  <a:cubicBezTo>
                    <a:pt x="2403" y="146"/>
                    <a:pt x="2021" y="0"/>
                    <a:pt x="16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6"/>
            <p:cNvSpPr/>
            <p:nvPr/>
          </p:nvSpPr>
          <p:spPr>
            <a:xfrm>
              <a:off x="848325" y="3833625"/>
              <a:ext cx="79925" cy="74450"/>
            </a:xfrm>
            <a:custGeom>
              <a:avLst/>
              <a:gdLst/>
              <a:ahLst/>
              <a:cxnLst/>
              <a:rect l="l" t="t" r="r" b="b"/>
              <a:pathLst>
                <a:path w="3197" h="2978" extrusionOk="0">
                  <a:moveTo>
                    <a:pt x="1601" y="0"/>
                  </a:moveTo>
                  <a:cubicBezTo>
                    <a:pt x="883" y="0"/>
                    <a:pt x="244" y="522"/>
                    <a:pt x="128" y="1252"/>
                  </a:cubicBezTo>
                  <a:cubicBezTo>
                    <a:pt x="0" y="2061"/>
                    <a:pt x="543" y="2821"/>
                    <a:pt x="1362" y="2959"/>
                  </a:cubicBezTo>
                  <a:cubicBezTo>
                    <a:pt x="1440" y="2972"/>
                    <a:pt x="1518" y="2978"/>
                    <a:pt x="1596" y="2978"/>
                  </a:cubicBezTo>
                  <a:cubicBezTo>
                    <a:pt x="2313" y="2978"/>
                    <a:pt x="2944" y="2456"/>
                    <a:pt x="3069" y="1726"/>
                  </a:cubicBezTo>
                  <a:cubicBezTo>
                    <a:pt x="3197" y="917"/>
                    <a:pt x="2644" y="147"/>
                    <a:pt x="1835" y="19"/>
                  </a:cubicBezTo>
                  <a:cubicBezTo>
                    <a:pt x="1757" y="6"/>
                    <a:pt x="1678" y="0"/>
                    <a:pt x="160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6"/>
            <p:cNvSpPr/>
            <p:nvPr/>
          </p:nvSpPr>
          <p:spPr>
            <a:xfrm>
              <a:off x="1030125" y="3626125"/>
              <a:ext cx="45150" cy="45175"/>
            </a:xfrm>
            <a:custGeom>
              <a:avLst/>
              <a:gdLst/>
              <a:ahLst/>
              <a:cxnLst/>
              <a:rect l="l" t="t" r="r" b="b"/>
              <a:pathLst>
                <a:path w="1806" h="1807" extrusionOk="0">
                  <a:moveTo>
                    <a:pt x="908" y="1"/>
                  </a:moveTo>
                  <a:cubicBezTo>
                    <a:pt x="405" y="1"/>
                    <a:pt x="0" y="405"/>
                    <a:pt x="0" y="909"/>
                  </a:cubicBezTo>
                  <a:cubicBezTo>
                    <a:pt x="0" y="1402"/>
                    <a:pt x="405" y="1806"/>
                    <a:pt x="908" y="1806"/>
                  </a:cubicBezTo>
                  <a:cubicBezTo>
                    <a:pt x="1411" y="1806"/>
                    <a:pt x="1806" y="1402"/>
                    <a:pt x="1806" y="909"/>
                  </a:cubicBezTo>
                  <a:cubicBezTo>
                    <a:pt x="1806" y="405"/>
                    <a:pt x="1411" y="1"/>
                    <a:pt x="90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6"/>
            <p:cNvSpPr/>
            <p:nvPr/>
          </p:nvSpPr>
          <p:spPr>
            <a:xfrm>
              <a:off x="1191675" y="3633525"/>
              <a:ext cx="41475" cy="30875"/>
            </a:xfrm>
            <a:custGeom>
              <a:avLst/>
              <a:gdLst/>
              <a:ahLst/>
              <a:cxnLst/>
              <a:rect l="l" t="t" r="r" b="b"/>
              <a:pathLst>
                <a:path w="1659" h="1235" extrusionOk="0">
                  <a:moveTo>
                    <a:pt x="833" y="1"/>
                  </a:moveTo>
                  <a:cubicBezTo>
                    <a:pt x="677" y="1"/>
                    <a:pt x="519" y="60"/>
                    <a:pt x="396" y="178"/>
                  </a:cubicBezTo>
                  <a:cubicBezTo>
                    <a:pt x="1" y="563"/>
                    <a:pt x="277" y="1234"/>
                    <a:pt x="830" y="1234"/>
                  </a:cubicBezTo>
                  <a:cubicBezTo>
                    <a:pt x="1382" y="1234"/>
                    <a:pt x="1659" y="563"/>
                    <a:pt x="1264" y="178"/>
                  </a:cubicBezTo>
                  <a:cubicBezTo>
                    <a:pt x="1146" y="60"/>
                    <a:pt x="990" y="1"/>
                    <a:pt x="83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6"/>
            <p:cNvSpPr/>
            <p:nvPr/>
          </p:nvSpPr>
          <p:spPr>
            <a:xfrm>
              <a:off x="823650" y="3804575"/>
              <a:ext cx="140875" cy="82800"/>
            </a:xfrm>
            <a:custGeom>
              <a:avLst/>
              <a:gdLst/>
              <a:ahLst/>
              <a:cxnLst/>
              <a:rect l="l" t="t" r="r" b="b"/>
              <a:pathLst>
                <a:path w="5635" h="3312" extrusionOk="0">
                  <a:moveTo>
                    <a:pt x="2577" y="1"/>
                  </a:moveTo>
                  <a:cubicBezTo>
                    <a:pt x="2389" y="1"/>
                    <a:pt x="2201" y="19"/>
                    <a:pt x="2013" y="56"/>
                  </a:cubicBezTo>
                  <a:cubicBezTo>
                    <a:pt x="1589" y="125"/>
                    <a:pt x="1184" y="283"/>
                    <a:pt x="829" y="520"/>
                  </a:cubicBezTo>
                  <a:cubicBezTo>
                    <a:pt x="592" y="668"/>
                    <a:pt x="375" y="855"/>
                    <a:pt x="188" y="1072"/>
                  </a:cubicBezTo>
                  <a:cubicBezTo>
                    <a:pt x="138" y="1131"/>
                    <a:pt x="89" y="1200"/>
                    <a:pt x="50" y="1260"/>
                  </a:cubicBezTo>
                  <a:cubicBezTo>
                    <a:pt x="30" y="1279"/>
                    <a:pt x="10" y="1309"/>
                    <a:pt x="0" y="1329"/>
                  </a:cubicBezTo>
                  <a:cubicBezTo>
                    <a:pt x="1" y="1329"/>
                    <a:pt x="2" y="1329"/>
                    <a:pt x="3" y="1329"/>
                  </a:cubicBezTo>
                  <a:cubicBezTo>
                    <a:pt x="41" y="1329"/>
                    <a:pt x="271" y="935"/>
                    <a:pt x="869" y="569"/>
                  </a:cubicBezTo>
                  <a:cubicBezTo>
                    <a:pt x="1224" y="352"/>
                    <a:pt x="1619" y="204"/>
                    <a:pt x="2033" y="135"/>
                  </a:cubicBezTo>
                  <a:cubicBezTo>
                    <a:pt x="2213" y="100"/>
                    <a:pt x="2393" y="83"/>
                    <a:pt x="2572" y="83"/>
                  </a:cubicBezTo>
                  <a:cubicBezTo>
                    <a:pt x="3407" y="83"/>
                    <a:pt x="4214" y="452"/>
                    <a:pt x="4766" y="1102"/>
                  </a:cubicBezTo>
                  <a:cubicBezTo>
                    <a:pt x="5042" y="1417"/>
                    <a:pt x="5259" y="1783"/>
                    <a:pt x="5398" y="2177"/>
                  </a:cubicBezTo>
                  <a:cubicBezTo>
                    <a:pt x="5634" y="2848"/>
                    <a:pt x="5555" y="3312"/>
                    <a:pt x="5585" y="3312"/>
                  </a:cubicBezTo>
                  <a:cubicBezTo>
                    <a:pt x="5595" y="3282"/>
                    <a:pt x="5595" y="3253"/>
                    <a:pt x="5595" y="3223"/>
                  </a:cubicBezTo>
                  <a:cubicBezTo>
                    <a:pt x="5595" y="3154"/>
                    <a:pt x="5605" y="3075"/>
                    <a:pt x="5595" y="2996"/>
                  </a:cubicBezTo>
                  <a:cubicBezTo>
                    <a:pt x="5595" y="2710"/>
                    <a:pt x="5546" y="2424"/>
                    <a:pt x="5457" y="2158"/>
                  </a:cubicBezTo>
                  <a:cubicBezTo>
                    <a:pt x="5319" y="1753"/>
                    <a:pt x="5111" y="1378"/>
                    <a:pt x="4825" y="1052"/>
                  </a:cubicBezTo>
                  <a:cubicBezTo>
                    <a:pt x="4267" y="380"/>
                    <a:pt x="3435" y="1"/>
                    <a:pt x="25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6"/>
            <p:cNvSpPr/>
            <p:nvPr/>
          </p:nvSpPr>
          <p:spPr>
            <a:xfrm>
              <a:off x="1093750" y="3610100"/>
              <a:ext cx="16075" cy="80675"/>
            </a:xfrm>
            <a:custGeom>
              <a:avLst/>
              <a:gdLst/>
              <a:ahLst/>
              <a:cxnLst/>
              <a:rect l="l" t="t" r="r" b="b"/>
              <a:pathLst>
                <a:path w="643" h="3227" extrusionOk="0">
                  <a:moveTo>
                    <a:pt x="149" y="0"/>
                  </a:moveTo>
                  <a:cubicBezTo>
                    <a:pt x="139" y="10"/>
                    <a:pt x="247" y="178"/>
                    <a:pt x="356" y="464"/>
                  </a:cubicBezTo>
                  <a:cubicBezTo>
                    <a:pt x="425" y="632"/>
                    <a:pt x="474" y="800"/>
                    <a:pt x="504" y="977"/>
                  </a:cubicBezTo>
                  <a:cubicBezTo>
                    <a:pt x="543" y="1194"/>
                    <a:pt x="553" y="1411"/>
                    <a:pt x="543" y="1638"/>
                  </a:cubicBezTo>
                  <a:cubicBezTo>
                    <a:pt x="534" y="1855"/>
                    <a:pt x="504" y="2073"/>
                    <a:pt x="445" y="2290"/>
                  </a:cubicBezTo>
                  <a:cubicBezTo>
                    <a:pt x="395" y="2457"/>
                    <a:pt x="336" y="2625"/>
                    <a:pt x="257" y="2793"/>
                  </a:cubicBezTo>
                  <a:cubicBezTo>
                    <a:pt x="119" y="3069"/>
                    <a:pt x="1" y="3227"/>
                    <a:pt x="11" y="3227"/>
                  </a:cubicBezTo>
                  <a:cubicBezTo>
                    <a:pt x="11" y="3227"/>
                    <a:pt x="50" y="3197"/>
                    <a:pt x="99" y="3128"/>
                  </a:cubicBezTo>
                  <a:cubicBezTo>
                    <a:pt x="178" y="3030"/>
                    <a:pt x="247" y="2931"/>
                    <a:pt x="307" y="2822"/>
                  </a:cubicBezTo>
                  <a:cubicBezTo>
                    <a:pt x="395" y="2655"/>
                    <a:pt x="464" y="2487"/>
                    <a:pt x="524" y="2309"/>
                  </a:cubicBezTo>
                  <a:cubicBezTo>
                    <a:pt x="583" y="2092"/>
                    <a:pt x="622" y="1865"/>
                    <a:pt x="632" y="1638"/>
                  </a:cubicBezTo>
                  <a:cubicBezTo>
                    <a:pt x="642" y="1411"/>
                    <a:pt x="622" y="1184"/>
                    <a:pt x="583" y="967"/>
                  </a:cubicBezTo>
                  <a:cubicBezTo>
                    <a:pt x="543" y="780"/>
                    <a:pt x="484" y="602"/>
                    <a:pt x="415" y="435"/>
                  </a:cubicBezTo>
                  <a:cubicBezTo>
                    <a:pt x="366" y="326"/>
                    <a:pt x="307" y="218"/>
                    <a:pt x="238" y="109"/>
                  </a:cubicBezTo>
                  <a:cubicBezTo>
                    <a:pt x="188" y="40"/>
                    <a:pt x="149" y="0"/>
                    <a:pt x="1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6"/>
            <p:cNvSpPr/>
            <p:nvPr/>
          </p:nvSpPr>
          <p:spPr>
            <a:xfrm>
              <a:off x="545900" y="4158950"/>
              <a:ext cx="2401650" cy="134225"/>
            </a:xfrm>
            <a:custGeom>
              <a:avLst/>
              <a:gdLst/>
              <a:ahLst/>
              <a:cxnLst/>
              <a:rect l="l" t="t" r="r" b="b"/>
              <a:pathLst>
                <a:path w="96066" h="5369" extrusionOk="0">
                  <a:moveTo>
                    <a:pt x="1944" y="1"/>
                  </a:moveTo>
                  <a:cubicBezTo>
                    <a:pt x="868" y="1"/>
                    <a:pt x="0" y="869"/>
                    <a:pt x="0" y="1944"/>
                  </a:cubicBezTo>
                  <a:lnTo>
                    <a:pt x="0" y="3424"/>
                  </a:lnTo>
                  <a:cubicBezTo>
                    <a:pt x="0" y="4500"/>
                    <a:pt x="868" y="5368"/>
                    <a:pt x="1944" y="5368"/>
                  </a:cubicBezTo>
                  <a:lnTo>
                    <a:pt x="94122" y="5368"/>
                  </a:lnTo>
                  <a:cubicBezTo>
                    <a:pt x="95197" y="5368"/>
                    <a:pt x="96066" y="4500"/>
                    <a:pt x="96066" y="3424"/>
                  </a:cubicBezTo>
                  <a:lnTo>
                    <a:pt x="96066" y="1944"/>
                  </a:lnTo>
                  <a:cubicBezTo>
                    <a:pt x="96066" y="869"/>
                    <a:pt x="95197" y="1"/>
                    <a:pt x="94122"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6"/>
            <p:cNvSpPr/>
            <p:nvPr/>
          </p:nvSpPr>
          <p:spPr>
            <a:xfrm>
              <a:off x="2447775" y="4195950"/>
              <a:ext cx="73275" cy="66550"/>
            </a:xfrm>
            <a:custGeom>
              <a:avLst/>
              <a:gdLst/>
              <a:ahLst/>
              <a:cxnLst/>
              <a:rect l="l" t="t" r="r" b="b"/>
              <a:pathLst>
                <a:path w="2931" h="2662" extrusionOk="0">
                  <a:moveTo>
                    <a:pt x="1450" y="1"/>
                  </a:moveTo>
                  <a:cubicBezTo>
                    <a:pt x="853" y="1"/>
                    <a:pt x="311" y="414"/>
                    <a:pt x="168" y="1027"/>
                  </a:cubicBezTo>
                  <a:cubicBezTo>
                    <a:pt x="0" y="1737"/>
                    <a:pt x="444" y="2457"/>
                    <a:pt x="1154" y="2625"/>
                  </a:cubicBezTo>
                  <a:cubicBezTo>
                    <a:pt x="1259" y="2650"/>
                    <a:pt x="1363" y="2661"/>
                    <a:pt x="1465" y="2661"/>
                  </a:cubicBezTo>
                  <a:cubicBezTo>
                    <a:pt x="2069" y="2661"/>
                    <a:pt x="2611" y="2254"/>
                    <a:pt x="2763" y="1639"/>
                  </a:cubicBezTo>
                  <a:cubicBezTo>
                    <a:pt x="2931" y="918"/>
                    <a:pt x="2487" y="208"/>
                    <a:pt x="1766" y="40"/>
                  </a:cubicBezTo>
                  <a:cubicBezTo>
                    <a:pt x="1660" y="14"/>
                    <a:pt x="1554" y="1"/>
                    <a:pt x="14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6"/>
            <p:cNvSpPr/>
            <p:nvPr/>
          </p:nvSpPr>
          <p:spPr>
            <a:xfrm>
              <a:off x="2749450" y="4195575"/>
              <a:ext cx="73775" cy="66625"/>
            </a:xfrm>
            <a:custGeom>
              <a:avLst/>
              <a:gdLst/>
              <a:ahLst/>
              <a:cxnLst/>
              <a:rect l="l" t="t" r="r" b="b"/>
              <a:pathLst>
                <a:path w="2951" h="2665" extrusionOk="0">
                  <a:moveTo>
                    <a:pt x="1476" y="1"/>
                  </a:moveTo>
                  <a:cubicBezTo>
                    <a:pt x="886" y="1"/>
                    <a:pt x="345" y="396"/>
                    <a:pt x="188" y="992"/>
                  </a:cubicBezTo>
                  <a:cubicBezTo>
                    <a:pt x="0" y="1703"/>
                    <a:pt x="425" y="2433"/>
                    <a:pt x="1135" y="2620"/>
                  </a:cubicBezTo>
                  <a:cubicBezTo>
                    <a:pt x="1249" y="2650"/>
                    <a:pt x="1363" y="2665"/>
                    <a:pt x="1475" y="2665"/>
                  </a:cubicBezTo>
                  <a:cubicBezTo>
                    <a:pt x="2065" y="2665"/>
                    <a:pt x="2606" y="2270"/>
                    <a:pt x="2763" y="1673"/>
                  </a:cubicBezTo>
                  <a:cubicBezTo>
                    <a:pt x="2951" y="963"/>
                    <a:pt x="2526" y="233"/>
                    <a:pt x="1816" y="45"/>
                  </a:cubicBezTo>
                  <a:cubicBezTo>
                    <a:pt x="1702" y="15"/>
                    <a:pt x="1588" y="1"/>
                    <a:pt x="147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6"/>
            <p:cNvSpPr/>
            <p:nvPr/>
          </p:nvSpPr>
          <p:spPr>
            <a:xfrm>
              <a:off x="3052125" y="4195950"/>
              <a:ext cx="73275" cy="66550"/>
            </a:xfrm>
            <a:custGeom>
              <a:avLst/>
              <a:gdLst/>
              <a:ahLst/>
              <a:cxnLst/>
              <a:rect l="l" t="t" r="r" b="b"/>
              <a:pathLst>
                <a:path w="2931" h="2662" extrusionOk="0">
                  <a:moveTo>
                    <a:pt x="1450" y="1"/>
                  </a:moveTo>
                  <a:cubicBezTo>
                    <a:pt x="854" y="1"/>
                    <a:pt x="311" y="414"/>
                    <a:pt x="168" y="1027"/>
                  </a:cubicBezTo>
                  <a:cubicBezTo>
                    <a:pt x="0" y="1737"/>
                    <a:pt x="434" y="2457"/>
                    <a:pt x="1155" y="2625"/>
                  </a:cubicBezTo>
                  <a:cubicBezTo>
                    <a:pt x="1259" y="2650"/>
                    <a:pt x="1363" y="2661"/>
                    <a:pt x="1466" y="2661"/>
                  </a:cubicBezTo>
                  <a:cubicBezTo>
                    <a:pt x="2069" y="2661"/>
                    <a:pt x="2610" y="2254"/>
                    <a:pt x="2753" y="1639"/>
                  </a:cubicBezTo>
                  <a:cubicBezTo>
                    <a:pt x="2931" y="918"/>
                    <a:pt x="2487" y="208"/>
                    <a:pt x="1767" y="40"/>
                  </a:cubicBezTo>
                  <a:cubicBezTo>
                    <a:pt x="1661" y="14"/>
                    <a:pt x="1555" y="1"/>
                    <a:pt x="14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6"/>
            <p:cNvSpPr/>
            <p:nvPr/>
          </p:nvSpPr>
          <p:spPr>
            <a:xfrm>
              <a:off x="3353550" y="4195575"/>
              <a:ext cx="74025" cy="66625"/>
            </a:xfrm>
            <a:custGeom>
              <a:avLst/>
              <a:gdLst/>
              <a:ahLst/>
              <a:cxnLst/>
              <a:rect l="l" t="t" r="r" b="b"/>
              <a:pathLst>
                <a:path w="2961" h="2665" extrusionOk="0">
                  <a:moveTo>
                    <a:pt x="1477" y="1"/>
                  </a:moveTo>
                  <a:cubicBezTo>
                    <a:pt x="889" y="1"/>
                    <a:pt x="354" y="396"/>
                    <a:pt x="188" y="992"/>
                  </a:cubicBezTo>
                  <a:cubicBezTo>
                    <a:pt x="1" y="1703"/>
                    <a:pt x="425" y="2433"/>
                    <a:pt x="1136" y="2620"/>
                  </a:cubicBezTo>
                  <a:cubicBezTo>
                    <a:pt x="1251" y="2650"/>
                    <a:pt x="1366" y="2665"/>
                    <a:pt x="1479" y="2665"/>
                  </a:cubicBezTo>
                  <a:cubicBezTo>
                    <a:pt x="2073" y="2665"/>
                    <a:pt x="2606" y="2270"/>
                    <a:pt x="2764" y="1673"/>
                  </a:cubicBezTo>
                  <a:cubicBezTo>
                    <a:pt x="2961" y="963"/>
                    <a:pt x="2537" y="233"/>
                    <a:pt x="1816" y="45"/>
                  </a:cubicBezTo>
                  <a:cubicBezTo>
                    <a:pt x="1703" y="15"/>
                    <a:pt x="1589" y="1"/>
                    <a:pt x="14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6"/>
            <p:cNvSpPr/>
            <p:nvPr/>
          </p:nvSpPr>
          <p:spPr>
            <a:xfrm>
              <a:off x="3655750" y="4195575"/>
              <a:ext cx="73775" cy="66625"/>
            </a:xfrm>
            <a:custGeom>
              <a:avLst/>
              <a:gdLst/>
              <a:ahLst/>
              <a:cxnLst/>
              <a:rect l="l" t="t" r="r" b="b"/>
              <a:pathLst>
                <a:path w="2951" h="2665" extrusionOk="0">
                  <a:moveTo>
                    <a:pt x="1475" y="1"/>
                  </a:moveTo>
                  <a:cubicBezTo>
                    <a:pt x="885" y="1"/>
                    <a:pt x="345" y="396"/>
                    <a:pt x="187" y="992"/>
                  </a:cubicBezTo>
                  <a:cubicBezTo>
                    <a:pt x="0" y="1703"/>
                    <a:pt x="424" y="2433"/>
                    <a:pt x="1135" y="2620"/>
                  </a:cubicBezTo>
                  <a:cubicBezTo>
                    <a:pt x="1248" y="2650"/>
                    <a:pt x="1363" y="2665"/>
                    <a:pt x="1475" y="2665"/>
                  </a:cubicBezTo>
                  <a:cubicBezTo>
                    <a:pt x="2065" y="2665"/>
                    <a:pt x="2605" y="2270"/>
                    <a:pt x="2763" y="1673"/>
                  </a:cubicBezTo>
                  <a:cubicBezTo>
                    <a:pt x="2950" y="963"/>
                    <a:pt x="2526" y="233"/>
                    <a:pt x="1816" y="45"/>
                  </a:cubicBezTo>
                  <a:cubicBezTo>
                    <a:pt x="1702" y="15"/>
                    <a:pt x="1588" y="1"/>
                    <a:pt x="147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6"/>
            <p:cNvSpPr/>
            <p:nvPr/>
          </p:nvSpPr>
          <p:spPr>
            <a:xfrm>
              <a:off x="2145575" y="4195775"/>
              <a:ext cx="73050" cy="66750"/>
            </a:xfrm>
            <a:custGeom>
              <a:avLst/>
              <a:gdLst/>
              <a:ahLst/>
              <a:cxnLst/>
              <a:rect l="l" t="t" r="r" b="b"/>
              <a:pathLst>
                <a:path w="2922" h="2670" extrusionOk="0">
                  <a:moveTo>
                    <a:pt x="1462" y="0"/>
                  </a:moveTo>
                  <a:cubicBezTo>
                    <a:pt x="1121" y="0"/>
                    <a:pt x="780" y="131"/>
                    <a:pt x="524" y="392"/>
                  </a:cubicBezTo>
                  <a:cubicBezTo>
                    <a:pt x="1" y="915"/>
                    <a:pt x="1" y="1754"/>
                    <a:pt x="524" y="2277"/>
                  </a:cubicBezTo>
                  <a:cubicBezTo>
                    <a:pt x="780" y="2538"/>
                    <a:pt x="1121" y="2669"/>
                    <a:pt x="1462" y="2669"/>
                  </a:cubicBezTo>
                  <a:cubicBezTo>
                    <a:pt x="1804" y="2669"/>
                    <a:pt x="2147" y="2538"/>
                    <a:pt x="2408" y="2277"/>
                  </a:cubicBezTo>
                  <a:cubicBezTo>
                    <a:pt x="2922" y="1754"/>
                    <a:pt x="2922" y="915"/>
                    <a:pt x="2408" y="392"/>
                  </a:cubicBezTo>
                  <a:cubicBezTo>
                    <a:pt x="2147" y="131"/>
                    <a:pt x="1804" y="0"/>
                    <a:pt x="146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6"/>
            <p:cNvSpPr/>
            <p:nvPr/>
          </p:nvSpPr>
          <p:spPr>
            <a:xfrm>
              <a:off x="1842175" y="4195725"/>
              <a:ext cx="75750" cy="66750"/>
            </a:xfrm>
            <a:custGeom>
              <a:avLst/>
              <a:gdLst/>
              <a:ahLst/>
              <a:cxnLst/>
              <a:rect l="l" t="t" r="r" b="b"/>
              <a:pathLst>
                <a:path w="3030" h="2670" extrusionOk="0">
                  <a:moveTo>
                    <a:pt x="1509" y="0"/>
                  </a:moveTo>
                  <a:cubicBezTo>
                    <a:pt x="1341" y="0"/>
                    <a:pt x="1171" y="32"/>
                    <a:pt x="1007" y="98"/>
                  </a:cubicBezTo>
                  <a:cubicBezTo>
                    <a:pt x="326" y="385"/>
                    <a:pt x="0" y="1164"/>
                    <a:pt x="287" y="1845"/>
                  </a:cubicBezTo>
                  <a:cubicBezTo>
                    <a:pt x="495" y="2358"/>
                    <a:pt x="988" y="2669"/>
                    <a:pt x="1510" y="2669"/>
                  </a:cubicBezTo>
                  <a:cubicBezTo>
                    <a:pt x="1681" y="2669"/>
                    <a:pt x="1855" y="2636"/>
                    <a:pt x="2023" y="2565"/>
                  </a:cubicBezTo>
                  <a:cubicBezTo>
                    <a:pt x="2704" y="2289"/>
                    <a:pt x="3030" y="1509"/>
                    <a:pt x="2743" y="829"/>
                  </a:cubicBezTo>
                  <a:cubicBezTo>
                    <a:pt x="2534" y="312"/>
                    <a:pt x="2035" y="0"/>
                    <a:pt x="150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6"/>
            <p:cNvSpPr/>
            <p:nvPr/>
          </p:nvSpPr>
          <p:spPr>
            <a:xfrm>
              <a:off x="1541225" y="4195800"/>
              <a:ext cx="73300" cy="66675"/>
            </a:xfrm>
            <a:custGeom>
              <a:avLst/>
              <a:gdLst/>
              <a:ahLst/>
              <a:cxnLst/>
              <a:rect l="l" t="t" r="r" b="b"/>
              <a:pathLst>
                <a:path w="2932" h="2667" extrusionOk="0">
                  <a:moveTo>
                    <a:pt x="1470" y="1"/>
                  </a:moveTo>
                  <a:cubicBezTo>
                    <a:pt x="862" y="1"/>
                    <a:pt x="312" y="415"/>
                    <a:pt x="168" y="1033"/>
                  </a:cubicBezTo>
                  <a:cubicBezTo>
                    <a:pt x="1" y="1743"/>
                    <a:pt x="445" y="2463"/>
                    <a:pt x="1155" y="2631"/>
                  </a:cubicBezTo>
                  <a:cubicBezTo>
                    <a:pt x="1258" y="2655"/>
                    <a:pt x="1361" y="2667"/>
                    <a:pt x="1462" y="2667"/>
                  </a:cubicBezTo>
                  <a:cubicBezTo>
                    <a:pt x="2070" y="2667"/>
                    <a:pt x="2620" y="2253"/>
                    <a:pt x="2763" y="1645"/>
                  </a:cubicBezTo>
                  <a:cubicBezTo>
                    <a:pt x="2931" y="924"/>
                    <a:pt x="2487" y="214"/>
                    <a:pt x="1777" y="36"/>
                  </a:cubicBezTo>
                  <a:cubicBezTo>
                    <a:pt x="1674" y="12"/>
                    <a:pt x="1571" y="1"/>
                    <a:pt x="147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6"/>
            <p:cNvSpPr/>
            <p:nvPr/>
          </p:nvSpPr>
          <p:spPr>
            <a:xfrm>
              <a:off x="1239050" y="4195875"/>
              <a:ext cx="73275" cy="66675"/>
            </a:xfrm>
            <a:custGeom>
              <a:avLst/>
              <a:gdLst/>
              <a:ahLst/>
              <a:cxnLst/>
              <a:rect l="l" t="t" r="r" b="b"/>
              <a:pathLst>
                <a:path w="2931" h="2667" extrusionOk="0">
                  <a:moveTo>
                    <a:pt x="1468" y="1"/>
                  </a:moveTo>
                  <a:cubicBezTo>
                    <a:pt x="1121" y="1"/>
                    <a:pt x="775" y="137"/>
                    <a:pt x="514" y="408"/>
                  </a:cubicBezTo>
                  <a:cubicBezTo>
                    <a:pt x="0" y="931"/>
                    <a:pt x="10" y="1780"/>
                    <a:pt x="543" y="2293"/>
                  </a:cubicBezTo>
                  <a:cubicBezTo>
                    <a:pt x="798" y="2543"/>
                    <a:pt x="1131" y="2667"/>
                    <a:pt x="1465" y="2667"/>
                  </a:cubicBezTo>
                  <a:cubicBezTo>
                    <a:pt x="1815" y="2667"/>
                    <a:pt x="2165" y="2531"/>
                    <a:pt x="2428" y="2263"/>
                  </a:cubicBezTo>
                  <a:cubicBezTo>
                    <a:pt x="2931" y="1730"/>
                    <a:pt x="2921" y="892"/>
                    <a:pt x="2398" y="379"/>
                  </a:cubicBezTo>
                  <a:cubicBezTo>
                    <a:pt x="2137" y="127"/>
                    <a:pt x="1802" y="1"/>
                    <a:pt x="146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6"/>
            <p:cNvSpPr/>
            <p:nvPr/>
          </p:nvSpPr>
          <p:spPr>
            <a:xfrm>
              <a:off x="935875" y="4195825"/>
              <a:ext cx="75525" cy="66650"/>
            </a:xfrm>
            <a:custGeom>
              <a:avLst/>
              <a:gdLst/>
              <a:ahLst/>
              <a:cxnLst/>
              <a:rect l="l" t="t" r="r" b="b"/>
              <a:pathLst>
                <a:path w="3021" h="2666" extrusionOk="0">
                  <a:moveTo>
                    <a:pt x="1510" y="0"/>
                  </a:moveTo>
                  <a:cubicBezTo>
                    <a:pt x="1339" y="0"/>
                    <a:pt x="1165" y="34"/>
                    <a:pt x="997" y="104"/>
                  </a:cubicBezTo>
                  <a:cubicBezTo>
                    <a:pt x="317" y="381"/>
                    <a:pt x="1" y="1160"/>
                    <a:pt x="277" y="1841"/>
                  </a:cubicBezTo>
                  <a:cubicBezTo>
                    <a:pt x="493" y="2354"/>
                    <a:pt x="988" y="2665"/>
                    <a:pt x="1506" y="2665"/>
                  </a:cubicBezTo>
                  <a:cubicBezTo>
                    <a:pt x="1676" y="2665"/>
                    <a:pt x="1848" y="2632"/>
                    <a:pt x="2014" y="2561"/>
                  </a:cubicBezTo>
                  <a:cubicBezTo>
                    <a:pt x="2695" y="2285"/>
                    <a:pt x="3020" y="1505"/>
                    <a:pt x="2734" y="825"/>
                  </a:cubicBezTo>
                  <a:cubicBezTo>
                    <a:pt x="2526" y="312"/>
                    <a:pt x="2032" y="0"/>
                    <a:pt x="151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6"/>
            <p:cNvSpPr/>
            <p:nvPr/>
          </p:nvSpPr>
          <p:spPr>
            <a:xfrm>
              <a:off x="634700" y="4195800"/>
              <a:ext cx="73275" cy="66675"/>
            </a:xfrm>
            <a:custGeom>
              <a:avLst/>
              <a:gdLst/>
              <a:ahLst/>
              <a:cxnLst/>
              <a:rect l="l" t="t" r="r" b="b"/>
              <a:pathLst>
                <a:path w="2931" h="2667" extrusionOk="0">
                  <a:moveTo>
                    <a:pt x="1470" y="1"/>
                  </a:moveTo>
                  <a:cubicBezTo>
                    <a:pt x="864" y="1"/>
                    <a:pt x="322" y="414"/>
                    <a:pt x="178" y="1023"/>
                  </a:cubicBezTo>
                  <a:cubicBezTo>
                    <a:pt x="0" y="1743"/>
                    <a:pt x="444" y="2463"/>
                    <a:pt x="1164" y="2631"/>
                  </a:cubicBezTo>
                  <a:cubicBezTo>
                    <a:pt x="1266" y="2655"/>
                    <a:pt x="1367" y="2667"/>
                    <a:pt x="1468" y="2667"/>
                  </a:cubicBezTo>
                  <a:cubicBezTo>
                    <a:pt x="2069" y="2667"/>
                    <a:pt x="2619" y="2252"/>
                    <a:pt x="2763" y="1635"/>
                  </a:cubicBezTo>
                  <a:cubicBezTo>
                    <a:pt x="2931" y="924"/>
                    <a:pt x="2497" y="204"/>
                    <a:pt x="1776" y="36"/>
                  </a:cubicBezTo>
                  <a:cubicBezTo>
                    <a:pt x="1673" y="12"/>
                    <a:pt x="1571" y="1"/>
                    <a:pt x="147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6"/>
            <p:cNvSpPr/>
            <p:nvPr/>
          </p:nvSpPr>
          <p:spPr>
            <a:xfrm>
              <a:off x="699825" y="4293150"/>
              <a:ext cx="385075" cy="360650"/>
            </a:xfrm>
            <a:custGeom>
              <a:avLst/>
              <a:gdLst/>
              <a:ahLst/>
              <a:cxnLst/>
              <a:rect l="l" t="t" r="r" b="b"/>
              <a:pathLst>
                <a:path w="15403" h="14426" extrusionOk="0">
                  <a:moveTo>
                    <a:pt x="197" y="0"/>
                  </a:moveTo>
                  <a:lnTo>
                    <a:pt x="0" y="14426"/>
                  </a:lnTo>
                  <a:lnTo>
                    <a:pt x="15205" y="14426"/>
                  </a:lnTo>
                  <a:lnTo>
                    <a:pt x="1540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6"/>
            <p:cNvSpPr/>
            <p:nvPr/>
          </p:nvSpPr>
          <p:spPr>
            <a:xfrm>
              <a:off x="2384625" y="4293150"/>
              <a:ext cx="383100" cy="359425"/>
            </a:xfrm>
            <a:custGeom>
              <a:avLst/>
              <a:gdLst/>
              <a:ahLst/>
              <a:cxnLst/>
              <a:rect l="l" t="t" r="r" b="b"/>
              <a:pathLst>
                <a:path w="15324" h="14377" extrusionOk="0">
                  <a:moveTo>
                    <a:pt x="118" y="0"/>
                  </a:moveTo>
                  <a:lnTo>
                    <a:pt x="0" y="14376"/>
                  </a:lnTo>
                  <a:lnTo>
                    <a:pt x="15205" y="14376"/>
                  </a:lnTo>
                  <a:lnTo>
                    <a:pt x="1532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6"/>
            <p:cNvSpPr/>
            <p:nvPr/>
          </p:nvSpPr>
          <p:spPr>
            <a:xfrm>
              <a:off x="812050" y="4157975"/>
              <a:ext cx="155425" cy="2225"/>
            </a:xfrm>
            <a:custGeom>
              <a:avLst/>
              <a:gdLst/>
              <a:ahLst/>
              <a:cxnLst/>
              <a:rect l="l" t="t" r="r" b="b"/>
              <a:pathLst>
                <a:path w="6217" h="89" extrusionOk="0">
                  <a:moveTo>
                    <a:pt x="3109" y="0"/>
                  </a:moveTo>
                  <a:cubicBezTo>
                    <a:pt x="1392" y="0"/>
                    <a:pt x="1" y="20"/>
                    <a:pt x="1" y="40"/>
                  </a:cubicBezTo>
                  <a:cubicBezTo>
                    <a:pt x="1" y="69"/>
                    <a:pt x="1392" y="89"/>
                    <a:pt x="3109" y="89"/>
                  </a:cubicBezTo>
                  <a:cubicBezTo>
                    <a:pt x="4826" y="89"/>
                    <a:pt x="6217" y="69"/>
                    <a:pt x="6217" y="40"/>
                  </a:cubicBezTo>
                  <a:cubicBezTo>
                    <a:pt x="6217" y="20"/>
                    <a:pt x="4826" y="0"/>
                    <a:pt x="310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6"/>
            <p:cNvSpPr/>
            <p:nvPr/>
          </p:nvSpPr>
          <p:spPr>
            <a:xfrm>
              <a:off x="2919900" y="4279575"/>
              <a:ext cx="866600" cy="2000"/>
            </a:xfrm>
            <a:custGeom>
              <a:avLst/>
              <a:gdLst/>
              <a:ahLst/>
              <a:cxnLst/>
              <a:rect l="l" t="t" r="r" b="b"/>
              <a:pathLst>
                <a:path w="34664" h="80" extrusionOk="0">
                  <a:moveTo>
                    <a:pt x="25931" y="0"/>
                  </a:moveTo>
                  <a:cubicBezTo>
                    <a:pt x="21807" y="0"/>
                    <a:pt x="16903" y="20"/>
                    <a:pt x="11456" y="20"/>
                  </a:cubicBezTo>
                  <a:lnTo>
                    <a:pt x="2911" y="20"/>
                  </a:lnTo>
                  <a:cubicBezTo>
                    <a:pt x="1954" y="20"/>
                    <a:pt x="977" y="30"/>
                    <a:pt x="1" y="30"/>
                  </a:cubicBezTo>
                  <a:lnTo>
                    <a:pt x="1" y="40"/>
                  </a:lnTo>
                  <a:cubicBezTo>
                    <a:pt x="977" y="40"/>
                    <a:pt x="1954" y="60"/>
                    <a:pt x="2911" y="60"/>
                  </a:cubicBezTo>
                  <a:lnTo>
                    <a:pt x="11456" y="60"/>
                  </a:lnTo>
                  <a:cubicBezTo>
                    <a:pt x="16903" y="60"/>
                    <a:pt x="21817" y="79"/>
                    <a:pt x="25931" y="79"/>
                  </a:cubicBezTo>
                  <a:lnTo>
                    <a:pt x="34664" y="60"/>
                  </a:lnTo>
                  <a:lnTo>
                    <a:pt x="34664" y="30"/>
                  </a:lnTo>
                  <a:lnTo>
                    <a:pt x="34486" y="30"/>
                  </a:lnTo>
                  <a:lnTo>
                    <a:pt x="25931"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6"/>
            <p:cNvSpPr/>
            <p:nvPr/>
          </p:nvSpPr>
          <p:spPr>
            <a:xfrm>
              <a:off x="2920150" y="4167350"/>
              <a:ext cx="866600" cy="1500"/>
            </a:xfrm>
            <a:custGeom>
              <a:avLst/>
              <a:gdLst/>
              <a:ahLst/>
              <a:cxnLst/>
              <a:rect l="l" t="t" r="r" b="b"/>
              <a:pathLst>
                <a:path w="34664" h="60" extrusionOk="0">
                  <a:moveTo>
                    <a:pt x="29237" y="0"/>
                  </a:moveTo>
                  <a:cubicBezTo>
                    <a:pt x="21649" y="0"/>
                    <a:pt x="11387" y="10"/>
                    <a:pt x="0" y="10"/>
                  </a:cubicBezTo>
                  <a:lnTo>
                    <a:pt x="0" y="39"/>
                  </a:lnTo>
                  <a:cubicBezTo>
                    <a:pt x="11387" y="39"/>
                    <a:pt x="21649" y="59"/>
                    <a:pt x="29237" y="59"/>
                  </a:cubicBezTo>
                  <a:lnTo>
                    <a:pt x="34663" y="49"/>
                  </a:lnTo>
                  <a:lnTo>
                    <a:pt x="3466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6"/>
            <p:cNvSpPr/>
            <p:nvPr/>
          </p:nvSpPr>
          <p:spPr>
            <a:xfrm>
              <a:off x="557000" y="4166850"/>
              <a:ext cx="2366375" cy="114775"/>
            </a:xfrm>
            <a:custGeom>
              <a:avLst/>
              <a:gdLst/>
              <a:ahLst/>
              <a:cxnLst/>
              <a:rect l="l" t="t" r="r" b="b"/>
              <a:pathLst>
                <a:path w="94655" h="4591" extrusionOk="0">
                  <a:moveTo>
                    <a:pt x="2516" y="0"/>
                  </a:moveTo>
                  <a:cubicBezTo>
                    <a:pt x="2072" y="0"/>
                    <a:pt x="1648" y="119"/>
                    <a:pt x="1263" y="346"/>
                  </a:cubicBezTo>
                  <a:cubicBezTo>
                    <a:pt x="1085" y="464"/>
                    <a:pt x="908" y="602"/>
                    <a:pt x="770" y="760"/>
                  </a:cubicBezTo>
                  <a:cubicBezTo>
                    <a:pt x="622" y="918"/>
                    <a:pt x="493" y="1086"/>
                    <a:pt x="395" y="1283"/>
                  </a:cubicBezTo>
                  <a:cubicBezTo>
                    <a:pt x="0" y="2062"/>
                    <a:pt x="99" y="3000"/>
                    <a:pt x="641" y="3681"/>
                  </a:cubicBezTo>
                  <a:cubicBezTo>
                    <a:pt x="770" y="3858"/>
                    <a:pt x="928" y="4006"/>
                    <a:pt x="1105" y="4125"/>
                  </a:cubicBezTo>
                  <a:cubicBezTo>
                    <a:pt x="1273" y="4253"/>
                    <a:pt x="1470" y="4361"/>
                    <a:pt x="1668" y="4431"/>
                  </a:cubicBezTo>
                  <a:cubicBezTo>
                    <a:pt x="1875" y="4509"/>
                    <a:pt x="2082" y="4559"/>
                    <a:pt x="2299" y="4579"/>
                  </a:cubicBezTo>
                  <a:cubicBezTo>
                    <a:pt x="2408" y="4588"/>
                    <a:pt x="2514" y="4591"/>
                    <a:pt x="2620" y="4591"/>
                  </a:cubicBezTo>
                  <a:cubicBezTo>
                    <a:pt x="2726" y="4591"/>
                    <a:pt x="2832" y="4588"/>
                    <a:pt x="2940" y="4588"/>
                  </a:cubicBezTo>
                  <a:lnTo>
                    <a:pt x="34140" y="4588"/>
                  </a:lnTo>
                  <a:lnTo>
                    <a:pt x="65902" y="4579"/>
                  </a:lnTo>
                  <a:lnTo>
                    <a:pt x="87314" y="4569"/>
                  </a:lnTo>
                  <a:lnTo>
                    <a:pt x="93135" y="4559"/>
                  </a:lnTo>
                  <a:lnTo>
                    <a:pt x="94645" y="4559"/>
                  </a:lnTo>
                  <a:lnTo>
                    <a:pt x="94655" y="4539"/>
                  </a:lnTo>
                  <a:lnTo>
                    <a:pt x="93135" y="4539"/>
                  </a:lnTo>
                  <a:lnTo>
                    <a:pt x="87314" y="4529"/>
                  </a:lnTo>
                  <a:lnTo>
                    <a:pt x="65902" y="4509"/>
                  </a:lnTo>
                  <a:lnTo>
                    <a:pt x="34150" y="4500"/>
                  </a:lnTo>
                  <a:lnTo>
                    <a:pt x="2940" y="4500"/>
                  </a:lnTo>
                  <a:cubicBezTo>
                    <a:pt x="2723" y="4500"/>
                    <a:pt x="2516" y="4500"/>
                    <a:pt x="2309" y="4490"/>
                  </a:cubicBezTo>
                  <a:cubicBezTo>
                    <a:pt x="2102" y="4470"/>
                    <a:pt x="1894" y="4431"/>
                    <a:pt x="1697" y="4352"/>
                  </a:cubicBezTo>
                  <a:cubicBezTo>
                    <a:pt x="1510" y="4283"/>
                    <a:pt x="1322" y="4184"/>
                    <a:pt x="1164" y="4056"/>
                  </a:cubicBezTo>
                  <a:cubicBezTo>
                    <a:pt x="997" y="3937"/>
                    <a:pt x="839" y="3789"/>
                    <a:pt x="720" y="3631"/>
                  </a:cubicBezTo>
                  <a:cubicBezTo>
                    <a:pt x="197" y="2970"/>
                    <a:pt x="109" y="2072"/>
                    <a:pt x="484" y="1332"/>
                  </a:cubicBezTo>
                  <a:cubicBezTo>
                    <a:pt x="572" y="1145"/>
                    <a:pt x="691" y="977"/>
                    <a:pt x="839" y="819"/>
                  </a:cubicBezTo>
                  <a:cubicBezTo>
                    <a:pt x="977" y="671"/>
                    <a:pt x="1145" y="533"/>
                    <a:pt x="1322" y="434"/>
                  </a:cubicBezTo>
                  <a:cubicBezTo>
                    <a:pt x="1677" y="207"/>
                    <a:pt x="2092" y="99"/>
                    <a:pt x="2516" y="99"/>
                  </a:cubicBezTo>
                  <a:lnTo>
                    <a:pt x="73154" y="79"/>
                  </a:lnTo>
                  <a:lnTo>
                    <a:pt x="94566" y="69"/>
                  </a:lnTo>
                  <a:lnTo>
                    <a:pt x="94655" y="69"/>
                  </a:lnTo>
                  <a:lnTo>
                    <a:pt x="94655" y="30"/>
                  </a:lnTo>
                  <a:lnTo>
                    <a:pt x="94576" y="30"/>
                  </a:lnTo>
                  <a:lnTo>
                    <a:pt x="73164" y="20"/>
                  </a:lnTo>
                  <a:lnTo>
                    <a:pt x="251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36"/>
          <p:cNvGrpSpPr/>
          <p:nvPr/>
        </p:nvGrpSpPr>
        <p:grpSpPr>
          <a:xfrm>
            <a:off x="1465328" y="3446696"/>
            <a:ext cx="276170" cy="460804"/>
            <a:chOff x="6761975" y="2915200"/>
            <a:chExt cx="141350" cy="235850"/>
          </a:xfrm>
        </p:grpSpPr>
        <p:sp>
          <p:nvSpPr>
            <p:cNvPr id="2098" name="Google Shape;2098;p36"/>
            <p:cNvSpPr/>
            <p:nvPr/>
          </p:nvSpPr>
          <p:spPr>
            <a:xfrm>
              <a:off x="6761975" y="2915200"/>
              <a:ext cx="141350" cy="235850"/>
            </a:xfrm>
            <a:custGeom>
              <a:avLst/>
              <a:gdLst/>
              <a:ahLst/>
              <a:cxnLst/>
              <a:rect l="l" t="t" r="r" b="b"/>
              <a:pathLst>
                <a:path w="5654" h="9434" extrusionOk="0">
                  <a:moveTo>
                    <a:pt x="0" y="1"/>
                  </a:moveTo>
                  <a:lnTo>
                    <a:pt x="0" y="9434"/>
                  </a:lnTo>
                  <a:lnTo>
                    <a:pt x="5654" y="9434"/>
                  </a:lnTo>
                  <a:lnTo>
                    <a:pt x="565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6"/>
            <p:cNvSpPr/>
            <p:nvPr/>
          </p:nvSpPr>
          <p:spPr>
            <a:xfrm>
              <a:off x="6871250" y="2916700"/>
              <a:ext cx="2475" cy="233625"/>
            </a:xfrm>
            <a:custGeom>
              <a:avLst/>
              <a:gdLst/>
              <a:ahLst/>
              <a:cxnLst/>
              <a:rect l="l" t="t" r="r" b="b"/>
              <a:pathLst>
                <a:path w="99" h="9345" extrusionOk="0">
                  <a:moveTo>
                    <a:pt x="50" y="0"/>
                  </a:moveTo>
                  <a:cubicBezTo>
                    <a:pt x="20" y="0"/>
                    <a:pt x="0" y="2092"/>
                    <a:pt x="0" y="4667"/>
                  </a:cubicBezTo>
                  <a:cubicBezTo>
                    <a:pt x="0" y="7252"/>
                    <a:pt x="30" y="9344"/>
                    <a:pt x="50" y="9344"/>
                  </a:cubicBezTo>
                  <a:cubicBezTo>
                    <a:pt x="79" y="9344"/>
                    <a:pt x="99" y="7252"/>
                    <a:pt x="99" y="4667"/>
                  </a:cubicBezTo>
                  <a:cubicBezTo>
                    <a:pt x="99" y="2092"/>
                    <a:pt x="79"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36"/>
          <p:cNvGrpSpPr/>
          <p:nvPr/>
        </p:nvGrpSpPr>
        <p:grpSpPr>
          <a:xfrm>
            <a:off x="3510788" y="3598949"/>
            <a:ext cx="491433" cy="316567"/>
            <a:chOff x="6457075" y="3205050"/>
            <a:chExt cx="199575" cy="128550"/>
          </a:xfrm>
        </p:grpSpPr>
        <p:sp>
          <p:nvSpPr>
            <p:cNvPr id="2101" name="Google Shape;2101;p36"/>
            <p:cNvSpPr/>
            <p:nvPr/>
          </p:nvSpPr>
          <p:spPr>
            <a:xfrm>
              <a:off x="6457075" y="3205300"/>
              <a:ext cx="199575" cy="128300"/>
            </a:xfrm>
            <a:custGeom>
              <a:avLst/>
              <a:gdLst/>
              <a:ahLst/>
              <a:cxnLst/>
              <a:rect l="l" t="t" r="r" b="b"/>
              <a:pathLst>
                <a:path w="7983" h="5132" extrusionOk="0">
                  <a:moveTo>
                    <a:pt x="0" y="0"/>
                  </a:moveTo>
                  <a:lnTo>
                    <a:pt x="0" y="5131"/>
                  </a:lnTo>
                  <a:lnTo>
                    <a:pt x="7983" y="5131"/>
                  </a:lnTo>
                  <a:lnTo>
                    <a:pt x="798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6"/>
            <p:cNvSpPr/>
            <p:nvPr/>
          </p:nvSpPr>
          <p:spPr>
            <a:xfrm>
              <a:off x="6578675" y="3205050"/>
              <a:ext cx="2250" cy="128550"/>
            </a:xfrm>
            <a:custGeom>
              <a:avLst/>
              <a:gdLst/>
              <a:ahLst/>
              <a:cxnLst/>
              <a:rect l="l" t="t" r="r" b="b"/>
              <a:pathLst>
                <a:path w="90" h="5142" extrusionOk="0">
                  <a:moveTo>
                    <a:pt x="50" y="1"/>
                  </a:moveTo>
                  <a:cubicBezTo>
                    <a:pt x="21" y="1"/>
                    <a:pt x="1" y="1155"/>
                    <a:pt x="1" y="2576"/>
                  </a:cubicBezTo>
                  <a:cubicBezTo>
                    <a:pt x="1" y="3987"/>
                    <a:pt x="21" y="5141"/>
                    <a:pt x="50" y="5141"/>
                  </a:cubicBezTo>
                  <a:cubicBezTo>
                    <a:pt x="70" y="5141"/>
                    <a:pt x="90" y="3987"/>
                    <a:pt x="90" y="2576"/>
                  </a:cubicBezTo>
                  <a:cubicBezTo>
                    <a:pt x="90" y="1155"/>
                    <a:pt x="70" y="1"/>
                    <a:pt x="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3" name="Google Shape;2103;p36"/>
          <p:cNvGrpSpPr/>
          <p:nvPr/>
        </p:nvGrpSpPr>
        <p:grpSpPr>
          <a:xfrm>
            <a:off x="5619256" y="3537387"/>
            <a:ext cx="562643" cy="378136"/>
            <a:chOff x="6737050" y="3350850"/>
            <a:chExt cx="240775" cy="161825"/>
          </a:xfrm>
        </p:grpSpPr>
        <p:sp>
          <p:nvSpPr>
            <p:cNvPr id="2104" name="Google Shape;2104;p36"/>
            <p:cNvSpPr/>
            <p:nvPr/>
          </p:nvSpPr>
          <p:spPr>
            <a:xfrm>
              <a:off x="6737050" y="3369575"/>
              <a:ext cx="219325" cy="141125"/>
            </a:xfrm>
            <a:custGeom>
              <a:avLst/>
              <a:gdLst/>
              <a:ahLst/>
              <a:cxnLst/>
              <a:rect l="l" t="t" r="r" b="b"/>
              <a:pathLst>
                <a:path w="8773" h="5645" extrusionOk="0">
                  <a:moveTo>
                    <a:pt x="1" y="1"/>
                  </a:moveTo>
                  <a:lnTo>
                    <a:pt x="1" y="5645"/>
                  </a:lnTo>
                  <a:lnTo>
                    <a:pt x="8772" y="5645"/>
                  </a:lnTo>
                  <a:lnTo>
                    <a:pt x="8772"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6"/>
            <p:cNvSpPr/>
            <p:nvPr/>
          </p:nvSpPr>
          <p:spPr>
            <a:xfrm>
              <a:off x="6928475" y="3350850"/>
              <a:ext cx="49350" cy="42275"/>
            </a:xfrm>
            <a:custGeom>
              <a:avLst/>
              <a:gdLst/>
              <a:ahLst/>
              <a:cxnLst/>
              <a:rect l="l" t="t" r="r" b="b"/>
              <a:pathLst>
                <a:path w="1974" h="1691" extrusionOk="0">
                  <a:moveTo>
                    <a:pt x="1125" y="0"/>
                  </a:moveTo>
                  <a:cubicBezTo>
                    <a:pt x="375" y="0"/>
                    <a:pt x="0" y="908"/>
                    <a:pt x="533" y="1441"/>
                  </a:cubicBezTo>
                  <a:cubicBezTo>
                    <a:pt x="706" y="1613"/>
                    <a:pt x="918" y="1691"/>
                    <a:pt x="1126" y="1691"/>
                  </a:cubicBezTo>
                  <a:cubicBezTo>
                    <a:pt x="1559" y="1691"/>
                    <a:pt x="1974" y="1355"/>
                    <a:pt x="1974" y="849"/>
                  </a:cubicBezTo>
                  <a:cubicBezTo>
                    <a:pt x="1974" y="375"/>
                    <a:pt x="1599" y="0"/>
                    <a:pt x="1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6"/>
            <p:cNvSpPr/>
            <p:nvPr/>
          </p:nvSpPr>
          <p:spPr>
            <a:xfrm>
              <a:off x="6945975" y="3365150"/>
              <a:ext cx="21500" cy="13575"/>
            </a:xfrm>
            <a:custGeom>
              <a:avLst/>
              <a:gdLst/>
              <a:ahLst/>
              <a:cxnLst/>
              <a:rect l="l" t="t" r="r" b="b"/>
              <a:pathLst>
                <a:path w="860" h="543" fill="none" extrusionOk="0">
                  <a:moveTo>
                    <a:pt x="1" y="207"/>
                  </a:moveTo>
                  <a:lnTo>
                    <a:pt x="336" y="543"/>
                  </a:lnTo>
                  <a:lnTo>
                    <a:pt x="859" y="0"/>
                  </a:lnTo>
                </a:path>
              </a:pathLst>
            </a:custGeom>
            <a:noFill/>
            <a:ln w="3200" cap="flat" cmpd="sng">
              <a:solidFill>
                <a:srgbClr val="FFFFFF"/>
              </a:solidFill>
              <a:prstDash val="solid"/>
              <a:miter lim="98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6889500" y="3370825"/>
              <a:ext cx="2250" cy="141850"/>
            </a:xfrm>
            <a:custGeom>
              <a:avLst/>
              <a:gdLst/>
              <a:ahLst/>
              <a:cxnLst/>
              <a:rect l="l" t="t" r="r" b="b"/>
              <a:pathLst>
                <a:path w="90" h="5674" extrusionOk="0">
                  <a:moveTo>
                    <a:pt x="50" y="0"/>
                  </a:moveTo>
                  <a:cubicBezTo>
                    <a:pt x="20" y="0"/>
                    <a:pt x="0" y="1263"/>
                    <a:pt x="0" y="2832"/>
                  </a:cubicBezTo>
                  <a:cubicBezTo>
                    <a:pt x="0" y="4401"/>
                    <a:pt x="20" y="5674"/>
                    <a:pt x="50" y="5674"/>
                  </a:cubicBezTo>
                  <a:cubicBezTo>
                    <a:pt x="69" y="5674"/>
                    <a:pt x="89" y="4401"/>
                    <a:pt x="89" y="2832"/>
                  </a:cubicBezTo>
                  <a:cubicBezTo>
                    <a:pt x="89" y="1263"/>
                    <a:pt x="69"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8" name="Google Shape;2108;p36"/>
          <p:cNvGrpSpPr/>
          <p:nvPr/>
        </p:nvGrpSpPr>
        <p:grpSpPr>
          <a:xfrm rot="1640267">
            <a:off x="7664962" y="3593316"/>
            <a:ext cx="491428" cy="328174"/>
            <a:chOff x="7019250" y="3675700"/>
            <a:chExt cx="228700" cy="152725"/>
          </a:xfrm>
        </p:grpSpPr>
        <p:sp>
          <p:nvSpPr>
            <p:cNvPr id="2109" name="Google Shape;2109;p36"/>
            <p:cNvSpPr/>
            <p:nvPr/>
          </p:nvSpPr>
          <p:spPr>
            <a:xfrm>
              <a:off x="7020975" y="3692975"/>
              <a:ext cx="207225" cy="133725"/>
            </a:xfrm>
            <a:custGeom>
              <a:avLst/>
              <a:gdLst/>
              <a:ahLst/>
              <a:cxnLst/>
              <a:rect l="l" t="t" r="r" b="b"/>
              <a:pathLst>
                <a:path w="8289" h="5349" extrusionOk="0">
                  <a:moveTo>
                    <a:pt x="8269" y="1"/>
                  </a:moveTo>
                  <a:lnTo>
                    <a:pt x="1" y="30"/>
                  </a:lnTo>
                  <a:lnTo>
                    <a:pt x="10" y="5348"/>
                  </a:lnTo>
                  <a:lnTo>
                    <a:pt x="8289" y="5319"/>
                  </a:lnTo>
                  <a:lnTo>
                    <a:pt x="826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7201300" y="3675700"/>
              <a:ext cx="46650" cy="39925"/>
            </a:xfrm>
            <a:custGeom>
              <a:avLst/>
              <a:gdLst/>
              <a:ahLst/>
              <a:cxnLst/>
              <a:rect l="l" t="t" r="r" b="b"/>
              <a:pathLst>
                <a:path w="1866" h="1597" extrusionOk="0">
                  <a:moveTo>
                    <a:pt x="1066" y="1"/>
                  </a:moveTo>
                  <a:cubicBezTo>
                    <a:pt x="356" y="1"/>
                    <a:pt x="0" y="859"/>
                    <a:pt x="504" y="1362"/>
                  </a:cubicBezTo>
                  <a:cubicBezTo>
                    <a:pt x="665" y="1524"/>
                    <a:pt x="864" y="1596"/>
                    <a:pt x="1059" y="1596"/>
                  </a:cubicBezTo>
                  <a:cubicBezTo>
                    <a:pt x="1470" y="1596"/>
                    <a:pt x="1865" y="1275"/>
                    <a:pt x="1865" y="800"/>
                  </a:cubicBezTo>
                  <a:cubicBezTo>
                    <a:pt x="1865" y="356"/>
                    <a:pt x="1510"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7217825" y="3689025"/>
              <a:ext cx="20500" cy="13100"/>
            </a:xfrm>
            <a:custGeom>
              <a:avLst/>
              <a:gdLst/>
              <a:ahLst/>
              <a:cxnLst/>
              <a:rect l="l" t="t" r="r" b="b"/>
              <a:pathLst>
                <a:path w="820" h="524" fill="none" extrusionOk="0">
                  <a:moveTo>
                    <a:pt x="0" y="198"/>
                  </a:moveTo>
                  <a:lnTo>
                    <a:pt x="316" y="524"/>
                  </a:lnTo>
                  <a:lnTo>
                    <a:pt x="819" y="1"/>
                  </a:lnTo>
                </a:path>
              </a:pathLst>
            </a:custGeom>
            <a:noFill/>
            <a:ln w="3200" cap="flat" cmpd="sng">
              <a:solidFill>
                <a:srgbClr val="FFFFFF"/>
              </a:solidFill>
              <a:prstDash val="solid"/>
              <a:miter lim="98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7164800" y="3694700"/>
              <a:ext cx="2475" cy="133725"/>
            </a:xfrm>
            <a:custGeom>
              <a:avLst/>
              <a:gdLst/>
              <a:ahLst/>
              <a:cxnLst/>
              <a:rect l="l" t="t" r="r" b="b"/>
              <a:pathLst>
                <a:path w="99" h="5349" extrusionOk="0">
                  <a:moveTo>
                    <a:pt x="39" y="1"/>
                  </a:moveTo>
                  <a:cubicBezTo>
                    <a:pt x="10" y="1"/>
                    <a:pt x="0" y="1195"/>
                    <a:pt x="0" y="2675"/>
                  </a:cubicBezTo>
                  <a:cubicBezTo>
                    <a:pt x="10" y="4155"/>
                    <a:pt x="30" y="5349"/>
                    <a:pt x="49" y="5349"/>
                  </a:cubicBezTo>
                  <a:cubicBezTo>
                    <a:pt x="79" y="5349"/>
                    <a:pt x="99" y="4145"/>
                    <a:pt x="89" y="2675"/>
                  </a:cubicBezTo>
                  <a:cubicBezTo>
                    <a:pt x="89" y="1195"/>
                    <a:pt x="59" y="1"/>
                    <a:pt x="3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7019250" y="3766975"/>
              <a:ext cx="211175" cy="2250"/>
            </a:xfrm>
            <a:custGeom>
              <a:avLst/>
              <a:gdLst/>
              <a:ahLst/>
              <a:cxnLst/>
              <a:rect l="l" t="t" r="r" b="b"/>
              <a:pathLst>
                <a:path w="8447" h="90" extrusionOk="0">
                  <a:moveTo>
                    <a:pt x="4224" y="1"/>
                  </a:moveTo>
                  <a:cubicBezTo>
                    <a:pt x="1885" y="1"/>
                    <a:pt x="0" y="20"/>
                    <a:pt x="0" y="40"/>
                  </a:cubicBezTo>
                  <a:cubicBezTo>
                    <a:pt x="0" y="70"/>
                    <a:pt x="1885" y="89"/>
                    <a:pt x="4224" y="89"/>
                  </a:cubicBezTo>
                  <a:cubicBezTo>
                    <a:pt x="6562" y="89"/>
                    <a:pt x="8447" y="70"/>
                    <a:pt x="8447" y="40"/>
                  </a:cubicBezTo>
                  <a:cubicBezTo>
                    <a:pt x="8447" y="20"/>
                    <a:pt x="6562" y="1"/>
                    <a:pt x="422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7084375" y="3693725"/>
              <a:ext cx="2475" cy="132725"/>
            </a:xfrm>
            <a:custGeom>
              <a:avLst/>
              <a:gdLst/>
              <a:ahLst/>
              <a:cxnLst/>
              <a:rect l="l" t="t" r="r" b="b"/>
              <a:pathLst>
                <a:path w="99" h="5309" extrusionOk="0">
                  <a:moveTo>
                    <a:pt x="50" y="0"/>
                  </a:moveTo>
                  <a:cubicBezTo>
                    <a:pt x="20" y="0"/>
                    <a:pt x="0" y="1184"/>
                    <a:pt x="0" y="2654"/>
                  </a:cubicBezTo>
                  <a:cubicBezTo>
                    <a:pt x="0" y="4125"/>
                    <a:pt x="30" y="5309"/>
                    <a:pt x="50" y="5309"/>
                  </a:cubicBezTo>
                  <a:cubicBezTo>
                    <a:pt x="79" y="5309"/>
                    <a:pt x="99" y="4125"/>
                    <a:pt x="99" y="2654"/>
                  </a:cubicBezTo>
                  <a:cubicBezTo>
                    <a:pt x="99" y="1184"/>
                    <a:pt x="79" y="0"/>
                    <a:pt x="5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7195625" y="3693725"/>
              <a:ext cx="2250" cy="133725"/>
            </a:xfrm>
            <a:custGeom>
              <a:avLst/>
              <a:gdLst/>
              <a:ahLst/>
              <a:cxnLst/>
              <a:rect l="l" t="t" r="r" b="b"/>
              <a:pathLst>
                <a:path w="90" h="5349" extrusionOk="0">
                  <a:moveTo>
                    <a:pt x="50" y="0"/>
                  </a:moveTo>
                  <a:cubicBezTo>
                    <a:pt x="20" y="0"/>
                    <a:pt x="0" y="1194"/>
                    <a:pt x="0" y="2674"/>
                  </a:cubicBezTo>
                  <a:cubicBezTo>
                    <a:pt x="0" y="4154"/>
                    <a:pt x="20" y="5348"/>
                    <a:pt x="50" y="5348"/>
                  </a:cubicBezTo>
                  <a:cubicBezTo>
                    <a:pt x="79" y="5348"/>
                    <a:pt x="89" y="4154"/>
                    <a:pt x="89" y="2674"/>
                  </a:cubicBezTo>
                  <a:cubicBezTo>
                    <a:pt x="89" y="1194"/>
                    <a:pt x="69" y="0"/>
                    <a:pt x="5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7044400" y="3737050"/>
              <a:ext cx="40000" cy="32425"/>
            </a:xfrm>
            <a:custGeom>
              <a:avLst/>
              <a:gdLst/>
              <a:ahLst/>
              <a:cxnLst/>
              <a:rect l="l" t="t" r="r" b="b"/>
              <a:pathLst>
                <a:path w="1600" h="1297" extrusionOk="0">
                  <a:moveTo>
                    <a:pt x="447" y="0"/>
                  </a:moveTo>
                  <a:cubicBezTo>
                    <a:pt x="342" y="0"/>
                    <a:pt x="236" y="35"/>
                    <a:pt x="149" y="102"/>
                  </a:cubicBezTo>
                  <a:cubicBezTo>
                    <a:pt x="90" y="152"/>
                    <a:pt x="40" y="221"/>
                    <a:pt x="21" y="300"/>
                  </a:cubicBezTo>
                  <a:cubicBezTo>
                    <a:pt x="1" y="379"/>
                    <a:pt x="11" y="458"/>
                    <a:pt x="40" y="527"/>
                  </a:cubicBezTo>
                  <a:cubicBezTo>
                    <a:pt x="109" y="655"/>
                    <a:pt x="208" y="754"/>
                    <a:pt x="317" y="833"/>
                  </a:cubicBezTo>
                  <a:cubicBezTo>
                    <a:pt x="504" y="971"/>
                    <a:pt x="701" y="1079"/>
                    <a:pt x="919" y="1148"/>
                  </a:cubicBezTo>
                  <a:cubicBezTo>
                    <a:pt x="1067" y="1198"/>
                    <a:pt x="1215" y="1227"/>
                    <a:pt x="1363" y="1247"/>
                  </a:cubicBezTo>
                  <a:cubicBezTo>
                    <a:pt x="1392" y="1252"/>
                    <a:pt x="1419" y="1254"/>
                    <a:pt x="1446" y="1254"/>
                  </a:cubicBezTo>
                  <a:cubicBezTo>
                    <a:pt x="1474" y="1254"/>
                    <a:pt x="1501" y="1252"/>
                    <a:pt x="1530" y="1247"/>
                  </a:cubicBezTo>
                  <a:cubicBezTo>
                    <a:pt x="1333" y="1207"/>
                    <a:pt x="1136" y="1158"/>
                    <a:pt x="938" y="1089"/>
                  </a:cubicBezTo>
                  <a:cubicBezTo>
                    <a:pt x="741" y="1010"/>
                    <a:pt x="544" y="902"/>
                    <a:pt x="366" y="773"/>
                  </a:cubicBezTo>
                  <a:cubicBezTo>
                    <a:pt x="267" y="694"/>
                    <a:pt x="178" y="606"/>
                    <a:pt x="119" y="497"/>
                  </a:cubicBezTo>
                  <a:cubicBezTo>
                    <a:pt x="70" y="379"/>
                    <a:pt x="100" y="241"/>
                    <a:pt x="208" y="171"/>
                  </a:cubicBezTo>
                  <a:cubicBezTo>
                    <a:pt x="277" y="116"/>
                    <a:pt x="366" y="85"/>
                    <a:pt x="457" y="85"/>
                  </a:cubicBezTo>
                  <a:cubicBezTo>
                    <a:pt x="496" y="85"/>
                    <a:pt x="535" y="91"/>
                    <a:pt x="573" y="102"/>
                  </a:cubicBezTo>
                  <a:cubicBezTo>
                    <a:pt x="692" y="142"/>
                    <a:pt x="800" y="191"/>
                    <a:pt x="899" y="270"/>
                  </a:cubicBezTo>
                  <a:cubicBezTo>
                    <a:pt x="1076" y="408"/>
                    <a:pt x="1234" y="566"/>
                    <a:pt x="1343" y="754"/>
                  </a:cubicBezTo>
                  <a:cubicBezTo>
                    <a:pt x="1451" y="921"/>
                    <a:pt x="1540" y="1109"/>
                    <a:pt x="1599" y="1296"/>
                  </a:cubicBezTo>
                  <a:cubicBezTo>
                    <a:pt x="1599" y="1247"/>
                    <a:pt x="1599" y="1188"/>
                    <a:pt x="1580" y="1138"/>
                  </a:cubicBezTo>
                  <a:cubicBezTo>
                    <a:pt x="1540" y="990"/>
                    <a:pt x="1481" y="852"/>
                    <a:pt x="1402" y="714"/>
                  </a:cubicBezTo>
                  <a:cubicBezTo>
                    <a:pt x="1284" y="517"/>
                    <a:pt x="1136" y="349"/>
                    <a:pt x="958" y="211"/>
                  </a:cubicBezTo>
                  <a:cubicBezTo>
                    <a:pt x="849" y="122"/>
                    <a:pt x="721" y="53"/>
                    <a:pt x="593" y="23"/>
                  </a:cubicBezTo>
                  <a:cubicBezTo>
                    <a:pt x="546" y="8"/>
                    <a:pt x="497" y="0"/>
                    <a:pt x="44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7084375" y="3735950"/>
              <a:ext cx="30125" cy="35500"/>
            </a:xfrm>
            <a:custGeom>
              <a:avLst/>
              <a:gdLst/>
              <a:ahLst/>
              <a:cxnLst/>
              <a:rect l="l" t="t" r="r" b="b"/>
              <a:pathLst>
                <a:path w="1205" h="1420" extrusionOk="0">
                  <a:moveTo>
                    <a:pt x="955" y="93"/>
                  </a:moveTo>
                  <a:cubicBezTo>
                    <a:pt x="992" y="93"/>
                    <a:pt x="1029" y="104"/>
                    <a:pt x="1066" y="127"/>
                  </a:cubicBezTo>
                  <a:cubicBezTo>
                    <a:pt x="1135" y="196"/>
                    <a:pt x="1115" y="334"/>
                    <a:pt x="1076" y="442"/>
                  </a:cubicBezTo>
                  <a:cubicBezTo>
                    <a:pt x="1036" y="551"/>
                    <a:pt x="987" y="650"/>
                    <a:pt x="928" y="748"/>
                  </a:cubicBezTo>
                  <a:cubicBezTo>
                    <a:pt x="819" y="916"/>
                    <a:pt x="681" y="1054"/>
                    <a:pt x="513" y="1163"/>
                  </a:cubicBezTo>
                  <a:cubicBezTo>
                    <a:pt x="359" y="1249"/>
                    <a:pt x="196" y="1317"/>
                    <a:pt x="23" y="1376"/>
                  </a:cubicBezTo>
                  <a:lnTo>
                    <a:pt x="23" y="1376"/>
                  </a:lnTo>
                  <a:cubicBezTo>
                    <a:pt x="69" y="1214"/>
                    <a:pt x="124" y="1059"/>
                    <a:pt x="188" y="896"/>
                  </a:cubicBezTo>
                  <a:cubicBezTo>
                    <a:pt x="267" y="719"/>
                    <a:pt x="375" y="551"/>
                    <a:pt x="513" y="403"/>
                  </a:cubicBezTo>
                  <a:cubicBezTo>
                    <a:pt x="583" y="324"/>
                    <a:pt x="671" y="245"/>
                    <a:pt x="760" y="176"/>
                  </a:cubicBezTo>
                  <a:cubicBezTo>
                    <a:pt x="809" y="137"/>
                    <a:pt x="859" y="107"/>
                    <a:pt x="918" y="97"/>
                  </a:cubicBezTo>
                  <a:cubicBezTo>
                    <a:pt x="930" y="95"/>
                    <a:pt x="943" y="93"/>
                    <a:pt x="955" y="93"/>
                  </a:cubicBezTo>
                  <a:close/>
                  <a:moveTo>
                    <a:pt x="959" y="1"/>
                  </a:moveTo>
                  <a:cubicBezTo>
                    <a:pt x="939" y="1"/>
                    <a:pt x="919" y="3"/>
                    <a:pt x="898" y="8"/>
                  </a:cubicBezTo>
                  <a:cubicBezTo>
                    <a:pt x="829" y="28"/>
                    <a:pt x="770" y="58"/>
                    <a:pt x="711" y="97"/>
                  </a:cubicBezTo>
                  <a:cubicBezTo>
                    <a:pt x="612" y="176"/>
                    <a:pt x="523" y="255"/>
                    <a:pt x="444" y="344"/>
                  </a:cubicBezTo>
                  <a:cubicBezTo>
                    <a:pt x="316" y="502"/>
                    <a:pt x="208" y="679"/>
                    <a:pt x="129" y="867"/>
                  </a:cubicBezTo>
                  <a:cubicBezTo>
                    <a:pt x="69" y="995"/>
                    <a:pt x="40" y="1133"/>
                    <a:pt x="20" y="1271"/>
                  </a:cubicBezTo>
                  <a:cubicBezTo>
                    <a:pt x="0" y="1321"/>
                    <a:pt x="0" y="1370"/>
                    <a:pt x="10" y="1419"/>
                  </a:cubicBezTo>
                  <a:cubicBezTo>
                    <a:pt x="14" y="1406"/>
                    <a:pt x="18" y="1393"/>
                    <a:pt x="21" y="1380"/>
                  </a:cubicBezTo>
                  <a:lnTo>
                    <a:pt x="21" y="1380"/>
                  </a:lnTo>
                  <a:cubicBezTo>
                    <a:pt x="67" y="1380"/>
                    <a:pt x="113" y="1378"/>
                    <a:pt x="158" y="1360"/>
                  </a:cubicBezTo>
                  <a:cubicBezTo>
                    <a:pt x="296" y="1330"/>
                    <a:pt x="425" y="1281"/>
                    <a:pt x="543" y="1212"/>
                  </a:cubicBezTo>
                  <a:cubicBezTo>
                    <a:pt x="721" y="1113"/>
                    <a:pt x="879" y="965"/>
                    <a:pt x="997" y="798"/>
                  </a:cubicBezTo>
                  <a:cubicBezTo>
                    <a:pt x="1066" y="689"/>
                    <a:pt x="1125" y="581"/>
                    <a:pt x="1165" y="462"/>
                  </a:cubicBezTo>
                  <a:cubicBezTo>
                    <a:pt x="1184" y="403"/>
                    <a:pt x="1194" y="334"/>
                    <a:pt x="1204" y="265"/>
                  </a:cubicBezTo>
                  <a:cubicBezTo>
                    <a:pt x="1204" y="186"/>
                    <a:pt x="1175" y="117"/>
                    <a:pt x="1115" y="58"/>
                  </a:cubicBezTo>
                  <a:cubicBezTo>
                    <a:pt x="1071" y="21"/>
                    <a:pt x="1017" y="1"/>
                    <a:pt x="95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4" name="Picture 4"/>
          <p:cNvPicPr>
            <a:picLocks noChangeAspect="1" noChangeArrowheads="1"/>
          </p:cNvPicPr>
          <p:nvPr/>
        </p:nvPicPr>
        <p:blipFill>
          <a:blip r:embed="rId3"/>
          <a:srcRect/>
          <a:stretch>
            <a:fillRect/>
          </a:stretch>
        </p:blipFill>
        <p:spPr bwMode="auto">
          <a:xfrm>
            <a:off x="428596" y="1304925"/>
            <a:ext cx="8358246" cy="3838575"/>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a:srcRect/>
          <a:stretch>
            <a:fillRect/>
          </a:stretch>
        </p:blipFill>
        <p:spPr bwMode="auto">
          <a:xfrm rot="5400000">
            <a:off x="-1873659" y="1983989"/>
            <a:ext cx="5033170" cy="1285852"/>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a:srcRect/>
          <a:stretch>
            <a:fillRect/>
          </a:stretch>
        </p:blipFill>
        <p:spPr bwMode="auto">
          <a:xfrm>
            <a:off x="2428860" y="1071552"/>
            <a:ext cx="6062678" cy="3704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126" name="Picture 6"/>
          <p:cNvPicPr>
            <a:picLocks noChangeAspect="1" noChangeArrowheads="1"/>
          </p:cNvPicPr>
          <p:nvPr/>
        </p:nvPicPr>
        <p:blipFill>
          <a:blip r:embed="rId6"/>
          <a:srcRect/>
          <a:stretch>
            <a:fillRect/>
          </a:stretch>
        </p:blipFill>
        <p:spPr bwMode="auto">
          <a:xfrm>
            <a:off x="2643174" y="4214824"/>
            <a:ext cx="1714500" cy="428625"/>
          </a:xfrm>
          <a:prstGeom prst="rect">
            <a:avLst/>
          </a:prstGeom>
          <a:noFill/>
          <a:ln w="9525">
            <a:noFill/>
            <a:miter lim="800000"/>
            <a:headEnd/>
            <a:tailEnd/>
          </a:ln>
          <a:effectLst/>
        </p:spPr>
      </p:pic>
    </p:spTree>
  </p:cSld>
  <p:clrMapOvr>
    <a:masterClrMapping/>
  </p:clrMapOvr>
  <p:transition>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6"/>
        <p:cNvGrpSpPr/>
        <p:nvPr/>
      </p:nvGrpSpPr>
      <p:grpSpPr>
        <a:xfrm>
          <a:off x="0" y="0"/>
          <a:ext cx="0" cy="0"/>
          <a:chOff x="0" y="0"/>
          <a:chExt cx="0" cy="0"/>
        </a:xfrm>
      </p:grpSpPr>
      <p:grpSp>
        <p:nvGrpSpPr>
          <p:cNvPr id="2487" name="Google Shape;2487;p42"/>
          <p:cNvGrpSpPr/>
          <p:nvPr/>
        </p:nvGrpSpPr>
        <p:grpSpPr>
          <a:xfrm>
            <a:off x="7358082" y="1857370"/>
            <a:ext cx="2119128" cy="2785685"/>
            <a:chOff x="6388923" y="1763938"/>
            <a:chExt cx="2119128" cy="2785685"/>
          </a:xfrm>
        </p:grpSpPr>
        <p:sp>
          <p:nvSpPr>
            <p:cNvPr id="2488" name="Google Shape;2488;p42"/>
            <p:cNvSpPr/>
            <p:nvPr/>
          </p:nvSpPr>
          <p:spPr>
            <a:xfrm rot="5400000">
              <a:off x="6557211" y="2543488"/>
              <a:ext cx="7475" cy="344052"/>
            </a:xfrm>
            <a:custGeom>
              <a:avLst/>
              <a:gdLst/>
              <a:ahLst/>
              <a:cxnLst/>
              <a:rect l="l" t="t" r="r" b="b"/>
              <a:pathLst>
                <a:path w="280" h="26030" extrusionOk="0">
                  <a:moveTo>
                    <a:pt x="140" y="0"/>
                  </a:moveTo>
                  <a:cubicBezTo>
                    <a:pt x="84" y="0"/>
                    <a:pt x="1" y="5831"/>
                    <a:pt x="1" y="13029"/>
                  </a:cubicBezTo>
                  <a:cubicBezTo>
                    <a:pt x="1" y="20199"/>
                    <a:pt x="84" y="26030"/>
                    <a:pt x="140" y="26030"/>
                  </a:cubicBezTo>
                  <a:cubicBezTo>
                    <a:pt x="224" y="26030"/>
                    <a:pt x="280" y="20199"/>
                    <a:pt x="280" y="13029"/>
                  </a:cubicBezTo>
                  <a:cubicBezTo>
                    <a:pt x="280" y="5831"/>
                    <a:pt x="22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9" name="Google Shape;2489;p42"/>
            <p:cNvGrpSpPr/>
            <p:nvPr/>
          </p:nvGrpSpPr>
          <p:grpSpPr>
            <a:xfrm>
              <a:off x="6563581" y="1763938"/>
              <a:ext cx="1944470" cy="2785685"/>
              <a:chOff x="3519150" y="1453075"/>
              <a:chExt cx="2803850" cy="4016850"/>
            </a:xfrm>
          </p:grpSpPr>
          <p:sp>
            <p:nvSpPr>
              <p:cNvPr id="2490" name="Google Shape;2490;p42"/>
              <p:cNvSpPr/>
              <p:nvPr/>
            </p:nvSpPr>
            <p:spPr>
              <a:xfrm>
                <a:off x="5301875" y="3814175"/>
                <a:ext cx="1021125" cy="1459050"/>
              </a:xfrm>
              <a:custGeom>
                <a:avLst/>
                <a:gdLst/>
                <a:ahLst/>
                <a:cxnLst/>
                <a:rect l="l" t="t" r="r" b="b"/>
                <a:pathLst>
                  <a:path w="40845" h="58362" extrusionOk="0">
                    <a:moveTo>
                      <a:pt x="36334" y="1"/>
                    </a:moveTo>
                    <a:cubicBezTo>
                      <a:pt x="35149" y="1"/>
                      <a:pt x="33054" y="829"/>
                      <a:pt x="30690" y="5521"/>
                    </a:cubicBezTo>
                    <a:cubicBezTo>
                      <a:pt x="27063" y="12774"/>
                      <a:pt x="25696" y="16987"/>
                      <a:pt x="25696" y="16987"/>
                    </a:cubicBezTo>
                    <a:cubicBezTo>
                      <a:pt x="25696" y="16987"/>
                      <a:pt x="25155" y="17846"/>
                      <a:pt x="24433" y="17846"/>
                    </a:cubicBezTo>
                    <a:cubicBezTo>
                      <a:pt x="24199" y="17846"/>
                      <a:pt x="23947" y="17756"/>
                      <a:pt x="23687" y="17517"/>
                    </a:cubicBezTo>
                    <a:cubicBezTo>
                      <a:pt x="22713" y="16620"/>
                      <a:pt x="21410" y="14193"/>
                      <a:pt x="19842" y="14193"/>
                    </a:cubicBezTo>
                    <a:cubicBezTo>
                      <a:pt x="19703" y="14193"/>
                      <a:pt x="19562" y="14212"/>
                      <a:pt x="19419" y="14253"/>
                    </a:cubicBezTo>
                    <a:cubicBezTo>
                      <a:pt x="17577" y="14811"/>
                      <a:pt x="16991" y="16848"/>
                      <a:pt x="17382" y="19861"/>
                    </a:cubicBezTo>
                    <a:cubicBezTo>
                      <a:pt x="17745" y="22874"/>
                      <a:pt x="18330" y="29486"/>
                      <a:pt x="18386" y="30100"/>
                    </a:cubicBezTo>
                    <a:cubicBezTo>
                      <a:pt x="18429" y="30553"/>
                      <a:pt x="18239" y="31172"/>
                      <a:pt x="17764" y="31172"/>
                    </a:cubicBezTo>
                    <a:cubicBezTo>
                      <a:pt x="17624" y="31172"/>
                      <a:pt x="17460" y="31119"/>
                      <a:pt x="17270" y="30992"/>
                    </a:cubicBezTo>
                    <a:cubicBezTo>
                      <a:pt x="16612" y="30538"/>
                      <a:pt x="13328" y="27015"/>
                      <a:pt x="10880" y="27015"/>
                    </a:cubicBezTo>
                    <a:cubicBezTo>
                      <a:pt x="10321" y="27015"/>
                      <a:pt x="9805" y="27199"/>
                      <a:pt x="9375" y="27645"/>
                    </a:cubicBezTo>
                    <a:cubicBezTo>
                      <a:pt x="7031" y="30044"/>
                      <a:pt x="9459" y="38246"/>
                      <a:pt x="9710" y="39139"/>
                    </a:cubicBezTo>
                    <a:cubicBezTo>
                      <a:pt x="9989" y="40060"/>
                      <a:pt x="9793" y="40450"/>
                      <a:pt x="9375" y="40673"/>
                    </a:cubicBezTo>
                    <a:cubicBezTo>
                      <a:pt x="9352" y="40686"/>
                      <a:pt x="9326" y="40691"/>
                      <a:pt x="9298" y="40691"/>
                    </a:cubicBezTo>
                    <a:cubicBezTo>
                      <a:pt x="8799" y="40691"/>
                      <a:pt x="7430" y="38922"/>
                      <a:pt x="6111" y="37577"/>
                    </a:cubicBezTo>
                    <a:cubicBezTo>
                      <a:pt x="5118" y="36584"/>
                      <a:pt x="3909" y="35606"/>
                      <a:pt x="2842" y="35606"/>
                    </a:cubicBezTo>
                    <a:cubicBezTo>
                      <a:pt x="2379" y="35606"/>
                      <a:pt x="1943" y="35790"/>
                      <a:pt x="1563" y="36238"/>
                    </a:cubicBezTo>
                    <a:cubicBezTo>
                      <a:pt x="336" y="37744"/>
                      <a:pt x="1" y="43910"/>
                      <a:pt x="5943" y="53898"/>
                    </a:cubicBezTo>
                    <a:lnTo>
                      <a:pt x="9012" y="58361"/>
                    </a:lnTo>
                    <a:lnTo>
                      <a:pt x="14425" y="57999"/>
                    </a:lnTo>
                    <a:cubicBezTo>
                      <a:pt x="25975" y="56548"/>
                      <a:pt x="30634" y="52475"/>
                      <a:pt x="31052" y="50578"/>
                    </a:cubicBezTo>
                    <a:cubicBezTo>
                      <a:pt x="31471" y="48708"/>
                      <a:pt x="29211" y="48067"/>
                      <a:pt x="27202" y="47844"/>
                    </a:cubicBezTo>
                    <a:cubicBezTo>
                      <a:pt x="25222" y="47620"/>
                      <a:pt x="22850" y="47648"/>
                      <a:pt x="22766" y="47174"/>
                    </a:cubicBezTo>
                    <a:cubicBezTo>
                      <a:pt x="22683" y="46700"/>
                      <a:pt x="22878" y="46309"/>
                      <a:pt x="23743" y="45946"/>
                    </a:cubicBezTo>
                    <a:cubicBezTo>
                      <a:pt x="24608" y="45584"/>
                      <a:pt x="32559" y="42459"/>
                      <a:pt x="33033" y="39139"/>
                    </a:cubicBezTo>
                    <a:cubicBezTo>
                      <a:pt x="33480" y="35791"/>
                      <a:pt x="26449" y="35261"/>
                      <a:pt x="25501" y="34954"/>
                    </a:cubicBezTo>
                    <a:cubicBezTo>
                      <a:pt x="24580" y="34619"/>
                      <a:pt x="25054" y="33838"/>
                      <a:pt x="25556" y="33531"/>
                    </a:cubicBezTo>
                    <a:cubicBezTo>
                      <a:pt x="26031" y="33197"/>
                      <a:pt x="31638" y="29570"/>
                      <a:pt x="34233" y="28007"/>
                    </a:cubicBezTo>
                    <a:cubicBezTo>
                      <a:pt x="36827" y="26473"/>
                      <a:pt x="38083" y="24743"/>
                      <a:pt x="37385" y="22958"/>
                    </a:cubicBezTo>
                    <a:cubicBezTo>
                      <a:pt x="36716" y="21256"/>
                      <a:pt x="33619" y="21814"/>
                      <a:pt x="32196" y="21590"/>
                    </a:cubicBezTo>
                    <a:cubicBezTo>
                      <a:pt x="30773" y="21367"/>
                      <a:pt x="31387" y="19693"/>
                      <a:pt x="31387" y="19693"/>
                    </a:cubicBezTo>
                    <a:cubicBezTo>
                      <a:pt x="31387" y="19693"/>
                      <a:pt x="33842" y="16039"/>
                      <a:pt x="37330" y="8701"/>
                    </a:cubicBezTo>
                    <a:cubicBezTo>
                      <a:pt x="40845" y="1364"/>
                      <a:pt x="37302" y="164"/>
                      <a:pt x="37302" y="164"/>
                    </a:cubicBezTo>
                    <a:lnTo>
                      <a:pt x="37302" y="164"/>
                    </a:lnTo>
                    <a:lnTo>
                      <a:pt x="37358" y="248"/>
                    </a:lnTo>
                    <a:cubicBezTo>
                      <a:pt x="37358" y="248"/>
                      <a:pt x="36982" y="1"/>
                      <a:pt x="36334" y="1"/>
                    </a:cubicBez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2"/>
              <p:cNvSpPr/>
              <p:nvPr/>
            </p:nvSpPr>
            <p:spPr>
              <a:xfrm>
                <a:off x="5432300" y="3982875"/>
                <a:ext cx="721925" cy="1477975"/>
              </a:xfrm>
              <a:custGeom>
                <a:avLst/>
                <a:gdLst/>
                <a:ahLst/>
                <a:cxnLst/>
                <a:rect l="l" t="t" r="r" b="b"/>
                <a:pathLst>
                  <a:path w="28877" h="59119" extrusionOk="0">
                    <a:moveTo>
                      <a:pt x="28876" y="0"/>
                    </a:moveTo>
                    <a:lnTo>
                      <a:pt x="28793" y="140"/>
                    </a:lnTo>
                    <a:lnTo>
                      <a:pt x="28570" y="586"/>
                    </a:lnTo>
                    <a:lnTo>
                      <a:pt x="27733" y="2344"/>
                    </a:lnTo>
                    <a:cubicBezTo>
                      <a:pt x="27007" y="3850"/>
                      <a:pt x="25947" y="5998"/>
                      <a:pt x="24636" y="8677"/>
                    </a:cubicBezTo>
                    <a:cubicBezTo>
                      <a:pt x="22013" y="14061"/>
                      <a:pt x="18386" y="21455"/>
                      <a:pt x="14341" y="29601"/>
                    </a:cubicBezTo>
                    <a:cubicBezTo>
                      <a:pt x="10268" y="37748"/>
                      <a:pt x="6641" y="45169"/>
                      <a:pt x="4046" y="50525"/>
                    </a:cubicBezTo>
                    <a:cubicBezTo>
                      <a:pt x="2763" y="53232"/>
                      <a:pt x="1703" y="55408"/>
                      <a:pt x="1005" y="56914"/>
                    </a:cubicBezTo>
                    <a:lnTo>
                      <a:pt x="196" y="58672"/>
                    </a:lnTo>
                    <a:lnTo>
                      <a:pt x="1" y="59118"/>
                    </a:lnTo>
                    <a:cubicBezTo>
                      <a:pt x="57" y="59035"/>
                      <a:pt x="140" y="58867"/>
                      <a:pt x="224" y="58672"/>
                    </a:cubicBezTo>
                    <a:cubicBezTo>
                      <a:pt x="419" y="58253"/>
                      <a:pt x="726" y="57668"/>
                      <a:pt x="1089" y="56942"/>
                    </a:cubicBezTo>
                    <a:cubicBezTo>
                      <a:pt x="1814" y="55436"/>
                      <a:pt x="2875" y="53260"/>
                      <a:pt x="4158" y="50581"/>
                    </a:cubicBezTo>
                    <a:cubicBezTo>
                      <a:pt x="6780" y="45197"/>
                      <a:pt x="10435" y="37803"/>
                      <a:pt x="14481" y="29657"/>
                    </a:cubicBezTo>
                    <a:cubicBezTo>
                      <a:pt x="18526" y="21510"/>
                      <a:pt x="22181" y="14117"/>
                      <a:pt x="24775" y="8733"/>
                    </a:cubicBezTo>
                    <a:cubicBezTo>
                      <a:pt x="26059" y="6054"/>
                      <a:pt x="27119" y="3878"/>
                      <a:pt x="27816" y="2344"/>
                    </a:cubicBezTo>
                    <a:cubicBezTo>
                      <a:pt x="28151" y="1590"/>
                      <a:pt x="28430" y="1005"/>
                      <a:pt x="28625" y="614"/>
                    </a:cubicBezTo>
                    <a:cubicBezTo>
                      <a:pt x="28709" y="419"/>
                      <a:pt x="28793" y="251"/>
                      <a:pt x="28821" y="168"/>
                    </a:cubicBezTo>
                    <a:cubicBezTo>
                      <a:pt x="28876" y="56"/>
                      <a:pt x="28876" y="0"/>
                      <a:pt x="2887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2"/>
              <p:cNvSpPr/>
              <p:nvPr/>
            </p:nvSpPr>
            <p:spPr>
              <a:xfrm>
                <a:off x="5834050" y="4270925"/>
                <a:ext cx="62800" cy="239950"/>
              </a:xfrm>
              <a:custGeom>
                <a:avLst/>
                <a:gdLst/>
                <a:ahLst/>
                <a:cxnLst/>
                <a:rect l="l" t="t" r="r" b="b"/>
                <a:pathLst>
                  <a:path w="2512" h="9598" extrusionOk="0">
                    <a:moveTo>
                      <a:pt x="1" y="0"/>
                    </a:moveTo>
                    <a:cubicBezTo>
                      <a:pt x="1" y="140"/>
                      <a:pt x="29" y="252"/>
                      <a:pt x="84" y="391"/>
                    </a:cubicBezTo>
                    <a:cubicBezTo>
                      <a:pt x="140" y="670"/>
                      <a:pt x="224" y="1033"/>
                      <a:pt x="336" y="1423"/>
                    </a:cubicBezTo>
                    <a:cubicBezTo>
                      <a:pt x="559" y="2344"/>
                      <a:pt x="866" y="3488"/>
                      <a:pt x="1173" y="4827"/>
                    </a:cubicBezTo>
                    <a:cubicBezTo>
                      <a:pt x="1507" y="6166"/>
                      <a:pt x="1814" y="7366"/>
                      <a:pt x="2065" y="8231"/>
                    </a:cubicBezTo>
                    <a:cubicBezTo>
                      <a:pt x="2177" y="8649"/>
                      <a:pt x="2288" y="8984"/>
                      <a:pt x="2372" y="9235"/>
                    </a:cubicBezTo>
                    <a:cubicBezTo>
                      <a:pt x="2400" y="9347"/>
                      <a:pt x="2456" y="9486"/>
                      <a:pt x="2512" y="9598"/>
                    </a:cubicBezTo>
                    <a:cubicBezTo>
                      <a:pt x="2512" y="9458"/>
                      <a:pt x="2484" y="9319"/>
                      <a:pt x="2428" y="9207"/>
                    </a:cubicBezTo>
                    <a:cubicBezTo>
                      <a:pt x="2372" y="8928"/>
                      <a:pt x="2288" y="8566"/>
                      <a:pt x="2177" y="8175"/>
                    </a:cubicBezTo>
                    <a:lnTo>
                      <a:pt x="1368" y="4771"/>
                    </a:lnTo>
                    <a:cubicBezTo>
                      <a:pt x="1033" y="3432"/>
                      <a:pt x="726" y="2232"/>
                      <a:pt x="447" y="1368"/>
                    </a:cubicBezTo>
                    <a:cubicBezTo>
                      <a:pt x="336" y="949"/>
                      <a:pt x="224" y="614"/>
                      <a:pt x="140" y="363"/>
                    </a:cubicBezTo>
                    <a:cubicBezTo>
                      <a:pt x="112" y="224"/>
                      <a:pt x="57"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2"/>
              <p:cNvSpPr/>
              <p:nvPr/>
            </p:nvSpPr>
            <p:spPr>
              <a:xfrm>
                <a:off x="5909375" y="4431325"/>
                <a:ext cx="274150" cy="81725"/>
              </a:xfrm>
              <a:custGeom>
                <a:avLst/>
                <a:gdLst/>
                <a:ahLst/>
                <a:cxnLst/>
                <a:rect l="l" t="t" r="r" b="b"/>
                <a:pathLst>
                  <a:path w="10966" h="3269" extrusionOk="0">
                    <a:moveTo>
                      <a:pt x="10934" y="0"/>
                    </a:moveTo>
                    <a:cubicBezTo>
                      <a:pt x="10837" y="0"/>
                      <a:pt x="8394" y="661"/>
                      <a:pt x="5441" y="1536"/>
                    </a:cubicBezTo>
                    <a:cubicBezTo>
                      <a:pt x="2428" y="2456"/>
                      <a:pt x="1" y="3210"/>
                      <a:pt x="1" y="3265"/>
                    </a:cubicBezTo>
                    <a:cubicBezTo>
                      <a:pt x="1" y="3268"/>
                      <a:pt x="4" y="3269"/>
                      <a:pt x="11" y="3269"/>
                    </a:cubicBezTo>
                    <a:cubicBezTo>
                      <a:pt x="188" y="3269"/>
                      <a:pt x="2597" y="2590"/>
                      <a:pt x="5497" y="1731"/>
                    </a:cubicBezTo>
                    <a:cubicBezTo>
                      <a:pt x="8510" y="838"/>
                      <a:pt x="10965" y="57"/>
                      <a:pt x="10937" y="1"/>
                    </a:cubicBezTo>
                    <a:cubicBezTo>
                      <a:pt x="10937" y="1"/>
                      <a:pt x="10936" y="0"/>
                      <a:pt x="109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2"/>
              <p:cNvSpPr/>
              <p:nvPr/>
            </p:nvSpPr>
            <p:spPr>
              <a:xfrm>
                <a:off x="5739900" y="4807450"/>
                <a:ext cx="252500" cy="14975"/>
              </a:xfrm>
              <a:custGeom>
                <a:avLst/>
                <a:gdLst/>
                <a:ahLst/>
                <a:cxnLst/>
                <a:rect l="l" t="t" r="r" b="b"/>
                <a:pathLst>
                  <a:path w="10100" h="599" extrusionOk="0">
                    <a:moveTo>
                      <a:pt x="9891" y="1"/>
                    </a:moveTo>
                    <a:cubicBezTo>
                      <a:pt x="9821" y="1"/>
                      <a:pt x="9751" y="8"/>
                      <a:pt x="9681" y="22"/>
                    </a:cubicBezTo>
                    <a:lnTo>
                      <a:pt x="8621" y="105"/>
                    </a:lnTo>
                    <a:cubicBezTo>
                      <a:pt x="7701" y="189"/>
                      <a:pt x="6445" y="273"/>
                      <a:pt x="5050" y="357"/>
                    </a:cubicBezTo>
                    <a:cubicBezTo>
                      <a:pt x="3655" y="412"/>
                      <a:pt x="2400" y="440"/>
                      <a:pt x="1479" y="440"/>
                    </a:cubicBezTo>
                    <a:lnTo>
                      <a:pt x="391" y="440"/>
                    </a:lnTo>
                    <a:cubicBezTo>
                      <a:pt x="252" y="440"/>
                      <a:pt x="112" y="440"/>
                      <a:pt x="0" y="468"/>
                    </a:cubicBezTo>
                    <a:cubicBezTo>
                      <a:pt x="112" y="496"/>
                      <a:pt x="252" y="524"/>
                      <a:pt x="391" y="524"/>
                    </a:cubicBezTo>
                    <a:cubicBezTo>
                      <a:pt x="642" y="552"/>
                      <a:pt x="1005" y="580"/>
                      <a:pt x="1479" y="580"/>
                    </a:cubicBezTo>
                    <a:cubicBezTo>
                      <a:pt x="1860" y="591"/>
                      <a:pt x="2299" y="598"/>
                      <a:pt x="2782" y="598"/>
                    </a:cubicBezTo>
                    <a:cubicBezTo>
                      <a:pt x="3464" y="598"/>
                      <a:pt x="4233" y="585"/>
                      <a:pt x="5050" y="552"/>
                    </a:cubicBezTo>
                    <a:cubicBezTo>
                      <a:pt x="6445" y="496"/>
                      <a:pt x="7701" y="357"/>
                      <a:pt x="8621" y="245"/>
                    </a:cubicBezTo>
                    <a:cubicBezTo>
                      <a:pt x="9068" y="189"/>
                      <a:pt x="9458" y="133"/>
                      <a:pt x="9709" y="105"/>
                    </a:cubicBezTo>
                    <a:cubicBezTo>
                      <a:pt x="9821" y="78"/>
                      <a:pt x="9960" y="50"/>
                      <a:pt x="10100" y="22"/>
                    </a:cubicBezTo>
                    <a:cubicBezTo>
                      <a:pt x="10030" y="8"/>
                      <a:pt x="9960" y="1"/>
                      <a:pt x="98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2"/>
              <p:cNvSpPr/>
              <p:nvPr/>
            </p:nvSpPr>
            <p:spPr>
              <a:xfrm>
                <a:off x="5623425" y="4614775"/>
                <a:ext cx="118600" cy="202300"/>
              </a:xfrm>
              <a:custGeom>
                <a:avLst/>
                <a:gdLst/>
                <a:ahLst/>
                <a:cxnLst/>
                <a:rect l="l" t="t" r="r" b="b"/>
                <a:pathLst>
                  <a:path w="4744" h="8092" extrusionOk="0">
                    <a:moveTo>
                      <a:pt x="0" y="1"/>
                    </a:moveTo>
                    <a:cubicBezTo>
                      <a:pt x="56" y="112"/>
                      <a:pt x="112" y="252"/>
                      <a:pt x="168" y="363"/>
                    </a:cubicBezTo>
                    <a:cubicBezTo>
                      <a:pt x="279" y="559"/>
                      <a:pt x="447" y="866"/>
                      <a:pt x="642" y="1228"/>
                    </a:cubicBezTo>
                    <a:cubicBezTo>
                      <a:pt x="1060" y="1982"/>
                      <a:pt x="1646" y="2986"/>
                      <a:pt x="2288" y="4102"/>
                    </a:cubicBezTo>
                    <a:cubicBezTo>
                      <a:pt x="2958" y="5218"/>
                      <a:pt x="3543" y="6222"/>
                      <a:pt x="3990" y="6920"/>
                    </a:cubicBezTo>
                    <a:cubicBezTo>
                      <a:pt x="4213" y="7282"/>
                      <a:pt x="4408" y="7589"/>
                      <a:pt x="4520" y="7785"/>
                    </a:cubicBezTo>
                    <a:cubicBezTo>
                      <a:pt x="4576" y="7896"/>
                      <a:pt x="4659" y="7980"/>
                      <a:pt x="4743" y="8091"/>
                    </a:cubicBezTo>
                    <a:cubicBezTo>
                      <a:pt x="4715" y="7952"/>
                      <a:pt x="4659" y="7840"/>
                      <a:pt x="4576" y="7729"/>
                    </a:cubicBezTo>
                    <a:cubicBezTo>
                      <a:pt x="4464" y="7533"/>
                      <a:pt x="4297" y="7227"/>
                      <a:pt x="4101" y="6864"/>
                    </a:cubicBezTo>
                    <a:cubicBezTo>
                      <a:pt x="3683" y="6111"/>
                      <a:pt x="3097" y="5106"/>
                      <a:pt x="2455" y="3990"/>
                    </a:cubicBezTo>
                    <a:cubicBezTo>
                      <a:pt x="1814" y="2874"/>
                      <a:pt x="1200" y="1870"/>
                      <a:pt x="754" y="1145"/>
                    </a:cubicBezTo>
                    <a:cubicBezTo>
                      <a:pt x="530" y="782"/>
                      <a:pt x="363" y="503"/>
                      <a:pt x="223" y="308"/>
                    </a:cubicBezTo>
                    <a:cubicBezTo>
                      <a:pt x="168" y="196"/>
                      <a:pt x="84" y="84"/>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2"/>
              <p:cNvSpPr/>
              <p:nvPr/>
            </p:nvSpPr>
            <p:spPr>
              <a:xfrm>
                <a:off x="5439975" y="4866575"/>
                <a:ext cx="154175" cy="256700"/>
              </a:xfrm>
              <a:custGeom>
                <a:avLst/>
                <a:gdLst/>
                <a:ahLst/>
                <a:cxnLst/>
                <a:rect l="l" t="t" r="r" b="b"/>
                <a:pathLst>
                  <a:path w="6167" h="10268" extrusionOk="0">
                    <a:moveTo>
                      <a:pt x="1" y="0"/>
                    </a:moveTo>
                    <a:lnTo>
                      <a:pt x="1" y="0"/>
                    </a:lnTo>
                    <a:cubicBezTo>
                      <a:pt x="57" y="140"/>
                      <a:pt x="112" y="279"/>
                      <a:pt x="196" y="419"/>
                    </a:cubicBezTo>
                    <a:lnTo>
                      <a:pt x="838" y="1535"/>
                    </a:lnTo>
                    <a:cubicBezTo>
                      <a:pt x="1396" y="2483"/>
                      <a:pt x="2149" y="3767"/>
                      <a:pt x="2986" y="5190"/>
                    </a:cubicBezTo>
                    <a:cubicBezTo>
                      <a:pt x="3851" y="6612"/>
                      <a:pt x="4632" y="7868"/>
                      <a:pt x="5190" y="8789"/>
                    </a:cubicBezTo>
                    <a:lnTo>
                      <a:pt x="5888" y="9877"/>
                    </a:lnTo>
                    <a:cubicBezTo>
                      <a:pt x="5971" y="10016"/>
                      <a:pt x="6055" y="10156"/>
                      <a:pt x="6167" y="10267"/>
                    </a:cubicBezTo>
                    <a:cubicBezTo>
                      <a:pt x="6111" y="10128"/>
                      <a:pt x="6027" y="9988"/>
                      <a:pt x="5943" y="9849"/>
                    </a:cubicBezTo>
                    <a:lnTo>
                      <a:pt x="5302" y="8733"/>
                    </a:lnTo>
                    <a:cubicBezTo>
                      <a:pt x="4772" y="7784"/>
                      <a:pt x="4018" y="6501"/>
                      <a:pt x="3153" y="5078"/>
                    </a:cubicBezTo>
                    <a:cubicBezTo>
                      <a:pt x="2316" y="3683"/>
                      <a:pt x="1535" y="2400"/>
                      <a:pt x="949" y="1479"/>
                    </a:cubicBezTo>
                    <a:lnTo>
                      <a:pt x="252" y="391"/>
                    </a:lnTo>
                    <a:cubicBezTo>
                      <a:pt x="196" y="251"/>
                      <a:pt x="85"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2"/>
              <p:cNvSpPr/>
              <p:nvPr/>
            </p:nvSpPr>
            <p:spPr>
              <a:xfrm>
                <a:off x="5592025" y="5092550"/>
                <a:ext cx="319475" cy="24450"/>
              </a:xfrm>
              <a:custGeom>
                <a:avLst/>
                <a:gdLst/>
                <a:ahLst/>
                <a:cxnLst/>
                <a:rect l="l" t="t" r="r" b="b"/>
                <a:pathLst>
                  <a:path w="12779" h="978" extrusionOk="0">
                    <a:moveTo>
                      <a:pt x="12779" y="1"/>
                    </a:moveTo>
                    <a:cubicBezTo>
                      <a:pt x="12611" y="1"/>
                      <a:pt x="12444" y="1"/>
                      <a:pt x="12276" y="29"/>
                    </a:cubicBezTo>
                    <a:lnTo>
                      <a:pt x="10909" y="196"/>
                    </a:lnTo>
                    <a:cubicBezTo>
                      <a:pt x="9765" y="308"/>
                      <a:pt x="8175" y="475"/>
                      <a:pt x="6390" y="586"/>
                    </a:cubicBezTo>
                    <a:cubicBezTo>
                      <a:pt x="4632" y="726"/>
                      <a:pt x="3014" y="782"/>
                      <a:pt x="1870" y="838"/>
                    </a:cubicBezTo>
                    <a:lnTo>
                      <a:pt x="503" y="893"/>
                    </a:lnTo>
                    <a:cubicBezTo>
                      <a:pt x="336" y="893"/>
                      <a:pt x="168" y="921"/>
                      <a:pt x="1" y="949"/>
                    </a:cubicBezTo>
                    <a:cubicBezTo>
                      <a:pt x="140" y="977"/>
                      <a:pt x="308" y="977"/>
                      <a:pt x="475" y="977"/>
                    </a:cubicBezTo>
                    <a:lnTo>
                      <a:pt x="1870" y="977"/>
                    </a:lnTo>
                    <a:cubicBezTo>
                      <a:pt x="3014" y="949"/>
                      <a:pt x="4604" y="893"/>
                      <a:pt x="6390" y="782"/>
                    </a:cubicBezTo>
                    <a:cubicBezTo>
                      <a:pt x="8175" y="642"/>
                      <a:pt x="9793" y="475"/>
                      <a:pt x="10937" y="308"/>
                    </a:cubicBezTo>
                    <a:cubicBezTo>
                      <a:pt x="11495" y="224"/>
                      <a:pt x="11969" y="168"/>
                      <a:pt x="12304" y="112"/>
                    </a:cubicBezTo>
                    <a:cubicBezTo>
                      <a:pt x="12472" y="84"/>
                      <a:pt x="12611" y="56"/>
                      <a:pt x="1277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2"/>
              <p:cNvSpPr/>
              <p:nvPr/>
            </p:nvSpPr>
            <p:spPr>
              <a:xfrm>
                <a:off x="3812775" y="3743625"/>
                <a:ext cx="1487750" cy="1632125"/>
              </a:xfrm>
              <a:custGeom>
                <a:avLst/>
                <a:gdLst/>
                <a:ahLst/>
                <a:cxnLst/>
                <a:rect l="l" t="t" r="r" b="b"/>
                <a:pathLst>
                  <a:path w="59510" h="65285" extrusionOk="0">
                    <a:moveTo>
                      <a:pt x="1" y="1"/>
                    </a:moveTo>
                    <a:lnTo>
                      <a:pt x="1" y="65285"/>
                    </a:lnTo>
                    <a:lnTo>
                      <a:pt x="59509" y="65285"/>
                    </a:lnTo>
                    <a:lnTo>
                      <a:pt x="59509"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2"/>
              <p:cNvSpPr/>
              <p:nvPr/>
            </p:nvSpPr>
            <p:spPr>
              <a:xfrm>
                <a:off x="3595875" y="4070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2"/>
              <p:cNvSpPr/>
              <p:nvPr/>
            </p:nvSpPr>
            <p:spPr>
              <a:xfrm>
                <a:off x="3667700" y="4153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2"/>
              <p:cNvSpPr/>
              <p:nvPr/>
            </p:nvSpPr>
            <p:spPr>
              <a:xfrm>
                <a:off x="3667700" y="4238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2"/>
              <p:cNvSpPr/>
              <p:nvPr/>
            </p:nvSpPr>
            <p:spPr>
              <a:xfrm>
                <a:off x="3667700" y="4326025"/>
                <a:ext cx="320175" cy="48850"/>
              </a:xfrm>
              <a:custGeom>
                <a:avLst/>
                <a:gdLst/>
                <a:ahLst/>
                <a:cxnLst/>
                <a:rect l="l" t="t" r="r" b="b"/>
                <a:pathLst>
                  <a:path w="12807" h="1954" extrusionOk="0">
                    <a:moveTo>
                      <a:pt x="1" y="1"/>
                    </a:moveTo>
                    <a:lnTo>
                      <a:pt x="1" y="1953"/>
                    </a:lnTo>
                    <a:lnTo>
                      <a:pt x="12806" y="1953"/>
                    </a:lnTo>
                    <a:lnTo>
                      <a:pt x="12806"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2"/>
              <p:cNvSpPr/>
              <p:nvPr/>
            </p:nvSpPr>
            <p:spPr>
              <a:xfrm>
                <a:off x="4071550" y="4164900"/>
                <a:ext cx="43250" cy="36975"/>
              </a:xfrm>
              <a:custGeom>
                <a:avLst/>
                <a:gdLst/>
                <a:ahLst/>
                <a:cxnLst/>
                <a:rect l="l" t="t" r="r" b="b"/>
                <a:pathLst>
                  <a:path w="1730" h="1479" extrusionOk="0">
                    <a:moveTo>
                      <a:pt x="1004" y="1"/>
                    </a:moveTo>
                    <a:cubicBezTo>
                      <a:pt x="335" y="1"/>
                      <a:pt x="0" y="782"/>
                      <a:pt x="474" y="1256"/>
                    </a:cubicBezTo>
                    <a:cubicBezTo>
                      <a:pt x="628" y="1410"/>
                      <a:pt x="814" y="1479"/>
                      <a:pt x="995" y="1479"/>
                    </a:cubicBezTo>
                    <a:cubicBezTo>
                      <a:pt x="1373" y="1479"/>
                      <a:pt x="1730" y="1179"/>
                      <a:pt x="1730" y="726"/>
                    </a:cubicBezTo>
                    <a:cubicBezTo>
                      <a:pt x="1730" y="336"/>
                      <a:pt x="1395" y="1"/>
                      <a:pt x="10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2"/>
              <p:cNvSpPr/>
              <p:nvPr/>
            </p:nvSpPr>
            <p:spPr>
              <a:xfrm>
                <a:off x="41524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2"/>
              <p:cNvSpPr/>
              <p:nvPr/>
            </p:nvSpPr>
            <p:spPr>
              <a:xfrm>
                <a:off x="4234050" y="4164900"/>
                <a:ext cx="43275" cy="36975"/>
              </a:xfrm>
              <a:custGeom>
                <a:avLst/>
                <a:gdLst/>
                <a:ahLst/>
                <a:cxnLst/>
                <a:rect l="l" t="t" r="r" b="b"/>
                <a:pathLst>
                  <a:path w="1731" h="1479" extrusionOk="0">
                    <a:moveTo>
                      <a:pt x="977" y="1"/>
                    </a:moveTo>
                    <a:cubicBezTo>
                      <a:pt x="335" y="1"/>
                      <a:pt x="1" y="782"/>
                      <a:pt x="475" y="1256"/>
                    </a:cubicBezTo>
                    <a:cubicBezTo>
                      <a:pt x="619" y="1410"/>
                      <a:pt x="802" y="1479"/>
                      <a:pt x="983" y="1479"/>
                    </a:cubicBezTo>
                    <a:cubicBezTo>
                      <a:pt x="1360" y="1479"/>
                      <a:pt x="1730" y="1179"/>
                      <a:pt x="1730" y="726"/>
                    </a:cubicBezTo>
                    <a:cubicBezTo>
                      <a:pt x="1702"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2"/>
              <p:cNvSpPr/>
              <p:nvPr/>
            </p:nvSpPr>
            <p:spPr>
              <a:xfrm>
                <a:off x="4314950"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2"/>
              <p:cNvSpPr/>
              <p:nvPr/>
            </p:nvSpPr>
            <p:spPr>
              <a:xfrm>
                <a:off x="4942675" y="4164900"/>
                <a:ext cx="43275" cy="36975"/>
              </a:xfrm>
              <a:custGeom>
                <a:avLst/>
                <a:gdLst/>
                <a:ahLst/>
                <a:cxnLst/>
                <a:rect l="l" t="t" r="r" b="b"/>
                <a:pathLst>
                  <a:path w="1731" h="1479" extrusionOk="0">
                    <a:moveTo>
                      <a:pt x="1005" y="1"/>
                    </a:moveTo>
                    <a:cubicBezTo>
                      <a:pt x="336" y="1"/>
                      <a:pt x="1" y="782"/>
                      <a:pt x="475" y="1256"/>
                    </a:cubicBezTo>
                    <a:cubicBezTo>
                      <a:pt x="629" y="1410"/>
                      <a:pt x="815" y="1479"/>
                      <a:pt x="996" y="1479"/>
                    </a:cubicBezTo>
                    <a:cubicBezTo>
                      <a:pt x="1374" y="1479"/>
                      <a:pt x="1731" y="1179"/>
                      <a:pt x="1731" y="726"/>
                    </a:cubicBezTo>
                    <a:cubicBezTo>
                      <a:pt x="1731" y="336"/>
                      <a:pt x="1396"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2"/>
              <p:cNvSpPr/>
              <p:nvPr/>
            </p:nvSpPr>
            <p:spPr>
              <a:xfrm>
                <a:off x="50256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2"/>
              <p:cNvSpPr/>
              <p:nvPr/>
            </p:nvSpPr>
            <p:spPr>
              <a:xfrm>
                <a:off x="4395875" y="4164900"/>
                <a:ext cx="43250" cy="36975"/>
              </a:xfrm>
              <a:custGeom>
                <a:avLst/>
                <a:gdLst/>
                <a:ahLst/>
                <a:cxnLst/>
                <a:rect l="l" t="t" r="r" b="b"/>
                <a:pathLst>
                  <a:path w="1730" h="1479" extrusionOk="0">
                    <a:moveTo>
                      <a:pt x="977" y="1"/>
                    </a:moveTo>
                    <a:cubicBezTo>
                      <a:pt x="335" y="1"/>
                      <a:pt x="0" y="782"/>
                      <a:pt x="474" y="1256"/>
                    </a:cubicBezTo>
                    <a:cubicBezTo>
                      <a:pt x="619" y="1410"/>
                      <a:pt x="802" y="1479"/>
                      <a:pt x="982"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2"/>
              <p:cNvSpPr/>
              <p:nvPr/>
            </p:nvSpPr>
            <p:spPr>
              <a:xfrm>
                <a:off x="4794125" y="4164900"/>
                <a:ext cx="43275" cy="36975"/>
              </a:xfrm>
              <a:custGeom>
                <a:avLst/>
                <a:gdLst/>
                <a:ahLst/>
                <a:cxnLst/>
                <a:rect l="l" t="t" r="r" b="b"/>
                <a:pathLst>
                  <a:path w="1731" h="1479" extrusionOk="0">
                    <a:moveTo>
                      <a:pt x="977" y="1"/>
                    </a:moveTo>
                    <a:cubicBezTo>
                      <a:pt x="335" y="1"/>
                      <a:pt x="0" y="782"/>
                      <a:pt x="475" y="1256"/>
                    </a:cubicBezTo>
                    <a:cubicBezTo>
                      <a:pt x="619" y="1410"/>
                      <a:pt x="802" y="1479"/>
                      <a:pt x="983"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2"/>
              <p:cNvSpPr/>
              <p:nvPr/>
            </p:nvSpPr>
            <p:spPr>
              <a:xfrm>
                <a:off x="4476775"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2"/>
              <p:cNvSpPr/>
              <p:nvPr/>
            </p:nvSpPr>
            <p:spPr>
              <a:xfrm>
                <a:off x="4558375" y="4164900"/>
                <a:ext cx="42575" cy="36975"/>
              </a:xfrm>
              <a:custGeom>
                <a:avLst/>
                <a:gdLst/>
                <a:ahLst/>
                <a:cxnLst/>
                <a:rect l="l" t="t" r="r" b="b"/>
                <a:pathLst>
                  <a:path w="1703" h="1479" extrusionOk="0">
                    <a:moveTo>
                      <a:pt x="977" y="1"/>
                    </a:moveTo>
                    <a:cubicBezTo>
                      <a:pt x="307" y="1"/>
                      <a:pt x="1" y="782"/>
                      <a:pt x="447" y="1256"/>
                    </a:cubicBezTo>
                    <a:cubicBezTo>
                      <a:pt x="601" y="1410"/>
                      <a:pt x="786" y="1479"/>
                      <a:pt x="967" y="1479"/>
                    </a:cubicBezTo>
                    <a:cubicBezTo>
                      <a:pt x="1345" y="1479"/>
                      <a:pt x="1702" y="1179"/>
                      <a:pt x="1702" y="726"/>
                    </a:cubicBezTo>
                    <a:cubicBezTo>
                      <a:pt x="1702" y="336"/>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2"/>
              <p:cNvSpPr/>
              <p:nvPr/>
            </p:nvSpPr>
            <p:spPr>
              <a:xfrm>
                <a:off x="47222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2"/>
              <p:cNvSpPr/>
              <p:nvPr/>
            </p:nvSpPr>
            <p:spPr>
              <a:xfrm>
                <a:off x="5092650" y="4164900"/>
                <a:ext cx="43250" cy="36975"/>
              </a:xfrm>
              <a:custGeom>
                <a:avLst/>
                <a:gdLst/>
                <a:ahLst/>
                <a:cxnLst/>
                <a:rect l="l" t="t" r="r" b="b"/>
                <a:pathLst>
                  <a:path w="1730" h="1479" extrusionOk="0">
                    <a:moveTo>
                      <a:pt x="1005" y="1"/>
                    </a:moveTo>
                    <a:cubicBezTo>
                      <a:pt x="335" y="1"/>
                      <a:pt x="0" y="782"/>
                      <a:pt x="474"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2"/>
              <p:cNvSpPr/>
              <p:nvPr/>
            </p:nvSpPr>
            <p:spPr>
              <a:xfrm>
                <a:off x="4639275" y="4164900"/>
                <a:ext cx="42575" cy="36975"/>
              </a:xfrm>
              <a:custGeom>
                <a:avLst/>
                <a:gdLst/>
                <a:ahLst/>
                <a:cxnLst/>
                <a:rect l="l" t="t" r="r" b="b"/>
                <a:pathLst>
                  <a:path w="1703" h="1479" extrusionOk="0">
                    <a:moveTo>
                      <a:pt x="977" y="1"/>
                    </a:moveTo>
                    <a:cubicBezTo>
                      <a:pt x="336" y="1"/>
                      <a:pt x="1" y="782"/>
                      <a:pt x="447" y="1256"/>
                    </a:cubicBezTo>
                    <a:cubicBezTo>
                      <a:pt x="601" y="1410"/>
                      <a:pt x="787" y="1479"/>
                      <a:pt x="968" y="1479"/>
                    </a:cubicBezTo>
                    <a:cubicBezTo>
                      <a:pt x="1346" y="1479"/>
                      <a:pt x="1703" y="1179"/>
                      <a:pt x="1703" y="726"/>
                    </a:cubicBezTo>
                    <a:cubicBezTo>
                      <a:pt x="1703" y="336"/>
                      <a:pt x="1396" y="1"/>
                      <a:pt x="97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2"/>
              <p:cNvSpPr/>
              <p:nvPr/>
            </p:nvSpPr>
            <p:spPr>
              <a:xfrm>
                <a:off x="48708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2"/>
              <p:cNvSpPr/>
              <p:nvPr/>
            </p:nvSpPr>
            <p:spPr>
              <a:xfrm>
                <a:off x="5098925" y="4253475"/>
                <a:ext cx="43250" cy="37000"/>
              </a:xfrm>
              <a:custGeom>
                <a:avLst/>
                <a:gdLst/>
                <a:ahLst/>
                <a:cxnLst/>
                <a:rect l="l" t="t" r="r" b="b"/>
                <a:pathLst>
                  <a:path w="1730"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2"/>
              <p:cNvSpPr/>
              <p:nvPr/>
            </p:nvSpPr>
            <p:spPr>
              <a:xfrm>
                <a:off x="5018000" y="4253475"/>
                <a:ext cx="43275" cy="37000"/>
              </a:xfrm>
              <a:custGeom>
                <a:avLst/>
                <a:gdLst/>
                <a:ahLst/>
                <a:cxnLst/>
                <a:rect l="l" t="t" r="r" b="b"/>
                <a:pathLst>
                  <a:path w="1731" h="1480" extrusionOk="0">
                    <a:moveTo>
                      <a:pt x="732" y="1"/>
                    </a:moveTo>
                    <a:cubicBezTo>
                      <a:pt x="356" y="1"/>
                      <a:pt x="1" y="294"/>
                      <a:pt x="1" y="726"/>
                    </a:cubicBezTo>
                    <a:cubicBezTo>
                      <a:pt x="1" y="1145"/>
                      <a:pt x="336" y="1480"/>
                      <a:pt x="726" y="1480"/>
                    </a:cubicBezTo>
                    <a:cubicBezTo>
                      <a:pt x="1396" y="1480"/>
                      <a:pt x="1731"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2"/>
              <p:cNvSpPr/>
              <p:nvPr/>
            </p:nvSpPr>
            <p:spPr>
              <a:xfrm>
                <a:off x="4937100" y="4253475"/>
                <a:ext cx="43275" cy="37000"/>
              </a:xfrm>
              <a:custGeom>
                <a:avLst/>
                <a:gdLst/>
                <a:ahLst/>
                <a:cxnLst/>
                <a:rect l="l" t="t" r="r" b="b"/>
                <a:pathLst>
                  <a:path w="1731" h="1480" extrusionOk="0">
                    <a:moveTo>
                      <a:pt x="732" y="1"/>
                    </a:moveTo>
                    <a:cubicBezTo>
                      <a:pt x="355" y="1"/>
                      <a:pt x="1" y="294"/>
                      <a:pt x="1" y="726"/>
                    </a:cubicBezTo>
                    <a:cubicBezTo>
                      <a:pt x="1" y="1145"/>
                      <a:pt x="336" y="1480"/>
                      <a:pt x="726" y="1480"/>
                    </a:cubicBezTo>
                    <a:cubicBezTo>
                      <a:pt x="1396" y="1480"/>
                      <a:pt x="1730"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2"/>
              <p:cNvSpPr/>
              <p:nvPr/>
            </p:nvSpPr>
            <p:spPr>
              <a:xfrm>
                <a:off x="4856200" y="4253475"/>
                <a:ext cx="42575" cy="37000"/>
              </a:xfrm>
              <a:custGeom>
                <a:avLst/>
                <a:gdLst/>
                <a:ahLst/>
                <a:cxnLst/>
                <a:rect l="l" t="t" r="r" b="b"/>
                <a:pathLst>
                  <a:path w="1703" h="1480" extrusionOk="0">
                    <a:moveTo>
                      <a:pt x="732" y="1"/>
                    </a:moveTo>
                    <a:cubicBezTo>
                      <a:pt x="355" y="1"/>
                      <a:pt x="0" y="294"/>
                      <a:pt x="0" y="726"/>
                    </a:cubicBezTo>
                    <a:cubicBezTo>
                      <a:pt x="0" y="1145"/>
                      <a:pt x="335" y="1480"/>
                      <a:pt x="726" y="1480"/>
                    </a:cubicBezTo>
                    <a:cubicBezTo>
                      <a:pt x="1395"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2"/>
              <p:cNvSpPr/>
              <p:nvPr/>
            </p:nvSpPr>
            <p:spPr>
              <a:xfrm>
                <a:off x="4227775" y="4253475"/>
                <a:ext cx="43275" cy="37000"/>
              </a:xfrm>
              <a:custGeom>
                <a:avLst/>
                <a:gdLst/>
                <a:ahLst/>
                <a:cxnLst/>
                <a:rect l="l" t="t" r="r" b="b"/>
                <a:pathLst>
                  <a:path w="1731"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2"/>
              <p:cNvSpPr/>
              <p:nvPr/>
            </p:nvSpPr>
            <p:spPr>
              <a:xfrm>
                <a:off x="4145475" y="4253475"/>
                <a:ext cx="42575" cy="37000"/>
              </a:xfrm>
              <a:custGeom>
                <a:avLst/>
                <a:gdLst/>
                <a:ahLst/>
                <a:cxnLst/>
                <a:rect l="l" t="t" r="r" b="b"/>
                <a:pathLst>
                  <a:path w="1703" h="1480" extrusionOk="0">
                    <a:moveTo>
                      <a:pt x="732" y="1"/>
                    </a:moveTo>
                    <a:cubicBezTo>
                      <a:pt x="355" y="1"/>
                      <a:pt x="0" y="294"/>
                      <a:pt x="0" y="726"/>
                    </a:cubicBezTo>
                    <a:cubicBezTo>
                      <a:pt x="0" y="1145"/>
                      <a:pt x="307" y="1480"/>
                      <a:pt x="726" y="1480"/>
                    </a:cubicBezTo>
                    <a:cubicBezTo>
                      <a:pt x="1367"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2"/>
              <p:cNvSpPr/>
              <p:nvPr/>
            </p:nvSpPr>
            <p:spPr>
              <a:xfrm>
                <a:off x="4775300" y="4253475"/>
                <a:ext cx="42550" cy="37000"/>
              </a:xfrm>
              <a:custGeom>
                <a:avLst/>
                <a:gdLst/>
                <a:ahLst/>
                <a:cxnLst/>
                <a:rect l="l" t="t" r="r" b="b"/>
                <a:pathLst>
                  <a:path w="1702" h="1480" extrusionOk="0">
                    <a:moveTo>
                      <a:pt x="731" y="1"/>
                    </a:moveTo>
                    <a:cubicBezTo>
                      <a:pt x="355" y="1"/>
                      <a:pt x="0" y="294"/>
                      <a:pt x="0" y="726"/>
                    </a:cubicBezTo>
                    <a:cubicBezTo>
                      <a:pt x="0" y="1145"/>
                      <a:pt x="307" y="1480"/>
                      <a:pt x="726" y="1480"/>
                    </a:cubicBezTo>
                    <a:cubicBezTo>
                      <a:pt x="1367" y="1480"/>
                      <a:pt x="1702" y="671"/>
                      <a:pt x="1256" y="224"/>
                    </a:cubicBezTo>
                    <a:cubicBezTo>
                      <a:pt x="1101" y="70"/>
                      <a:pt x="914" y="1"/>
                      <a:pt x="7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2"/>
              <p:cNvSpPr/>
              <p:nvPr/>
            </p:nvSpPr>
            <p:spPr>
              <a:xfrm>
                <a:off x="4377025" y="4253475"/>
                <a:ext cx="42575" cy="37000"/>
              </a:xfrm>
              <a:custGeom>
                <a:avLst/>
                <a:gdLst/>
                <a:ahLst/>
                <a:cxnLst/>
                <a:rect l="l" t="t" r="r" b="b"/>
                <a:pathLst>
                  <a:path w="1703" h="1480" extrusionOk="0">
                    <a:moveTo>
                      <a:pt x="732" y="1"/>
                    </a:moveTo>
                    <a:cubicBezTo>
                      <a:pt x="356" y="1"/>
                      <a:pt x="1" y="294"/>
                      <a:pt x="1" y="726"/>
                    </a:cubicBezTo>
                    <a:cubicBezTo>
                      <a:pt x="1" y="1145"/>
                      <a:pt x="336" y="1480"/>
                      <a:pt x="726" y="1480"/>
                    </a:cubicBezTo>
                    <a:cubicBezTo>
                      <a:pt x="1396" y="1480"/>
                      <a:pt x="1703"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2"/>
              <p:cNvSpPr/>
              <p:nvPr/>
            </p:nvSpPr>
            <p:spPr>
              <a:xfrm>
                <a:off x="4693675" y="4253475"/>
                <a:ext cx="43275" cy="37000"/>
              </a:xfrm>
              <a:custGeom>
                <a:avLst/>
                <a:gdLst/>
                <a:ahLst/>
                <a:cxnLst/>
                <a:rect l="l" t="t" r="r" b="b"/>
                <a:pathLst>
                  <a:path w="1731" h="1480" extrusionOk="0">
                    <a:moveTo>
                      <a:pt x="745" y="1"/>
                    </a:moveTo>
                    <a:cubicBezTo>
                      <a:pt x="368" y="1"/>
                      <a:pt x="1" y="294"/>
                      <a:pt x="1" y="726"/>
                    </a:cubicBezTo>
                    <a:cubicBezTo>
                      <a:pt x="1" y="1145"/>
                      <a:pt x="336" y="1480"/>
                      <a:pt x="754" y="1480"/>
                    </a:cubicBezTo>
                    <a:cubicBezTo>
                      <a:pt x="1396" y="1480"/>
                      <a:pt x="1731" y="671"/>
                      <a:pt x="1256" y="224"/>
                    </a:cubicBezTo>
                    <a:cubicBezTo>
                      <a:pt x="1111" y="70"/>
                      <a:pt x="927" y="1"/>
                      <a:pt x="74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2"/>
              <p:cNvSpPr/>
              <p:nvPr/>
            </p:nvSpPr>
            <p:spPr>
              <a:xfrm>
                <a:off x="46127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1"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2"/>
              <p:cNvSpPr/>
              <p:nvPr/>
            </p:nvSpPr>
            <p:spPr>
              <a:xfrm>
                <a:off x="44481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2"/>
              <p:cNvSpPr/>
              <p:nvPr/>
            </p:nvSpPr>
            <p:spPr>
              <a:xfrm>
                <a:off x="4077825" y="4253475"/>
                <a:ext cx="43250" cy="37000"/>
              </a:xfrm>
              <a:custGeom>
                <a:avLst/>
                <a:gdLst/>
                <a:ahLst/>
                <a:cxnLst/>
                <a:rect l="l" t="t" r="r" b="b"/>
                <a:pathLst>
                  <a:path w="1730" h="1480" extrusionOk="0">
                    <a:moveTo>
                      <a:pt x="744" y="1"/>
                    </a:moveTo>
                    <a:cubicBezTo>
                      <a:pt x="368"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2"/>
              <p:cNvSpPr/>
              <p:nvPr/>
            </p:nvSpPr>
            <p:spPr>
              <a:xfrm>
                <a:off x="4531875" y="4253475"/>
                <a:ext cx="43275" cy="37000"/>
              </a:xfrm>
              <a:custGeom>
                <a:avLst/>
                <a:gdLst/>
                <a:ahLst/>
                <a:cxnLst/>
                <a:rect l="l" t="t" r="r" b="b"/>
                <a:pathLst>
                  <a:path w="1731" h="1480" extrusionOk="0">
                    <a:moveTo>
                      <a:pt x="732" y="1"/>
                    </a:moveTo>
                    <a:cubicBezTo>
                      <a:pt x="355" y="1"/>
                      <a:pt x="0" y="294"/>
                      <a:pt x="0" y="726"/>
                    </a:cubicBezTo>
                    <a:cubicBezTo>
                      <a:pt x="0" y="1145"/>
                      <a:pt x="335" y="1480"/>
                      <a:pt x="726" y="1480"/>
                    </a:cubicBezTo>
                    <a:cubicBezTo>
                      <a:pt x="1395" y="1480"/>
                      <a:pt x="1730" y="671"/>
                      <a:pt x="1256" y="224"/>
                    </a:cubicBezTo>
                    <a:cubicBezTo>
                      <a:pt x="1101" y="70"/>
                      <a:pt x="914" y="1"/>
                      <a:pt x="7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2"/>
              <p:cNvSpPr/>
              <p:nvPr/>
            </p:nvSpPr>
            <p:spPr>
              <a:xfrm>
                <a:off x="4299625" y="4253475"/>
                <a:ext cx="43250" cy="37000"/>
              </a:xfrm>
              <a:custGeom>
                <a:avLst/>
                <a:gdLst/>
                <a:ahLst/>
                <a:cxnLst/>
                <a:rect l="l" t="t" r="r" b="b"/>
                <a:pathLst>
                  <a:path w="1730" h="1480" extrusionOk="0">
                    <a:moveTo>
                      <a:pt x="744" y="1"/>
                    </a:moveTo>
                    <a:cubicBezTo>
                      <a:pt x="367"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2"/>
              <p:cNvSpPr/>
              <p:nvPr/>
            </p:nvSpPr>
            <p:spPr>
              <a:xfrm>
                <a:off x="407782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2"/>
              <p:cNvSpPr/>
              <p:nvPr/>
            </p:nvSpPr>
            <p:spPr>
              <a:xfrm>
                <a:off x="41587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2"/>
              <p:cNvSpPr/>
              <p:nvPr/>
            </p:nvSpPr>
            <p:spPr>
              <a:xfrm>
                <a:off x="4240325" y="4332300"/>
                <a:ext cx="36300" cy="37000"/>
              </a:xfrm>
              <a:custGeom>
                <a:avLst/>
                <a:gdLst/>
                <a:ahLst/>
                <a:cxnLst/>
                <a:rect l="l" t="t" r="r" b="b"/>
                <a:pathLst>
                  <a:path w="1452" h="1480" extrusionOk="0">
                    <a:moveTo>
                      <a:pt x="726" y="1"/>
                    </a:moveTo>
                    <a:cubicBezTo>
                      <a:pt x="308" y="1"/>
                      <a:pt x="1" y="335"/>
                      <a:pt x="1" y="726"/>
                    </a:cubicBezTo>
                    <a:cubicBezTo>
                      <a:pt x="1" y="1144"/>
                      <a:pt x="308" y="1479"/>
                      <a:pt x="726" y="1479"/>
                    </a:cubicBezTo>
                    <a:cubicBezTo>
                      <a:pt x="1145" y="1479"/>
                      <a:pt x="1451" y="1144"/>
                      <a:pt x="1451" y="726"/>
                    </a:cubicBezTo>
                    <a:cubicBezTo>
                      <a:pt x="1451"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2"/>
              <p:cNvSpPr/>
              <p:nvPr/>
            </p:nvSpPr>
            <p:spPr>
              <a:xfrm>
                <a:off x="4321225"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2"/>
              <p:cNvSpPr/>
              <p:nvPr/>
            </p:nvSpPr>
            <p:spPr>
              <a:xfrm>
                <a:off x="494897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2"/>
              <p:cNvSpPr/>
              <p:nvPr/>
            </p:nvSpPr>
            <p:spPr>
              <a:xfrm>
                <a:off x="5031950"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2"/>
              <p:cNvSpPr/>
              <p:nvPr/>
            </p:nvSpPr>
            <p:spPr>
              <a:xfrm>
                <a:off x="4402150"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2"/>
              <p:cNvSpPr/>
              <p:nvPr/>
            </p:nvSpPr>
            <p:spPr>
              <a:xfrm>
                <a:off x="4794125" y="4332300"/>
                <a:ext cx="43275" cy="36675"/>
              </a:xfrm>
              <a:custGeom>
                <a:avLst/>
                <a:gdLst/>
                <a:ahLst/>
                <a:cxnLst/>
                <a:rect l="l" t="t" r="r" b="b"/>
                <a:pathLst>
                  <a:path w="1731" h="1467" extrusionOk="0">
                    <a:moveTo>
                      <a:pt x="977" y="1"/>
                    </a:moveTo>
                    <a:cubicBezTo>
                      <a:pt x="335" y="1"/>
                      <a:pt x="0" y="782"/>
                      <a:pt x="447" y="1256"/>
                    </a:cubicBezTo>
                    <a:cubicBezTo>
                      <a:pt x="600" y="1400"/>
                      <a:pt x="789" y="1466"/>
                      <a:pt x="973" y="1466"/>
                    </a:cubicBezTo>
                    <a:cubicBezTo>
                      <a:pt x="1360" y="1466"/>
                      <a:pt x="1730" y="1179"/>
                      <a:pt x="1730" y="726"/>
                    </a:cubicBezTo>
                    <a:cubicBezTo>
                      <a:pt x="1730" y="335"/>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2"/>
              <p:cNvSpPr/>
              <p:nvPr/>
            </p:nvSpPr>
            <p:spPr>
              <a:xfrm>
                <a:off x="4483050" y="4332300"/>
                <a:ext cx="37000" cy="37000"/>
              </a:xfrm>
              <a:custGeom>
                <a:avLst/>
                <a:gdLst/>
                <a:ahLst/>
                <a:cxnLst/>
                <a:rect l="l" t="t" r="r" b="b"/>
                <a:pathLst>
                  <a:path w="1480" h="1480" extrusionOk="0">
                    <a:moveTo>
                      <a:pt x="754" y="1"/>
                    </a:moveTo>
                    <a:cubicBezTo>
                      <a:pt x="335" y="1"/>
                      <a:pt x="1" y="335"/>
                      <a:pt x="1" y="726"/>
                    </a:cubicBezTo>
                    <a:cubicBezTo>
                      <a:pt x="1" y="1144"/>
                      <a:pt x="335" y="1479"/>
                      <a:pt x="754" y="1479"/>
                    </a:cubicBezTo>
                    <a:cubicBezTo>
                      <a:pt x="1144" y="1479"/>
                      <a:pt x="1479" y="1144"/>
                      <a:pt x="1479" y="726"/>
                    </a:cubicBezTo>
                    <a:cubicBezTo>
                      <a:pt x="1479" y="335"/>
                      <a:pt x="1144"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2"/>
              <p:cNvSpPr/>
              <p:nvPr/>
            </p:nvSpPr>
            <p:spPr>
              <a:xfrm>
                <a:off x="4558375" y="4332300"/>
                <a:ext cx="42575" cy="36675"/>
              </a:xfrm>
              <a:custGeom>
                <a:avLst/>
                <a:gdLst/>
                <a:ahLst/>
                <a:cxnLst/>
                <a:rect l="l" t="t" r="r" b="b"/>
                <a:pathLst>
                  <a:path w="1703" h="1467" extrusionOk="0">
                    <a:moveTo>
                      <a:pt x="977" y="1"/>
                    </a:moveTo>
                    <a:cubicBezTo>
                      <a:pt x="307" y="1"/>
                      <a:pt x="1" y="782"/>
                      <a:pt x="447" y="1256"/>
                    </a:cubicBezTo>
                    <a:cubicBezTo>
                      <a:pt x="600" y="1400"/>
                      <a:pt x="786" y="1466"/>
                      <a:pt x="967" y="1466"/>
                    </a:cubicBezTo>
                    <a:cubicBezTo>
                      <a:pt x="1345" y="1466"/>
                      <a:pt x="1702" y="1179"/>
                      <a:pt x="1702" y="726"/>
                    </a:cubicBezTo>
                    <a:cubicBezTo>
                      <a:pt x="1702" y="335"/>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2"/>
              <p:cNvSpPr/>
              <p:nvPr/>
            </p:nvSpPr>
            <p:spPr>
              <a:xfrm>
                <a:off x="4728550" y="4332300"/>
                <a:ext cx="37000" cy="37000"/>
              </a:xfrm>
              <a:custGeom>
                <a:avLst/>
                <a:gdLst/>
                <a:ahLst/>
                <a:cxnLst/>
                <a:rect l="l" t="t" r="r" b="b"/>
                <a:pathLst>
                  <a:path w="1480" h="1480" extrusionOk="0">
                    <a:moveTo>
                      <a:pt x="754" y="1"/>
                    </a:moveTo>
                    <a:cubicBezTo>
                      <a:pt x="336" y="1"/>
                      <a:pt x="1" y="335"/>
                      <a:pt x="1" y="726"/>
                    </a:cubicBezTo>
                    <a:cubicBezTo>
                      <a:pt x="1" y="1144"/>
                      <a:pt x="336" y="1479"/>
                      <a:pt x="754" y="1479"/>
                    </a:cubicBezTo>
                    <a:cubicBezTo>
                      <a:pt x="1145" y="1479"/>
                      <a:pt x="1480" y="1144"/>
                      <a:pt x="1480" y="726"/>
                    </a:cubicBezTo>
                    <a:cubicBezTo>
                      <a:pt x="1480" y="335"/>
                      <a:pt x="1145"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2"/>
              <p:cNvSpPr/>
              <p:nvPr/>
            </p:nvSpPr>
            <p:spPr>
              <a:xfrm>
                <a:off x="5092650" y="4332300"/>
                <a:ext cx="43250" cy="36675"/>
              </a:xfrm>
              <a:custGeom>
                <a:avLst/>
                <a:gdLst/>
                <a:ahLst/>
                <a:cxnLst/>
                <a:rect l="l" t="t" r="r" b="b"/>
                <a:pathLst>
                  <a:path w="1730" h="1467" extrusionOk="0">
                    <a:moveTo>
                      <a:pt x="1005" y="1"/>
                    </a:moveTo>
                    <a:cubicBezTo>
                      <a:pt x="335" y="1"/>
                      <a:pt x="0" y="782"/>
                      <a:pt x="474" y="1256"/>
                    </a:cubicBezTo>
                    <a:cubicBezTo>
                      <a:pt x="628" y="1400"/>
                      <a:pt x="813" y="1466"/>
                      <a:pt x="994" y="1466"/>
                    </a:cubicBezTo>
                    <a:cubicBezTo>
                      <a:pt x="1372" y="1466"/>
                      <a:pt x="1730" y="1179"/>
                      <a:pt x="1730" y="726"/>
                    </a:cubicBezTo>
                    <a:cubicBezTo>
                      <a:pt x="1730" y="335"/>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2"/>
              <p:cNvSpPr/>
              <p:nvPr/>
            </p:nvSpPr>
            <p:spPr>
              <a:xfrm>
                <a:off x="4645550" y="4332300"/>
                <a:ext cx="36300" cy="37000"/>
              </a:xfrm>
              <a:custGeom>
                <a:avLst/>
                <a:gdLst/>
                <a:ahLst/>
                <a:cxnLst/>
                <a:rect l="l" t="t" r="r" b="b"/>
                <a:pathLst>
                  <a:path w="1452" h="1480" extrusionOk="0">
                    <a:moveTo>
                      <a:pt x="726" y="1"/>
                    </a:moveTo>
                    <a:cubicBezTo>
                      <a:pt x="336" y="1"/>
                      <a:pt x="1" y="335"/>
                      <a:pt x="1" y="726"/>
                    </a:cubicBezTo>
                    <a:cubicBezTo>
                      <a:pt x="1" y="1144"/>
                      <a:pt x="336" y="1479"/>
                      <a:pt x="726" y="1479"/>
                    </a:cubicBezTo>
                    <a:cubicBezTo>
                      <a:pt x="1145" y="1479"/>
                      <a:pt x="1452" y="1144"/>
                      <a:pt x="1452" y="726"/>
                    </a:cubicBezTo>
                    <a:cubicBezTo>
                      <a:pt x="1452" y="335"/>
                      <a:pt x="1145" y="1"/>
                      <a:pt x="72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2"/>
              <p:cNvSpPr/>
              <p:nvPr/>
            </p:nvSpPr>
            <p:spPr>
              <a:xfrm>
                <a:off x="48771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2"/>
              <p:cNvSpPr/>
              <p:nvPr/>
            </p:nvSpPr>
            <p:spPr>
              <a:xfrm>
                <a:off x="3595875" y="4568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2"/>
              <p:cNvSpPr/>
              <p:nvPr/>
            </p:nvSpPr>
            <p:spPr>
              <a:xfrm>
                <a:off x="4067350" y="4658725"/>
                <a:ext cx="43275" cy="36975"/>
              </a:xfrm>
              <a:custGeom>
                <a:avLst/>
                <a:gdLst/>
                <a:ahLst/>
                <a:cxnLst/>
                <a:rect l="l" t="t" r="r" b="b"/>
                <a:pathLst>
                  <a:path w="1731" h="1479" extrusionOk="0">
                    <a:moveTo>
                      <a:pt x="1005" y="0"/>
                    </a:moveTo>
                    <a:cubicBezTo>
                      <a:pt x="336" y="0"/>
                      <a:pt x="1" y="782"/>
                      <a:pt x="475" y="1256"/>
                    </a:cubicBezTo>
                    <a:cubicBezTo>
                      <a:pt x="629" y="1409"/>
                      <a:pt x="814" y="1478"/>
                      <a:pt x="995" y="1478"/>
                    </a:cubicBezTo>
                    <a:cubicBezTo>
                      <a:pt x="1373" y="1478"/>
                      <a:pt x="1730" y="1179"/>
                      <a:pt x="1730" y="726"/>
                    </a:cubicBezTo>
                    <a:cubicBezTo>
                      <a:pt x="1730"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2"/>
              <p:cNvSpPr/>
              <p:nvPr/>
            </p:nvSpPr>
            <p:spPr>
              <a:xfrm>
                <a:off x="41489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2"/>
              <p:cNvSpPr/>
              <p:nvPr/>
            </p:nvSpPr>
            <p:spPr>
              <a:xfrm>
                <a:off x="4229875" y="4658725"/>
                <a:ext cx="43250" cy="36975"/>
              </a:xfrm>
              <a:custGeom>
                <a:avLst/>
                <a:gdLst/>
                <a:ahLst/>
                <a:cxnLst/>
                <a:rect l="l" t="t" r="r" b="b"/>
                <a:pathLst>
                  <a:path w="1730" h="1479" extrusionOk="0">
                    <a:moveTo>
                      <a:pt x="977" y="0"/>
                    </a:moveTo>
                    <a:cubicBezTo>
                      <a:pt x="335" y="0"/>
                      <a:pt x="0" y="782"/>
                      <a:pt x="474" y="1256"/>
                    </a:cubicBezTo>
                    <a:cubicBezTo>
                      <a:pt x="619" y="1409"/>
                      <a:pt x="802"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2"/>
              <p:cNvSpPr/>
              <p:nvPr/>
            </p:nvSpPr>
            <p:spPr>
              <a:xfrm>
                <a:off x="4310775"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2"/>
              <p:cNvSpPr/>
              <p:nvPr/>
            </p:nvSpPr>
            <p:spPr>
              <a:xfrm>
                <a:off x="4939200" y="4658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9"/>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2"/>
              <p:cNvSpPr/>
              <p:nvPr/>
            </p:nvSpPr>
            <p:spPr>
              <a:xfrm>
                <a:off x="5021500"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2"/>
              <p:cNvSpPr/>
              <p:nvPr/>
            </p:nvSpPr>
            <p:spPr>
              <a:xfrm>
                <a:off x="4391675" y="4658675"/>
                <a:ext cx="43275" cy="36500"/>
              </a:xfrm>
              <a:custGeom>
                <a:avLst/>
                <a:gdLst/>
                <a:ahLst/>
                <a:cxnLst/>
                <a:rect l="l" t="t" r="r" b="b"/>
                <a:pathLst>
                  <a:path w="1731" h="1460" extrusionOk="0">
                    <a:moveTo>
                      <a:pt x="1047" y="1"/>
                    </a:moveTo>
                    <a:cubicBezTo>
                      <a:pt x="1033" y="1"/>
                      <a:pt x="1019" y="1"/>
                      <a:pt x="1005" y="2"/>
                    </a:cubicBezTo>
                    <a:cubicBezTo>
                      <a:pt x="336" y="2"/>
                      <a:pt x="1" y="784"/>
                      <a:pt x="475" y="1230"/>
                    </a:cubicBezTo>
                    <a:cubicBezTo>
                      <a:pt x="624" y="1388"/>
                      <a:pt x="813" y="1459"/>
                      <a:pt x="999" y="1459"/>
                    </a:cubicBezTo>
                    <a:cubicBezTo>
                      <a:pt x="1371" y="1459"/>
                      <a:pt x="1730" y="1174"/>
                      <a:pt x="1730" y="728"/>
                    </a:cubicBezTo>
                    <a:cubicBezTo>
                      <a:pt x="1730" y="351"/>
                      <a:pt x="1420" y="1"/>
                      <a:pt x="104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2"/>
              <p:cNvSpPr/>
              <p:nvPr/>
            </p:nvSpPr>
            <p:spPr>
              <a:xfrm>
                <a:off x="4789950" y="4658725"/>
                <a:ext cx="43250" cy="36975"/>
              </a:xfrm>
              <a:custGeom>
                <a:avLst/>
                <a:gdLst/>
                <a:ahLst/>
                <a:cxnLst/>
                <a:rect l="l" t="t" r="r" b="b"/>
                <a:pathLst>
                  <a:path w="1730" h="1479" extrusionOk="0">
                    <a:moveTo>
                      <a:pt x="977" y="0"/>
                    </a:moveTo>
                    <a:cubicBezTo>
                      <a:pt x="335" y="0"/>
                      <a:pt x="0" y="782"/>
                      <a:pt x="474" y="1256"/>
                    </a:cubicBezTo>
                    <a:cubicBezTo>
                      <a:pt x="619" y="1409"/>
                      <a:pt x="801"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2"/>
              <p:cNvSpPr/>
              <p:nvPr/>
            </p:nvSpPr>
            <p:spPr>
              <a:xfrm>
                <a:off x="4473275" y="4658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9"/>
                      <a:pt x="1703" y="726"/>
                    </a:cubicBezTo>
                    <a:cubicBezTo>
                      <a:pt x="1703" y="335"/>
                      <a:pt x="1368"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2"/>
              <p:cNvSpPr/>
              <p:nvPr/>
            </p:nvSpPr>
            <p:spPr>
              <a:xfrm>
                <a:off x="4554200" y="4658725"/>
                <a:ext cx="43250" cy="36975"/>
              </a:xfrm>
              <a:custGeom>
                <a:avLst/>
                <a:gdLst/>
                <a:ahLst/>
                <a:cxnLst/>
                <a:rect l="l" t="t" r="r" b="b"/>
                <a:pathLst>
                  <a:path w="1730" h="1479" extrusionOk="0">
                    <a:moveTo>
                      <a:pt x="977" y="0"/>
                    </a:moveTo>
                    <a:cubicBezTo>
                      <a:pt x="335" y="0"/>
                      <a:pt x="0" y="782"/>
                      <a:pt x="447" y="1256"/>
                    </a:cubicBezTo>
                    <a:cubicBezTo>
                      <a:pt x="600" y="1409"/>
                      <a:pt x="789" y="1478"/>
                      <a:pt x="974" y="1478"/>
                    </a:cubicBezTo>
                    <a:cubicBezTo>
                      <a:pt x="1360" y="1478"/>
                      <a:pt x="1730" y="1179"/>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2"/>
              <p:cNvSpPr/>
              <p:nvPr/>
            </p:nvSpPr>
            <p:spPr>
              <a:xfrm>
                <a:off x="4718800" y="4658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9"/>
                      <a:pt x="1702" y="726"/>
                    </a:cubicBezTo>
                    <a:cubicBezTo>
                      <a:pt x="1702" y="335"/>
                      <a:pt x="1367"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2"/>
              <p:cNvSpPr/>
              <p:nvPr/>
            </p:nvSpPr>
            <p:spPr>
              <a:xfrm>
                <a:off x="5089350" y="4658700"/>
                <a:ext cx="43075" cy="36475"/>
              </a:xfrm>
              <a:custGeom>
                <a:avLst/>
                <a:gdLst/>
                <a:ahLst/>
                <a:cxnLst/>
                <a:rect l="l" t="t" r="r" b="b"/>
                <a:pathLst>
                  <a:path w="1723" h="1459" extrusionOk="0">
                    <a:moveTo>
                      <a:pt x="962" y="1"/>
                    </a:moveTo>
                    <a:cubicBezTo>
                      <a:pt x="316" y="1"/>
                      <a:pt x="0" y="763"/>
                      <a:pt x="439" y="1229"/>
                    </a:cubicBezTo>
                    <a:cubicBezTo>
                      <a:pt x="588" y="1387"/>
                      <a:pt x="777" y="1458"/>
                      <a:pt x="963" y="1458"/>
                    </a:cubicBezTo>
                    <a:cubicBezTo>
                      <a:pt x="1335" y="1458"/>
                      <a:pt x="1695" y="1173"/>
                      <a:pt x="1695" y="727"/>
                    </a:cubicBezTo>
                    <a:cubicBezTo>
                      <a:pt x="1722" y="336"/>
                      <a:pt x="1388" y="1"/>
                      <a:pt x="997" y="1"/>
                    </a:cubicBezTo>
                    <a:cubicBezTo>
                      <a:pt x="985" y="1"/>
                      <a:pt x="974" y="1"/>
                      <a:pt x="96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2"/>
              <p:cNvSpPr/>
              <p:nvPr/>
            </p:nvSpPr>
            <p:spPr>
              <a:xfrm>
                <a:off x="4635100" y="4658725"/>
                <a:ext cx="43275" cy="36975"/>
              </a:xfrm>
              <a:custGeom>
                <a:avLst/>
                <a:gdLst/>
                <a:ahLst/>
                <a:cxnLst/>
                <a:rect l="l" t="t" r="r" b="b"/>
                <a:pathLst>
                  <a:path w="1731" h="1479" extrusionOk="0">
                    <a:moveTo>
                      <a:pt x="977" y="0"/>
                    </a:moveTo>
                    <a:cubicBezTo>
                      <a:pt x="335" y="0"/>
                      <a:pt x="0" y="782"/>
                      <a:pt x="447" y="1256"/>
                    </a:cubicBezTo>
                    <a:cubicBezTo>
                      <a:pt x="600" y="1409"/>
                      <a:pt x="786" y="1478"/>
                      <a:pt x="968" y="1478"/>
                    </a:cubicBezTo>
                    <a:cubicBezTo>
                      <a:pt x="1348" y="1478"/>
                      <a:pt x="1711" y="1179"/>
                      <a:pt x="1730" y="726"/>
                    </a:cubicBezTo>
                    <a:cubicBezTo>
                      <a:pt x="1730"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2"/>
              <p:cNvSpPr/>
              <p:nvPr/>
            </p:nvSpPr>
            <p:spPr>
              <a:xfrm>
                <a:off x="48673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2"/>
              <p:cNvSpPr/>
              <p:nvPr/>
            </p:nvSpPr>
            <p:spPr>
              <a:xfrm>
                <a:off x="5095425" y="4747300"/>
                <a:ext cx="42575" cy="37000"/>
              </a:xfrm>
              <a:custGeom>
                <a:avLst/>
                <a:gdLst/>
                <a:ahLst/>
                <a:cxnLst/>
                <a:rect l="l" t="t" r="r" b="b"/>
                <a:pathLst>
                  <a:path w="1703" h="1480" extrusionOk="0">
                    <a:moveTo>
                      <a:pt x="732" y="0"/>
                    </a:moveTo>
                    <a:cubicBezTo>
                      <a:pt x="356" y="0"/>
                      <a:pt x="1" y="294"/>
                      <a:pt x="1" y="726"/>
                    </a:cubicBezTo>
                    <a:cubicBezTo>
                      <a:pt x="1" y="1144"/>
                      <a:pt x="308"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2"/>
              <p:cNvSpPr/>
              <p:nvPr/>
            </p:nvSpPr>
            <p:spPr>
              <a:xfrm>
                <a:off x="50138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2"/>
              <p:cNvSpPr/>
              <p:nvPr/>
            </p:nvSpPr>
            <p:spPr>
              <a:xfrm>
                <a:off x="4932925"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2"/>
              <p:cNvSpPr/>
              <p:nvPr/>
            </p:nvSpPr>
            <p:spPr>
              <a:xfrm>
                <a:off x="4852025" y="4747300"/>
                <a:ext cx="43250" cy="37000"/>
              </a:xfrm>
              <a:custGeom>
                <a:avLst/>
                <a:gdLst/>
                <a:ahLst/>
                <a:cxnLst/>
                <a:rect l="l" t="t" r="r" b="b"/>
                <a:pathLst>
                  <a:path w="1730" h="1480" extrusionOk="0">
                    <a:moveTo>
                      <a:pt x="745" y="0"/>
                    </a:moveTo>
                    <a:cubicBezTo>
                      <a:pt x="370" y="0"/>
                      <a:pt x="9" y="294"/>
                      <a:pt x="28" y="726"/>
                    </a:cubicBezTo>
                    <a:cubicBezTo>
                      <a:pt x="0" y="1144"/>
                      <a:pt x="335" y="1479"/>
                      <a:pt x="753" y="1479"/>
                    </a:cubicBezTo>
                    <a:cubicBezTo>
                      <a:pt x="1395" y="1479"/>
                      <a:pt x="1730" y="670"/>
                      <a:pt x="1256" y="224"/>
                    </a:cubicBezTo>
                    <a:cubicBezTo>
                      <a:pt x="1110" y="69"/>
                      <a:pt x="926" y="0"/>
                      <a:pt x="7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2"/>
              <p:cNvSpPr/>
              <p:nvPr/>
            </p:nvSpPr>
            <p:spPr>
              <a:xfrm>
                <a:off x="4223600" y="4747300"/>
                <a:ext cx="43250" cy="37000"/>
              </a:xfrm>
              <a:custGeom>
                <a:avLst/>
                <a:gdLst/>
                <a:ahLst/>
                <a:cxnLst/>
                <a:rect l="l" t="t" r="r" b="b"/>
                <a:pathLst>
                  <a:path w="1730" h="1480" extrusionOk="0">
                    <a:moveTo>
                      <a:pt x="744" y="0"/>
                    </a:moveTo>
                    <a:cubicBezTo>
                      <a:pt x="368" y="0"/>
                      <a:pt x="0" y="294"/>
                      <a:pt x="0" y="726"/>
                    </a:cubicBezTo>
                    <a:cubicBezTo>
                      <a:pt x="0" y="1144"/>
                      <a:pt x="335" y="1479"/>
                      <a:pt x="753"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2"/>
              <p:cNvSpPr/>
              <p:nvPr/>
            </p:nvSpPr>
            <p:spPr>
              <a:xfrm>
                <a:off x="4141300" y="4747300"/>
                <a:ext cx="43250" cy="37000"/>
              </a:xfrm>
              <a:custGeom>
                <a:avLst/>
                <a:gdLst/>
                <a:ahLst/>
                <a:cxnLst/>
                <a:rect l="l" t="t" r="r" b="b"/>
                <a:pathLst>
                  <a:path w="1730" h="1480" extrusionOk="0">
                    <a:moveTo>
                      <a:pt x="731" y="0"/>
                    </a:moveTo>
                    <a:cubicBezTo>
                      <a:pt x="355" y="0"/>
                      <a:pt x="0" y="294"/>
                      <a:pt x="0" y="726"/>
                    </a:cubicBezTo>
                    <a:cubicBezTo>
                      <a:pt x="0" y="1144"/>
                      <a:pt x="335" y="1479"/>
                      <a:pt x="725" y="1479"/>
                    </a:cubicBezTo>
                    <a:cubicBezTo>
                      <a:pt x="1395" y="1479"/>
                      <a:pt x="1730" y="670"/>
                      <a:pt x="1255" y="224"/>
                    </a:cubicBezTo>
                    <a:cubicBezTo>
                      <a:pt x="1101" y="69"/>
                      <a:pt x="913" y="0"/>
                      <a:pt x="7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2"/>
              <p:cNvSpPr/>
              <p:nvPr/>
            </p:nvSpPr>
            <p:spPr>
              <a:xfrm>
                <a:off x="4771100" y="4747300"/>
                <a:ext cx="42575" cy="37000"/>
              </a:xfrm>
              <a:custGeom>
                <a:avLst/>
                <a:gdLst/>
                <a:ahLst/>
                <a:cxnLst/>
                <a:rect l="l" t="t" r="r" b="b"/>
                <a:pathLst>
                  <a:path w="1703" h="1480" extrusionOk="0">
                    <a:moveTo>
                      <a:pt x="732" y="0"/>
                    </a:moveTo>
                    <a:cubicBezTo>
                      <a:pt x="356" y="0"/>
                      <a:pt x="1" y="294"/>
                      <a:pt x="1" y="726"/>
                    </a:cubicBezTo>
                    <a:cubicBezTo>
                      <a:pt x="1" y="1144"/>
                      <a:pt x="336"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2"/>
              <p:cNvSpPr/>
              <p:nvPr/>
            </p:nvSpPr>
            <p:spPr>
              <a:xfrm>
                <a:off x="4372850" y="4747300"/>
                <a:ext cx="43275" cy="37000"/>
              </a:xfrm>
              <a:custGeom>
                <a:avLst/>
                <a:gdLst/>
                <a:ahLst/>
                <a:cxnLst/>
                <a:rect l="l" t="t" r="r" b="b"/>
                <a:pathLst>
                  <a:path w="1731" h="1480" extrusionOk="0">
                    <a:moveTo>
                      <a:pt x="732" y="0"/>
                    </a:moveTo>
                    <a:cubicBezTo>
                      <a:pt x="355" y="0"/>
                      <a:pt x="0" y="294"/>
                      <a:pt x="0" y="726"/>
                    </a:cubicBezTo>
                    <a:cubicBezTo>
                      <a:pt x="0" y="1144"/>
                      <a:pt x="335" y="1479"/>
                      <a:pt x="726" y="1479"/>
                    </a:cubicBezTo>
                    <a:cubicBezTo>
                      <a:pt x="1395" y="1479"/>
                      <a:pt x="1730" y="670"/>
                      <a:pt x="1256" y="224"/>
                    </a:cubicBezTo>
                    <a:cubicBezTo>
                      <a:pt x="1101"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2"/>
              <p:cNvSpPr/>
              <p:nvPr/>
            </p:nvSpPr>
            <p:spPr>
              <a:xfrm>
                <a:off x="4689725" y="4747300"/>
                <a:ext cx="43050" cy="37000"/>
              </a:xfrm>
              <a:custGeom>
                <a:avLst/>
                <a:gdLst/>
                <a:ahLst/>
                <a:cxnLst/>
                <a:rect l="l" t="t" r="r" b="b"/>
                <a:pathLst>
                  <a:path w="1722" h="1480" extrusionOk="0">
                    <a:moveTo>
                      <a:pt x="736" y="0"/>
                    </a:moveTo>
                    <a:cubicBezTo>
                      <a:pt x="362" y="0"/>
                      <a:pt x="1" y="294"/>
                      <a:pt x="19" y="726"/>
                    </a:cubicBezTo>
                    <a:cubicBezTo>
                      <a:pt x="19" y="1144"/>
                      <a:pt x="326" y="1479"/>
                      <a:pt x="745" y="1479"/>
                    </a:cubicBezTo>
                    <a:cubicBezTo>
                      <a:pt x="1387"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2"/>
              <p:cNvSpPr/>
              <p:nvPr/>
            </p:nvSpPr>
            <p:spPr>
              <a:xfrm>
                <a:off x="4608600"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2"/>
              <p:cNvSpPr/>
              <p:nvPr/>
            </p:nvSpPr>
            <p:spPr>
              <a:xfrm>
                <a:off x="4444225" y="4747300"/>
                <a:ext cx="43025" cy="37000"/>
              </a:xfrm>
              <a:custGeom>
                <a:avLst/>
                <a:gdLst/>
                <a:ahLst/>
                <a:cxnLst/>
                <a:rect l="l" t="t" r="r" b="b"/>
                <a:pathLst>
                  <a:path w="1721" h="1480" extrusionOk="0">
                    <a:moveTo>
                      <a:pt x="736" y="0"/>
                    </a:moveTo>
                    <a:cubicBezTo>
                      <a:pt x="362" y="0"/>
                      <a:pt x="0" y="294"/>
                      <a:pt x="19" y="726"/>
                    </a:cubicBezTo>
                    <a:cubicBezTo>
                      <a:pt x="19" y="1144"/>
                      <a:pt x="326" y="1479"/>
                      <a:pt x="744" y="1479"/>
                    </a:cubicBezTo>
                    <a:cubicBezTo>
                      <a:pt x="1386"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2"/>
              <p:cNvSpPr/>
              <p:nvPr/>
            </p:nvSpPr>
            <p:spPr>
              <a:xfrm>
                <a:off x="4073850" y="4747300"/>
                <a:ext cx="43050" cy="37000"/>
              </a:xfrm>
              <a:custGeom>
                <a:avLst/>
                <a:gdLst/>
                <a:ahLst/>
                <a:cxnLst/>
                <a:rect l="l" t="t" r="r" b="b"/>
                <a:pathLst>
                  <a:path w="1722" h="1480" extrusionOk="0">
                    <a:moveTo>
                      <a:pt x="745" y="0"/>
                    </a:moveTo>
                    <a:cubicBezTo>
                      <a:pt x="362" y="0"/>
                      <a:pt x="1" y="294"/>
                      <a:pt x="20" y="726"/>
                    </a:cubicBezTo>
                    <a:cubicBezTo>
                      <a:pt x="20" y="1144"/>
                      <a:pt x="327" y="1479"/>
                      <a:pt x="745" y="1479"/>
                    </a:cubicBezTo>
                    <a:cubicBezTo>
                      <a:pt x="1387" y="1479"/>
                      <a:pt x="1722" y="670"/>
                      <a:pt x="1275" y="224"/>
                    </a:cubicBezTo>
                    <a:cubicBezTo>
                      <a:pt x="1120" y="69"/>
                      <a:pt x="930" y="0"/>
                      <a:pt x="74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2"/>
              <p:cNvSpPr/>
              <p:nvPr/>
            </p:nvSpPr>
            <p:spPr>
              <a:xfrm>
                <a:off x="4527700" y="4747300"/>
                <a:ext cx="43250" cy="37000"/>
              </a:xfrm>
              <a:custGeom>
                <a:avLst/>
                <a:gdLst/>
                <a:ahLst/>
                <a:cxnLst/>
                <a:rect l="l" t="t" r="r" b="b"/>
                <a:pathLst>
                  <a:path w="1730" h="1480" extrusionOk="0">
                    <a:moveTo>
                      <a:pt x="731" y="0"/>
                    </a:moveTo>
                    <a:cubicBezTo>
                      <a:pt x="355" y="0"/>
                      <a:pt x="0" y="294"/>
                      <a:pt x="0" y="726"/>
                    </a:cubicBezTo>
                    <a:cubicBezTo>
                      <a:pt x="0" y="1144"/>
                      <a:pt x="335" y="1479"/>
                      <a:pt x="753" y="1479"/>
                    </a:cubicBezTo>
                    <a:cubicBezTo>
                      <a:pt x="1395" y="1479"/>
                      <a:pt x="1730" y="670"/>
                      <a:pt x="1255" y="224"/>
                    </a:cubicBezTo>
                    <a:cubicBezTo>
                      <a:pt x="1101" y="69"/>
                      <a:pt x="914" y="0"/>
                      <a:pt x="73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2"/>
              <p:cNvSpPr/>
              <p:nvPr/>
            </p:nvSpPr>
            <p:spPr>
              <a:xfrm>
                <a:off x="42954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1" y="69"/>
                      <a:pt x="926" y="0"/>
                      <a:pt x="74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2"/>
              <p:cNvSpPr/>
              <p:nvPr/>
            </p:nvSpPr>
            <p:spPr>
              <a:xfrm>
                <a:off x="4073625"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2"/>
              <p:cNvSpPr/>
              <p:nvPr/>
            </p:nvSpPr>
            <p:spPr>
              <a:xfrm>
                <a:off x="4155225" y="4826125"/>
                <a:ext cx="36300" cy="36975"/>
              </a:xfrm>
              <a:custGeom>
                <a:avLst/>
                <a:gdLst/>
                <a:ahLst/>
                <a:cxnLst/>
                <a:rect l="l" t="t" r="r" b="b"/>
                <a:pathLst>
                  <a:path w="1452" h="1479" extrusionOk="0">
                    <a:moveTo>
                      <a:pt x="726" y="0"/>
                    </a:moveTo>
                    <a:cubicBezTo>
                      <a:pt x="308" y="0"/>
                      <a:pt x="1" y="335"/>
                      <a:pt x="1" y="726"/>
                    </a:cubicBezTo>
                    <a:cubicBezTo>
                      <a:pt x="1" y="1144"/>
                      <a:pt x="308" y="1479"/>
                      <a:pt x="726" y="1479"/>
                    </a:cubicBezTo>
                    <a:cubicBezTo>
                      <a:pt x="1145" y="1479"/>
                      <a:pt x="1452" y="1144"/>
                      <a:pt x="1452" y="726"/>
                    </a:cubicBezTo>
                    <a:cubicBezTo>
                      <a:pt x="1452" y="335"/>
                      <a:pt x="1145"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2"/>
              <p:cNvSpPr/>
              <p:nvPr/>
            </p:nvSpPr>
            <p:spPr>
              <a:xfrm>
                <a:off x="4236150"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2"/>
              <p:cNvSpPr/>
              <p:nvPr/>
            </p:nvSpPr>
            <p:spPr>
              <a:xfrm>
                <a:off x="4317050" y="4826125"/>
                <a:ext cx="37000" cy="36975"/>
              </a:xfrm>
              <a:custGeom>
                <a:avLst/>
                <a:gdLst/>
                <a:ahLst/>
                <a:cxnLst/>
                <a:rect l="l" t="t" r="r" b="b"/>
                <a:pathLst>
                  <a:path w="1480" h="1479" extrusionOk="0">
                    <a:moveTo>
                      <a:pt x="754" y="0"/>
                    </a:moveTo>
                    <a:cubicBezTo>
                      <a:pt x="335" y="0"/>
                      <a:pt x="1" y="335"/>
                      <a:pt x="1" y="726"/>
                    </a:cubicBezTo>
                    <a:cubicBezTo>
                      <a:pt x="1" y="1144"/>
                      <a:pt x="335" y="1479"/>
                      <a:pt x="754" y="1479"/>
                    </a:cubicBezTo>
                    <a:cubicBezTo>
                      <a:pt x="1144" y="1479"/>
                      <a:pt x="1479" y="1144"/>
                      <a:pt x="1479" y="726"/>
                    </a:cubicBezTo>
                    <a:cubicBezTo>
                      <a:pt x="1479" y="335"/>
                      <a:pt x="1144"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2"/>
              <p:cNvSpPr/>
              <p:nvPr/>
            </p:nvSpPr>
            <p:spPr>
              <a:xfrm>
                <a:off x="4945475" y="4826125"/>
                <a:ext cx="36300" cy="36975"/>
              </a:xfrm>
              <a:custGeom>
                <a:avLst/>
                <a:gdLst/>
                <a:ahLst/>
                <a:cxnLst/>
                <a:rect l="l" t="t" r="r" b="b"/>
                <a:pathLst>
                  <a:path w="1452" h="1479" extrusionOk="0">
                    <a:moveTo>
                      <a:pt x="726" y="0"/>
                    </a:moveTo>
                    <a:cubicBezTo>
                      <a:pt x="307" y="0"/>
                      <a:pt x="1" y="335"/>
                      <a:pt x="1" y="726"/>
                    </a:cubicBezTo>
                    <a:cubicBezTo>
                      <a:pt x="1" y="1144"/>
                      <a:pt x="307" y="1479"/>
                      <a:pt x="726" y="1479"/>
                    </a:cubicBezTo>
                    <a:cubicBezTo>
                      <a:pt x="1144" y="1479"/>
                      <a:pt x="1451" y="1144"/>
                      <a:pt x="1451" y="726"/>
                    </a:cubicBezTo>
                    <a:cubicBezTo>
                      <a:pt x="1451"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2"/>
              <p:cNvSpPr/>
              <p:nvPr/>
            </p:nvSpPr>
            <p:spPr>
              <a:xfrm>
                <a:off x="50277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2"/>
              <p:cNvSpPr/>
              <p:nvPr/>
            </p:nvSpPr>
            <p:spPr>
              <a:xfrm>
                <a:off x="4397950"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2"/>
              <p:cNvSpPr/>
              <p:nvPr/>
            </p:nvSpPr>
            <p:spPr>
              <a:xfrm>
                <a:off x="4796225"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2"/>
              <p:cNvSpPr/>
              <p:nvPr/>
            </p:nvSpPr>
            <p:spPr>
              <a:xfrm>
                <a:off x="4478875" y="4826125"/>
                <a:ext cx="36975" cy="36975"/>
              </a:xfrm>
              <a:custGeom>
                <a:avLst/>
                <a:gdLst/>
                <a:ahLst/>
                <a:cxnLst/>
                <a:rect l="l" t="t" r="r" b="b"/>
                <a:pathLst>
                  <a:path w="1479" h="1479" extrusionOk="0">
                    <a:moveTo>
                      <a:pt x="753" y="0"/>
                    </a:moveTo>
                    <a:cubicBezTo>
                      <a:pt x="335" y="0"/>
                      <a:pt x="0" y="335"/>
                      <a:pt x="0" y="726"/>
                    </a:cubicBezTo>
                    <a:cubicBezTo>
                      <a:pt x="0" y="1144"/>
                      <a:pt x="335" y="1479"/>
                      <a:pt x="753" y="1479"/>
                    </a:cubicBezTo>
                    <a:cubicBezTo>
                      <a:pt x="1144" y="1479"/>
                      <a:pt x="1479" y="1144"/>
                      <a:pt x="1479" y="726"/>
                    </a:cubicBezTo>
                    <a:cubicBezTo>
                      <a:pt x="1479" y="335"/>
                      <a:pt x="1144" y="0"/>
                      <a:pt x="75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2"/>
              <p:cNvSpPr/>
              <p:nvPr/>
            </p:nvSpPr>
            <p:spPr>
              <a:xfrm>
                <a:off x="4560475" y="4826125"/>
                <a:ext cx="36300" cy="36975"/>
              </a:xfrm>
              <a:custGeom>
                <a:avLst/>
                <a:gdLst/>
                <a:ahLst/>
                <a:cxnLst/>
                <a:rect l="l" t="t" r="r" b="b"/>
                <a:pathLst>
                  <a:path w="1452" h="1479" extrusionOk="0">
                    <a:moveTo>
                      <a:pt x="726" y="0"/>
                    </a:moveTo>
                    <a:cubicBezTo>
                      <a:pt x="335" y="0"/>
                      <a:pt x="0" y="335"/>
                      <a:pt x="0" y="726"/>
                    </a:cubicBezTo>
                    <a:cubicBezTo>
                      <a:pt x="0" y="1144"/>
                      <a:pt x="335" y="1479"/>
                      <a:pt x="726" y="1479"/>
                    </a:cubicBezTo>
                    <a:cubicBezTo>
                      <a:pt x="1144" y="1479"/>
                      <a:pt x="1451" y="1144"/>
                      <a:pt x="1451" y="726"/>
                    </a:cubicBezTo>
                    <a:cubicBezTo>
                      <a:pt x="1451" y="335"/>
                      <a:pt x="1144"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2"/>
              <p:cNvSpPr/>
              <p:nvPr/>
            </p:nvSpPr>
            <p:spPr>
              <a:xfrm>
                <a:off x="4725075" y="4826125"/>
                <a:ext cx="36300" cy="36975"/>
              </a:xfrm>
              <a:custGeom>
                <a:avLst/>
                <a:gdLst/>
                <a:ahLst/>
                <a:cxnLst/>
                <a:rect l="l" t="t" r="r" b="b"/>
                <a:pathLst>
                  <a:path w="1452" h="1479" extrusionOk="0">
                    <a:moveTo>
                      <a:pt x="726" y="0"/>
                    </a:moveTo>
                    <a:cubicBezTo>
                      <a:pt x="307" y="0"/>
                      <a:pt x="0" y="335"/>
                      <a:pt x="0" y="726"/>
                    </a:cubicBezTo>
                    <a:cubicBezTo>
                      <a:pt x="0" y="1144"/>
                      <a:pt x="307" y="1479"/>
                      <a:pt x="726" y="1479"/>
                    </a:cubicBezTo>
                    <a:cubicBezTo>
                      <a:pt x="1116" y="1479"/>
                      <a:pt x="1451" y="1144"/>
                      <a:pt x="1451" y="726"/>
                    </a:cubicBezTo>
                    <a:cubicBezTo>
                      <a:pt x="1451" y="335"/>
                      <a:pt x="1116"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2"/>
              <p:cNvSpPr/>
              <p:nvPr/>
            </p:nvSpPr>
            <p:spPr>
              <a:xfrm>
                <a:off x="5089150" y="4826125"/>
                <a:ext cx="42575" cy="36950"/>
              </a:xfrm>
              <a:custGeom>
                <a:avLst/>
                <a:gdLst/>
                <a:ahLst/>
                <a:cxnLst/>
                <a:rect l="l" t="t" r="r" b="b"/>
                <a:pathLst>
                  <a:path w="1703" h="1478" extrusionOk="0">
                    <a:moveTo>
                      <a:pt x="977" y="0"/>
                    </a:moveTo>
                    <a:cubicBezTo>
                      <a:pt x="308" y="0"/>
                      <a:pt x="1" y="781"/>
                      <a:pt x="447" y="1256"/>
                    </a:cubicBezTo>
                    <a:cubicBezTo>
                      <a:pt x="601" y="1409"/>
                      <a:pt x="786" y="1478"/>
                      <a:pt x="967" y="1478"/>
                    </a:cubicBezTo>
                    <a:cubicBezTo>
                      <a:pt x="1345" y="1478"/>
                      <a:pt x="1703" y="1178"/>
                      <a:pt x="1703" y="726"/>
                    </a:cubicBezTo>
                    <a:cubicBezTo>
                      <a:pt x="1703" y="335"/>
                      <a:pt x="1396"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2"/>
              <p:cNvSpPr/>
              <p:nvPr/>
            </p:nvSpPr>
            <p:spPr>
              <a:xfrm>
                <a:off x="46413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2"/>
              <p:cNvSpPr/>
              <p:nvPr/>
            </p:nvSpPr>
            <p:spPr>
              <a:xfrm>
                <a:off x="4873625" y="4826125"/>
                <a:ext cx="36300" cy="36975"/>
              </a:xfrm>
              <a:custGeom>
                <a:avLst/>
                <a:gdLst/>
                <a:ahLst/>
                <a:cxnLst/>
                <a:rect l="l" t="t" r="r" b="b"/>
                <a:pathLst>
                  <a:path w="1452" h="1479" extrusionOk="0">
                    <a:moveTo>
                      <a:pt x="726" y="0"/>
                    </a:moveTo>
                    <a:cubicBezTo>
                      <a:pt x="336" y="0"/>
                      <a:pt x="1" y="335"/>
                      <a:pt x="1" y="726"/>
                    </a:cubicBezTo>
                    <a:cubicBezTo>
                      <a:pt x="1" y="1144"/>
                      <a:pt x="336" y="1479"/>
                      <a:pt x="726" y="1479"/>
                    </a:cubicBezTo>
                    <a:cubicBezTo>
                      <a:pt x="1145" y="1479"/>
                      <a:pt x="1452" y="1144"/>
                      <a:pt x="1452" y="726"/>
                    </a:cubicBezTo>
                    <a:cubicBezTo>
                      <a:pt x="1452" y="335"/>
                      <a:pt x="1145"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2"/>
              <p:cNvSpPr/>
              <p:nvPr/>
            </p:nvSpPr>
            <p:spPr>
              <a:xfrm>
                <a:off x="3667700" y="4651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2"/>
              <p:cNvSpPr/>
              <p:nvPr/>
            </p:nvSpPr>
            <p:spPr>
              <a:xfrm>
                <a:off x="3667700" y="4736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2"/>
              <p:cNvSpPr/>
              <p:nvPr/>
            </p:nvSpPr>
            <p:spPr>
              <a:xfrm>
                <a:off x="3667700" y="4824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2"/>
              <p:cNvSpPr/>
              <p:nvPr/>
            </p:nvSpPr>
            <p:spPr>
              <a:xfrm>
                <a:off x="3595875" y="5066050"/>
                <a:ext cx="1625825" cy="403875"/>
              </a:xfrm>
              <a:custGeom>
                <a:avLst/>
                <a:gdLst/>
                <a:ahLst/>
                <a:cxnLst/>
                <a:rect l="l" t="t" r="r" b="b"/>
                <a:pathLst>
                  <a:path w="65033" h="16155" extrusionOk="0">
                    <a:moveTo>
                      <a:pt x="0" y="0"/>
                    </a:moveTo>
                    <a:lnTo>
                      <a:pt x="0" y="16154"/>
                    </a:lnTo>
                    <a:lnTo>
                      <a:pt x="65032" y="16154"/>
                    </a:lnTo>
                    <a:lnTo>
                      <a:pt x="65032"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2"/>
              <p:cNvSpPr/>
              <p:nvPr/>
            </p:nvSpPr>
            <p:spPr>
              <a:xfrm>
                <a:off x="3667700" y="51490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2"/>
              <p:cNvSpPr/>
              <p:nvPr/>
            </p:nvSpPr>
            <p:spPr>
              <a:xfrm>
                <a:off x="3667700" y="5234150"/>
                <a:ext cx="320175" cy="49525"/>
              </a:xfrm>
              <a:custGeom>
                <a:avLst/>
                <a:gdLst/>
                <a:ahLst/>
                <a:cxnLst/>
                <a:rect l="l" t="t" r="r" b="b"/>
                <a:pathLst>
                  <a:path w="12807" h="1981"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2"/>
              <p:cNvSpPr/>
              <p:nvPr/>
            </p:nvSpPr>
            <p:spPr>
              <a:xfrm>
                <a:off x="3667700" y="5322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2"/>
              <p:cNvSpPr/>
              <p:nvPr/>
            </p:nvSpPr>
            <p:spPr>
              <a:xfrm>
                <a:off x="4061775"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2"/>
              <p:cNvSpPr/>
              <p:nvPr/>
            </p:nvSpPr>
            <p:spPr>
              <a:xfrm>
                <a:off x="4142675"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2"/>
              <p:cNvSpPr/>
              <p:nvPr/>
            </p:nvSpPr>
            <p:spPr>
              <a:xfrm>
                <a:off x="4223600" y="5156725"/>
                <a:ext cx="43250" cy="36975"/>
              </a:xfrm>
              <a:custGeom>
                <a:avLst/>
                <a:gdLst/>
                <a:ahLst/>
                <a:cxnLst/>
                <a:rect l="l" t="t" r="r" b="b"/>
                <a:pathLst>
                  <a:path w="1730" h="1479" extrusionOk="0">
                    <a:moveTo>
                      <a:pt x="1004" y="0"/>
                    </a:moveTo>
                    <a:cubicBezTo>
                      <a:pt x="335" y="0"/>
                      <a:pt x="0" y="782"/>
                      <a:pt x="474" y="1256"/>
                    </a:cubicBezTo>
                    <a:cubicBezTo>
                      <a:pt x="628" y="1409"/>
                      <a:pt x="814" y="1478"/>
                      <a:pt x="995" y="1478"/>
                    </a:cubicBezTo>
                    <a:cubicBezTo>
                      <a:pt x="1373" y="1478"/>
                      <a:pt x="1730" y="1178"/>
                      <a:pt x="1730" y="726"/>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2"/>
              <p:cNvSpPr/>
              <p:nvPr/>
            </p:nvSpPr>
            <p:spPr>
              <a:xfrm>
                <a:off x="4305200"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2"/>
              <p:cNvSpPr/>
              <p:nvPr/>
            </p:nvSpPr>
            <p:spPr>
              <a:xfrm>
                <a:off x="4932925" y="5156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8"/>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2"/>
              <p:cNvSpPr/>
              <p:nvPr/>
            </p:nvSpPr>
            <p:spPr>
              <a:xfrm>
                <a:off x="5015925"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2"/>
              <p:cNvSpPr/>
              <p:nvPr/>
            </p:nvSpPr>
            <p:spPr>
              <a:xfrm>
                <a:off x="4386100"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2"/>
              <p:cNvSpPr/>
              <p:nvPr/>
            </p:nvSpPr>
            <p:spPr>
              <a:xfrm>
                <a:off x="4784350" y="5156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8"/>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2"/>
              <p:cNvSpPr/>
              <p:nvPr/>
            </p:nvSpPr>
            <p:spPr>
              <a:xfrm>
                <a:off x="4467000"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2"/>
              <p:cNvSpPr/>
              <p:nvPr/>
            </p:nvSpPr>
            <p:spPr>
              <a:xfrm>
                <a:off x="4547925" y="5156725"/>
                <a:ext cx="43250" cy="36975"/>
              </a:xfrm>
              <a:custGeom>
                <a:avLst/>
                <a:gdLst/>
                <a:ahLst/>
                <a:cxnLst/>
                <a:rect l="l" t="t" r="r" b="b"/>
                <a:pathLst>
                  <a:path w="1730" h="1479" extrusionOk="0">
                    <a:moveTo>
                      <a:pt x="977" y="0"/>
                    </a:moveTo>
                    <a:cubicBezTo>
                      <a:pt x="335" y="0"/>
                      <a:pt x="0" y="782"/>
                      <a:pt x="446" y="1256"/>
                    </a:cubicBezTo>
                    <a:cubicBezTo>
                      <a:pt x="600" y="1409"/>
                      <a:pt x="786" y="1478"/>
                      <a:pt x="968" y="1478"/>
                    </a:cubicBezTo>
                    <a:cubicBezTo>
                      <a:pt x="1348" y="1478"/>
                      <a:pt x="1711"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2"/>
              <p:cNvSpPr/>
              <p:nvPr/>
            </p:nvSpPr>
            <p:spPr>
              <a:xfrm>
                <a:off x="4712525" y="5156725"/>
                <a:ext cx="43250" cy="36975"/>
              </a:xfrm>
              <a:custGeom>
                <a:avLst/>
                <a:gdLst/>
                <a:ahLst/>
                <a:cxnLst/>
                <a:rect l="l" t="t" r="r" b="b"/>
                <a:pathLst>
                  <a:path w="1730" h="1479" extrusionOk="0">
                    <a:moveTo>
                      <a:pt x="977" y="0"/>
                    </a:moveTo>
                    <a:cubicBezTo>
                      <a:pt x="335" y="0"/>
                      <a:pt x="0"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2"/>
              <p:cNvSpPr/>
              <p:nvPr/>
            </p:nvSpPr>
            <p:spPr>
              <a:xfrm>
                <a:off x="5082875" y="5156725"/>
                <a:ext cx="43275" cy="36975"/>
              </a:xfrm>
              <a:custGeom>
                <a:avLst/>
                <a:gdLst/>
                <a:ahLst/>
                <a:cxnLst/>
                <a:rect l="l" t="t" r="r" b="b"/>
                <a:pathLst>
                  <a:path w="1731" h="1479" extrusionOk="0">
                    <a:moveTo>
                      <a:pt x="1005" y="0"/>
                    </a:moveTo>
                    <a:cubicBezTo>
                      <a:pt x="335" y="0"/>
                      <a:pt x="1" y="782"/>
                      <a:pt x="475" y="1256"/>
                    </a:cubicBezTo>
                    <a:cubicBezTo>
                      <a:pt x="619" y="1409"/>
                      <a:pt x="802" y="1478"/>
                      <a:pt x="983" y="1478"/>
                    </a:cubicBezTo>
                    <a:cubicBezTo>
                      <a:pt x="1360" y="1478"/>
                      <a:pt x="1730" y="1178"/>
                      <a:pt x="1730" y="726"/>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2"/>
              <p:cNvSpPr/>
              <p:nvPr/>
            </p:nvSpPr>
            <p:spPr>
              <a:xfrm>
                <a:off x="4629525" y="5156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8"/>
                      <a:pt x="1702" y="726"/>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2"/>
              <p:cNvSpPr/>
              <p:nvPr/>
            </p:nvSpPr>
            <p:spPr>
              <a:xfrm>
                <a:off x="4861775" y="5156725"/>
                <a:ext cx="43275" cy="36975"/>
              </a:xfrm>
              <a:custGeom>
                <a:avLst/>
                <a:gdLst/>
                <a:ahLst/>
                <a:cxnLst/>
                <a:rect l="l" t="t" r="r" b="b"/>
                <a:pathLst>
                  <a:path w="1731" h="1479" extrusionOk="0">
                    <a:moveTo>
                      <a:pt x="977" y="0"/>
                    </a:moveTo>
                    <a:cubicBezTo>
                      <a:pt x="335" y="0"/>
                      <a:pt x="1" y="782"/>
                      <a:pt x="447" y="1256"/>
                    </a:cubicBezTo>
                    <a:cubicBezTo>
                      <a:pt x="601" y="1409"/>
                      <a:pt x="786" y="1478"/>
                      <a:pt x="968" y="1478"/>
                    </a:cubicBezTo>
                    <a:cubicBezTo>
                      <a:pt x="1348" y="1478"/>
                      <a:pt x="1712" y="1178"/>
                      <a:pt x="1730" y="726"/>
                    </a:cubicBezTo>
                    <a:cubicBezTo>
                      <a:pt x="1702"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2"/>
              <p:cNvSpPr/>
              <p:nvPr/>
            </p:nvSpPr>
            <p:spPr>
              <a:xfrm>
                <a:off x="5089150" y="5245075"/>
                <a:ext cx="43275" cy="37225"/>
              </a:xfrm>
              <a:custGeom>
                <a:avLst/>
                <a:gdLst/>
                <a:ahLst/>
                <a:cxnLst/>
                <a:rect l="l" t="t" r="r" b="b"/>
                <a:pathLst>
                  <a:path w="1731" h="1489" extrusionOk="0">
                    <a:moveTo>
                      <a:pt x="749" y="1"/>
                    </a:moveTo>
                    <a:cubicBezTo>
                      <a:pt x="366" y="1"/>
                      <a:pt x="1" y="296"/>
                      <a:pt x="1" y="735"/>
                    </a:cubicBezTo>
                    <a:cubicBezTo>
                      <a:pt x="1" y="1153"/>
                      <a:pt x="335" y="1488"/>
                      <a:pt x="754" y="1488"/>
                    </a:cubicBezTo>
                    <a:cubicBezTo>
                      <a:pt x="1396" y="1460"/>
                      <a:pt x="1730"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2"/>
              <p:cNvSpPr/>
              <p:nvPr/>
            </p:nvSpPr>
            <p:spPr>
              <a:xfrm>
                <a:off x="50082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88"/>
                      <a:pt x="1730" y="679"/>
                      <a:pt x="1256" y="205"/>
                    </a:cubicBezTo>
                    <a:cubicBezTo>
                      <a:pt x="1106" y="64"/>
                      <a:pt x="925"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2"/>
              <p:cNvSpPr/>
              <p:nvPr/>
            </p:nvSpPr>
            <p:spPr>
              <a:xfrm>
                <a:off x="4927350" y="5245075"/>
                <a:ext cx="42550" cy="37225"/>
              </a:xfrm>
              <a:custGeom>
                <a:avLst/>
                <a:gdLst/>
                <a:ahLst/>
                <a:cxnLst/>
                <a:rect l="l" t="t" r="r" b="b"/>
                <a:pathLst>
                  <a:path w="1702" h="1489" extrusionOk="0">
                    <a:moveTo>
                      <a:pt x="748" y="1"/>
                    </a:moveTo>
                    <a:cubicBezTo>
                      <a:pt x="366" y="1"/>
                      <a:pt x="0" y="296"/>
                      <a:pt x="0" y="735"/>
                    </a:cubicBezTo>
                    <a:cubicBezTo>
                      <a:pt x="0" y="1153"/>
                      <a:pt x="335" y="1488"/>
                      <a:pt x="726" y="1488"/>
                    </a:cubicBezTo>
                    <a:cubicBezTo>
                      <a:pt x="1395"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2"/>
              <p:cNvSpPr/>
              <p:nvPr/>
            </p:nvSpPr>
            <p:spPr>
              <a:xfrm>
                <a:off x="4845950"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2" y="679"/>
                      <a:pt x="1247" y="205"/>
                    </a:cubicBezTo>
                    <a:cubicBezTo>
                      <a:pt x="1106" y="64"/>
                      <a:pt x="929"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2"/>
              <p:cNvSpPr/>
              <p:nvPr/>
            </p:nvSpPr>
            <p:spPr>
              <a:xfrm>
                <a:off x="42180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2"/>
              <p:cNvSpPr/>
              <p:nvPr/>
            </p:nvSpPr>
            <p:spPr>
              <a:xfrm>
                <a:off x="4135225" y="5245075"/>
                <a:ext cx="43050" cy="37225"/>
              </a:xfrm>
              <a:custGeom>
                <a:avLst/>
                <a:gdLst/>
                <a:ahLst/>
                <a:cxnLst/>
                <a:rect l="l" t="t" r="r" b="b"/>
                <a:pathLst>
                  <a:path w="1722" h="1489" extrusionOk="0">
                    <a:moveTo>
                      <a:pt x="762" y="1"/>
                    </a:moveTo>
                    <a:cubicBezTo>
                      <a:pt x="373" y="1"/>
                      <a:pt x="1" y="296"/>
                      <a:pt x="20" y="735"/>
                    </a:cubicBezTo>
                    <a:cubicBezTo>
                      <a:pt x="20" y="1153"/>
                      <a:pt x="327" y="1488"/>
                      <a:pt x="745" y="1488"/>
                    </a:cubicBezTo>
                    <a:cubicBezTo>
                      <a:pt x="1387" y="1488"/>
                      <a:pt x="1722"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2"/>
              <p:cNvSpPr/>
              <p:nvPr/>
            </p:nvSpPr>
            <p:spPr>
              <a:xfrm>
                <a:off x="4765050" y="5245075"/>
                <a:ext cx="43050" cy="37225"/>
              </a:xfrm>
              <a:custGeom>
                <a:avLst/>
                <a:gdLst/>
                <a:ahLst/>
                <a:cxnLst/>
                <a:rect l="l" t="t" r="r" b="b"/>
                <a:pathLst>
                  <a:path w="1722" h="1489" extrusionOk="0">
                    <a:moveTo>
                      <a:pt x="762" y="1"/>
                    </a:moveTo>
                    <a:cubicBezTo>
                      <a:pt x="373" y="1"/>
                      <a:pt x="0" y="296"/>
                      <a:pt x="20" y="735"/>
                    </a:cubicBezTo>
                    <a:cubicBezTo>
                      <a:pt x="20" y="1153"/>
                      <a:pt x="326" y="1488"/>
                      <a:pt x="745" y="1488"/>
                    </a:cubicBezTo>
                    <a:cubicBezTo>
                      <a:pt x="1387" y="1488"/>
                      <a:pt x="1721"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2"/>
              <p:cNvSpPr/>
              <p:nvPr/>
            </p:nvSpPr>
            <p:spPr>
              <a:xfrm>
                <a:off x="4367275" y="5245075"/>
                <a:ext cx="42575" cy="37225"/>
              </a:xfrm>
              <a:custGeom>
                <a:avLst/>
                <a:gdLst/>
                <a:ahLst/>
                <a:cxnLst/>
                <a:rect l="l" t="t" r="r" b="b"/>
                <a:pathLst>
                  <a:path w="1703" h="1489" extrusionOk="0">
                    <a:moveTo>
                      <a:pt x="748" y="1"/>
                    </a:moveTo>
                    <a:cubicBezTo>
                      <a:pt x="366" y="1"/>
                      <a:pt x="0" y="296"/>
                      <a:pt x="0" y="735"/>
                    </a:cubicBezTo>
                    <a:cubicBezTo>
                      <a:pt x="0" y="1153"/>
                      <a:pt x="307" y="1488"/>
                      <a:pt x="726" y="1488"/>
                    </a:cubicBezTo>
                    <a:cubicBezTo>
                      <a:pt x="1367" y="1488"/>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2"/>
              <p:cNvSpPr/>
              <p:nvPr/>
            </p:nvSpPr>
            <p:spPr>
              <a:xfrm>
                <a:off x="4683925" y="5245075"/>
                <a:ext cx="43275" cy="37225"/>
              </a:xfrm>
              <a:custGeom>
                <a:avLst/>
                <a:gdLst/>
                <a:ahLst/>
                <a:cxnLst/>
                <a:rect l="l" t="t" r="r" b="b"/>
                <a:pathLst>
                  <a:path w="1731" h="1489" extrusionOk="0">
                    <a:moveTo>
                      <a:pt x="749" y="1"/>
                    </a:moveTo>
                    <a:cubicBezTo>
                      <a:pt x="366" y="1"/>
                      <a:pt x="0" y="296"/>
                      <a:pt x="0" y="735"/>
                    </a:cubicBezTo>
                    <a:cubicBezTo>
                      <a:pt x="0" y="1153"/>
                      <a:pt x="335" y="1488"/>
                      <a:pt x="754" y="1488"/>
                    </a:cubicBezTo>
                    <a:cubicBezTo>
                      <a:pt x="1395" y="1460"/>
                      <a:pt x="1730" y="679"/>
                      <a:pt x="1256" y="205"/>
                    </a:cubicBezTo>
                    <a:cubicBezTo>
                      <a:pt x="1106" y="64"/>
                      <a:pt x="925"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2"/>
              <p:cNvSpPr/>
              <p:nvPr/>
            </p:nvSpPr>
            <p:spPr>
              <a:xfrm>
                <a:off x="4603025" y="5245075"/>
                <a:ext cx="43250" cy="37225"/>
              </a:xfrm>
              <a:custGeom>
                <a:avLst/>
                <a:gdLst/>
                <a:ahLst/>
                <a:cxnLst/>
                <a:rect l="l" t="t" r="r" b="b"/>
                <a:pathLst>
                  <a:path w="1730" h="1489" extrusionOk="0">
                    <a:moveTo>
                      <a:pt x="748" y="1"/>
                    </a:moveTo>
                    <a:cubicBezTo>
                      <a:pt x="366" y="1"/>
                      <a:pt x="0" y="296"/>
                      <a:pt x="0" y="735"/>
                    </a:cubicBezTo>
                    <a:cubicBezTo>
                      <a:pt x="0" y="1153"/>
                      <a:pt x="335" y="1488"/>
                      <a:pt x="725" y="1488"/>
                    </a:cubicBezTo>
                    <a:cubicBezTo>
                      <a:pt x="1395" y="1460"/>
                      <a:pt x="1730" y="679"/>
                      <a:pt x="1256" y="205"/>
                    </a:cubicBezTo>
                    <a:cubicBezTo>
                      <a:pt x="1106" y="64"/>
                      <a:pt x="925"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2"/>
              <p:cNvSpPr/>
              <p:nvPr/>
            </p:nvSpPr>
            <p:spPr>
              <a:xfrm>
                <a:off x="44384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2"/>
              <p:cNvSpPr/>
              <p:nvPr/>
            </p:nvSpPr>
            <p:spPr>
              <a:xfrm>
                <a:off x="4067575"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1" y="679"/>
                      <a:pt x="1247" y="205"/>
                    </a:cubicBezTo>
                    <a:cubicBezTo>
                      <a:pt x="1106" y="64"/>
                      <a:pt x="929" y="1"/>
                      <a:pt x="75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2"/>
              <p:cNvSpPr/>
              <p:nvPr/>
            </p:nvSpPr>
            <p:spPr>
              <a:xfrm>
                <a:off x="4522100" y="5245075"/>
                <a:ext cx="42575" cy="37225"/>
              </a:xfrm>
              <a:custGeom>
                <a:avLst/>
                <a:gdLst/>
                <a:ahLst/>
                <a:cxnLst/>
                <a:rect l="l" t="t" r="r" b="b"/>
                <a:pathLst>
                  <a:path w="1703" h="1489" extrusionOk="0">
                    <a:moveTo>
                      <a:pt x="749" y="1"/>
                    </a:moveTo>
                    <a:cubicBezTo>
                      <a:pt x="366" y="1"/>
                      <a:pt x="1" y="296"/>
                      <a:pt x="1" y="735"/>
                    </a:cubicBezTo>
                    <a:cubicBezTo>
                      <a:pt x="1" y="1153"/>
                      <a:pt x="308" y="1488"/>
                      <a:pt x="726" y="1488"/>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2"/>
              <p:cNvSpPr/>
              <p:nvPr/>
            </p:nvSpPr>
            <p:spPr>
              <a:xfrm>
                <a:off x="42898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60"/>
                      <a:pt x="1730"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2"/>
              <p:cNvSpPr/>
              <p:nvPr/>
            </p:nvSpPr>
            <p:spPr>
              <a:xfrm>
                <a:off x="4061775"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2"/>
              <p:cNvSpPr/>
              <p:nvPr/>
            </p:nvSpPr>
            <p:spPr>
              <a:xfrm>
                <a:off x="4142675"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2"/>
              <p:cNvSpPr/>
              <p:nvPr/>
            </p:nvSpPr>
            <p:spPr>
              <a:xfrm>
                <a:off x="4223600" y="5324125"/>
                <a:ext cx="43250" cy="36650"/>
              </a:xfrm>
              <a:custGeom>
                <a:avLst/>
                <a:gdLst/>
                <a:ahLst/>
                <a:cxnLst/>
                <a:rect l="l" t="t" r="r" b="b"/>
                <a:pathLst>
                  <a:path w="1730" h="1466" extrusionOk="0">
                    <a:moveTo>
                      <a:pt x="1004" y="0"/>
                    </a:moveTo>
                    <a:cubicBezTo>
                      <a:pt x="335" y="0"/>
                      <a:pt x="0" y="781"/>
                      <a:pt x="474" y="1256"/>
                    </a:cubicBezTo>
                    <a:cubicBezTo>
                      <a:pt x="628" y="1400"/>
                      <a:pt x="813" y="1466"/>
                      <a:pt x="994" y="1466"/>
                    </a:cubicBezTo>
                    <a:cubicBezTo>
                      <a:pt x="1372" y="1466"/>
                      <a:pt x="1730" y="1179"/>
                      <a:pt x="1730" y="725"/>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2"/>
              <p:cNvSpPr/>
              <p:nvPr/>
            </p:nvSpPr>
            <p:spPr>
              <a:xfrm>
                <a:off x="4305200"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2"/>
              <p:cNvSpPr/>
              <p:nvPr/>
            </p:nvSpPr>
            <p:spPr>
              <a:xfrm>
                <a:off x="4932925" y="5324125"/>
                <a:ext cx="43275" cy="36650"/>
              </a:xfrm>
              <a:custGeom>
                <a:avLst/>
                <a:gdLst/>
                <a:ahLst/>
                <a:cxnLst/>
                <a:rect l="l" t="t" r="r" b="b"/>
                <a:pathLst>
                  <a:path w="1731" h="1466" extrusionOk="0">
                    <a:moveTo>
                      <a:pt x="1005" y="0"/>
                    </a:moveTo>
                    <a:cubicBezTo>
                      <a:pt x="335" y="0"/>
                      <a:pt x="0" y="781"/>
                      <a:pt x="475" y="1256"/>
                    </a:cubicBezTo>
                    <a:cubicBezTo>
                      <a:pt x="619" y="1400"/>
                      <a:pt x="801" y="1466"/>
                      <a:pt x="982" y="1466"/>
                    </a:cubicBezTo>
                    <a:cubicBezTo>
                      <a:pt x="1360" y="1466"/>
                      <a:pt x="1730" y="1179"/>
                      <a:pt x="1730" y="725"/>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2"/>
              <p:cNvSpPr/>
              <p:nvPr/>
            </p:nvSpPr>
            <p:spPr>
              <a:xfrm>
                <a:off x="5015925"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2"/>
              <p:cNvSpPr/>
              <p:nvPr/>
            </p:nvSpPr>
            <p:spPr>
              <a:xfrm>
                <a:off x="4386100"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2"/>
              <p:cNvSpPr/>
              <p:nvPr/>
            </p:nvSpPr>
            <p:spPr>
              <a:xfrm>
                <a:off x="4784350" y="5324125"/>
                <a:ext cx="42575" cy="36650"/>
              </a:xfrm>
              <a:custGeom>
                <a:avLst/>
                <a:gdLst/>
                <a:ahLst/>
                <a:cxnLst/>
                <a:rect l="l" t="t" r="r" b="b"/>
                <a:pathLst>
                  <a:path w="1703" h="1466" extrusionOk="0">
                    <a:moveTo>
                      <a:pt x="977" y="0"/>
                    </a:moveTo>
                    <a:cubicBezTo>
                      <a:pt x="308" y="0"/>
                      <a:pt x="1" y="781"/>
                      <a:pt x="447" y="1256"/>
                    </a:cubicBezTo>
                    <a:cubicBezTo>
                      <a:pt x="601" y="1400"/>
                      <a:pt x="786" y="1466"/>
                      <a:pt x="967" y="1466"/>
                    </a:cubicBezTo>
                    <a:cubicBezTo>
                      <a:pt x="1345" y="1466"/>
                      <a:pt x="1703" y="1179"/>
                      <a:pt x="1703" y="725"/>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2"/>
              <p:cNvSpPr/>
              <p:nvPr/>
            </p:nvSpPr>
            <p:spPr>
              <a:xfrm>
                <a:off x="4467000"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2"/>
              <p:cNvSpPr/>
              <p:nvPr/>
            </p:nvSpPr>
            <p:spPr>
              <a:xfrm>
                <a:off x="4547925" y="5324125"/>
                <a:ext cx="43250" cy="36650"/>
              </a:xfrm>
              <a:custGeom>
                <a:avLst/>
                <a:gdLst/>
                <a:ahLst/>
                <a:cxnLst/>
                <a:rect l="l" t="t" r="r" b="b"/>
                <a:pathLst>
                  <a:path w="1730" h="1466" extrusionOk="0">
                    <a:moveTo>
                      <a:pt x="977" y="0"/>
                    </a:moveTo>
                    <a:cubicBezTo>
                      <a:pt x="335" y="0"/>
                      <a:pt x="0" y="781"/>
                      <a:pt x="446" y="1256"/>
                    </a:cubicBezTo>
                    <a:cubicBezTo>
                      <a:pt x="600" y="1400"/>
                      <a:pt x="785" y="1466"/>
                      <a:pt x="967" y="1466"/>
                    </a:cubicBezTo>
                    <a:cubicBezTo>
                      <a:pt x="1347" y="1466"/>
                      <a:pt x="1711"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2"/>
              <p:cNvSpPr/>
              <p:nvPr/>
            </p:nvSpPr>
            <p:spPr>
              <a:xfrm>
                <a:off x="4712525" y="5324125"/>
                <a:ext cx="43250" cy="36650"/>
              </a:xfrm>
              <a:custGeom>
                <a:avLst/>
                <a:gdLst/>
                <a:ahLst/>
                <a:cxnLst/>
                <a:rect l="l" t="t" r="r" b="b"/>
                <a:pathLst>
                  <a:path w="1730" h="1466" extrusionOk="0">
                    <a:moveTo>
                      <a:pt x="977" y="0"/>
                    </a:moveTo>
                    <a:cubicBezTo>
                      <a:pt x="335" y="0"/>
                      <a:pt x="0"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2"/>
              <p:cNvSpPr/>
              <p:nvPr/>
            </p:nvSpPr>
            <p:spPr>
              <a:xfrm>
                <a:off x="5082875" y="5324125"/>
                <a:ext cx="43275" cy="36650"/>
              </a:xfrm>
              <a:custGeom>
                <a:avLst/>
                <a:gdLst/>
                <a:ahLst/>
                <a:cxnLst/>
                <a:rect l="l" t="t" r="r" b="b"/>
                <a:pathLst>
                  <a:path w="1731" h="1466" extrusionOk="0">
                    <a:moveTo>
                      <a:pt x="1005" y="0"/>
                    </a:moveTo>
                    <a:cubicBezTo>
                      <a:pt x="335" y="0"/>
                      <a:pt x="1" y="781"/>
                      <a:pt x="475" y="1256"/>
                    </a:cubicBezTo>
                    <a:cubicBezTo>
                      <a:pt x="619" y="1400"/>
                      <a:pt x="802" y="1466"/>
                      <a:pt x="982" y="1466"/>
                    </a:cubicBezTo>
                    <a:cubicBezTo>
                      <a:pt x="1360" y="1466"/>
                      <a:pt x="1730" y="1179"/>
                      <a:pt x="1730" y="725"/>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2"/>
              <p:cNvSpPr/>
              <p:nvPr/>
            </p:nvSpPr>
            <p:spPr>
              <a:xfrm>
                <a:off x="4629525" y="5324125"/>
                <a:ext cx="42575" cy="36650"/>
              </a:xfrm>
              <a:custGeom>
                <a:avLst/>
                <a:gdLst/>
                <a:ahLst/>
                <a:cxnLst/>
                <a:rect l="l" t="t" r="r" b="b"/>
                <a:pathLst>
                  <a:path w="1703" h="1466" extrusionOk="0">
                    <a:moveTo>
                      <a:pt x="977" y="0"/>
                    </a:moveTo>
                    <a:cubicBezTo>
                      <a:pt x="307" y="0"/>
                      <a:pt x="0" y="781"/>
                      <a:pt x="447" y="1256"/>
                    </a:cubicBezTo>
                    <a:cubicBezTo>
                      <a:pt x="600" y="1400"/>
                      <a:pt x="786" y="1466"/>
                      <a:pt x="966" y="1466"/>
                    </a:cubicBezTo>
                    <a:cubicBezTo>
                      <a:pt x="1345" y="1466"/>
                      <a:pt x="1702" y="1179"/>
                      <a:pt x="1702" y="725"/>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2"/>
              <p:cNvSpPr/>
              <p:nvPr/>
            </p:nvSpPr>
            <p:spPr>
              <a:xfrm>
                <a:off x="4861775" y="5324125"/>
                <a:ext cx="43275" cy="36650"/>
              </a:xfrm>
              <a:custGeom>
                <a:avLst/>
                <a:gdLst/>
                <a:ahLst/>
                <a:cxnLst/>
                <a:rect l="l" t="t" r="r" b="b"/>
                <a:pathLst>
                  <a:path w="1731" h="1466" extrusionOk="0">
                    <a:moveTo>
                      <a:pt x="977" y="0"/>
                    </a:moveTo>
                    <a:cubicBezTo>
                      <a:pt x="335" y="0"/>
                      <a:pt x="1" y="781"/>
                      <a:pt x="447" y="1256"/>
                    </a:cubicBezTo>
                    <a:cubicBezTo>
                      <a:pt x="600" y="1400"/>
                      <a:pt x="786" y="1466"/>
                      <a:pt x="968" y="1466"/>
                    </a:cubicBezTo>
                    <a:cubicBezTo>
                      <a:pt x="1348" y="1466"/>
                      <a:pt x="1711" y="1179"/>
                      <a:pt x="1730" y="725"/>
                    </a:cubicBezTo>
                    <a:cubicBezTo>
                      <a:pt x="1730"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2"/>
              <p:cNvSpPr/>
              <p:nvPr/>
            </p:nvSpPr>
            <p:spPr>
              <a:xfrm>
                <a:off x="5221675" y="4070050"/>
                <a:ext cx="244850" cy="403875"/>
              </a:xfrm>
              <a:custGeom>
                <a:avLst/>
                <a:gdLst/>
                <a:ahLst/>
                <a:cxnLst/>
                <a:rect l="l" t="t" r="r" b="b"/>
                <a:pathLst>
                  <a:path w="9794" h="16155" extrusionOk="0">
                    <a:moveTo>
                      <a:pt x="9793" y="1"/>
                    </a:moveTo>
                    <a:lnTo>
                      <a:pt x="0" y="28"/>
                    </a:lnTo>
                    <a:lnTo>
                      <a:pt x="0" y="16154"/>
                    </a:lnTo>
                    <a:lnTo>
                      <a:pt x="9793" y="16126"/>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2"/>
              <p:cNvSpPr/>
              <p:nvPr/>
            </p:nvSpPr>
            <p:spPr>
              <a:xfrm>
                <a:off x="5221675" y="3579025"/>
                <a:ext cx="244850" cy="404575"/>
              </a:xfrm>
              <a:custGeom>
                <a:avLst/>
                <a:gdLst/>
                <a:ahLst/>
                <a:cxnLst/>
                <a:rect l="l" t="t" r="r" b="b"/>
                <a:pathLst>
                  <a:path w="9794" h="16183" extrusionOk="0">
                    <a:moveTo>
                      <a:pt x="9793" y="1"/>
                    </a:moveTo>
                    <a:lnTo>
                      <a:pt x="0" y="29"/>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2"/>
              <p:cNvSpPr/>
              <p:nvPr/>
            </p:nvSpPr>
            <p:spPr>
              <a:xfrm>
                <a:off x="5221675" y="4564575"/>
                <a:ext cx="244850" cy="403850"/>
              </a:xfrm>
              <a:custGeom>
                <a:avLst/>
                <a:gdLst/>
                <a:ahLst/>
                <a:cxnLst/>
                <a:rect l="l" t="t" r="r" b="b"/>
                <a:pathLst>
                  <a:path w="9794" h="16154" extrusionOk="0">
                    <a:moveTo>
                      <a:pt x="9793" y="0"/>
                    </a:moveTo>
                    <a:lnTo>
                      <a:pt x="0" y="28"/>
                    </a:lnTo>
                    <a:lnTo>
                      <a:pt x="0" y="16154"/>
                    </a:lnTo>
                    <a:lnTo>
                      <a:pt x="9793" y="16126"/>
                    </a:lnTo>
                    <a:lnTo>
                      <a:pt x="979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2"/>
              <p:cNvSpPr/>
              <p:nvPr/>
            </p:nvSpPr>
            <p:spPr>
              <a:xfrm>
                <a:off x="5221675" y="5065350"/>
                <a:ext cx="244850" cy="404575"/>
              </a:xfrm>
              <a:custGeom>
                <a:avLst/>
                <a:gdLst/>
                <a:ahLst/>
                <a:cxnLst/>
                <a:rect l="l" t="t" r="r" b="b"/>
                <a:pathLst>
                  <a:path w="9794" h="16183" extrusionOk="0">
                    <a:moveTo>
                      <a:pt x="9793" y="1"/>
                    </a:moveTo>
                    <a:lnTo>
                      <a:pt x="0" y="28"/>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2"/>
              <p:cNvSpPr/>
              <p:nvPr/>
            </p:nvSpPr>
            <p:spPr>
              <a:xfrm>
                <a:off x="3607725" y="3576250"/>
                <a:ext cx="1625825" cy="403150"/>
              </a:xfrm>
              <a:custGeom>
                <a:avLst/>
                <a:gdLst/>
                <a:ahLst/>
                <a:cxnLst/>
                <a:rect l="l" t="t" r="r" b="b"/>
                <a:pathLst>
                  <a:path w="65033" h="16126" extrusionOk="0">
                    <a:moveTo>
                      <a:pt x="0" y="0"/>
                    </a:moveTo>
                    <a:lnTo>
                      <a:pt x="0" y="16126"/>
                    </a:lnTo>
                    <a:lnTo>
                      <a:pt x="65033" y="16126"/>
                    </a:lnTo>
                    <a:lnTo>
                      <a:pt x="65033"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2"/>
              <p:cNvSpPr/>
              <p:nvPr/>
            </p:nvSpPr>
            <p:spPr>
              <a:xfrm>
                <a:off x="3679550" y="3659250"/>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2"/>
              <p:cNvSpPr/>
              <p:nvPr/>
            </p:nvSpPr>
            <p:spPr>
              <a:xfrm>
                <a:off x="3679550" y="3743625"/>
                <a:ext cx="320175" cy="49550"/>
              </a:xfrm>
              <a:custGeom>
                <a:avLst/>
                <a:gdLst/>
                <a:ahLst/>
                <a:cxnLst/>
                <a:rect l="l" t="t" r="r" b="b"/>
                <a:pathLst>
                  <a:path w="12807" h="1982" extrusionOk="0">
                    <a:moveTo>
                      <a:pt x="1" y="1"/>
                    </a:moveTo>
                    <a:lnTo>
                      <a:pt x="1" y="1982"/>
                    </a:lnTo>
                    <a:lnTo>
                      <a:pt x="12807" y="1982"/>
                    </a:lnTo>
                    <a:lnTo>
                      <a:pt x="1280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2"/>
              <p:cNvSpPr/>
              <p:nvPr/>
            </p:nvSpPr>
            <p:spPr>
              <a:xfrm>
                <a:off x="3679550" y="3831525"/>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2"/>
              <p:cNvSpPr/>
              <p:nvPr/>
            </p:nvSpPr>
            <p:spPr>
              <a:xfrm>
                <a:off x="4083400" y="3670400"/>
                <a:ext cx="43275" cy="37000"/>
              </a:xfrm>
              <a:custGeom>
                <a:avLst/>
                <a:gdLst/>
                <a:ahLst/>
                <a:cxnLst/>
                <a:rect l="l" t="t" r="r" b="b"/>
                <a:pathLst>
                  <a:path w="1731" h="1480" extrusionOk="0">
                    <a:moveTo>
                      <a:pt x="1005" y="0"/>
                    </a:moveTo>
                    <a:cubicBezTo>
                      <a:pt x="335" y="0"/>
                      <a:pt x="0" y="809"/>
                      <a:pt x="475" y="1256"/>
                    </a:cubicBezTo>
                    <a:cubicBezTo>
                      <a:pt x="620" y="1411"/>
                      <a:pt x="804" y="1479"/>
                      <a:pt x="986" y="1479"/>
                    </a:cubicBezTo>
                    <a:cubicBezTo>
                      <a:pt x="1363"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2"/>
              <p:cNvSpPr/>
              <p:nvPr/>
            </p:nvSpPr>
            <p:spPr>
              <a:xfrm>
                <a:off x="4164300" y="3670400"/>
                <a:ext cx="43275" cy="37000"/>
              </a:xfrm>
              <a:custGeom>
                <a:avLst/>
                <a:gdLst/>
                <a:ahLst/>
                <a:cxnLst/>
                <a:rect l="l" t="t" r="r" b="b"/>
                <a:pathLst>
                  <a:path w="1731" h="1480" extrusionOk="0">
                    <a:moveTo>
                      <a:pt x="977" y="0"/>
                    </a:moveTo>
                    <a:cubicBezTo>
                      <a:pt x="335" y="0"/>
                      <a:pt x="1" y="809"/>
                      <a:pt x="447" y="1256"/>
                    </a:cubicBezTo>
                    <a:cubicBezTo>
                      <a:pt x="602" y="1411"/>
                      <a:pt x="792" y="1479"/>
                      <a:pt x="978" y="1479"/>
                    </a:cubicBezTo>
                    <a:cubicBezTo>
                      <a:pt x="1363" y="1479"/>
                      <a:pt x="1730" y="1186"/>
                      <a:pt x="1730" y="754"/>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2"/>
              <p:cNvSpPr/>
              <p:nvPr/>
            </p:nvSpPr>
            <p:spPr>
              <a:xfrm>
                <a:off x="4245900" y="3670400"/>
                <a:ext cx="42575" cy="37000"/>
              </a:xfrm>
              <a:custGeom>
                <a:avLst/>
                <a:gdLst/>
                <a:ahLst/>
                <a:cxnLst/>
                <a:rect l="l" t="t" r="r" b="b"/>
                <a:pathLst>
                  <a:path w="1703" h="1480" extrusionOk="0">
                    <a:moveTo>
                      <a:pt x="977" y="0"/>
                    </a:moveTo>
                    <a:cubicBezTo>
                      <a:pt x="308" y="0"/>
                      <a:pt x="1" y="809"/>
                      <a:pt x="447" y="1256"/>
                    </a:cubicBezTo>
                    <a:cubicBezTo>
                      <a:pt x="602" y="1411"/>
                      <a:pt x="789" y="1479"/>
                      <a:pt x="971" y="1479"/>
                    </a:cubicBezTo>
                    <a:cubicBezTo>
                      <a:pt x="1348" y="1479"/>
                      <a:pt x="1703" y="1186"/>
                      <a:pt x="1703" y="754"/>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2"/>
              <p:cNvSpPr/>
              <p:nvPr/>
            </p:nvSpPr>
            <p:spPr>
              <a:xfrm>
                <a:off x="4326825" y="3670400"/>
                <a:ext cx="43250" cy="37000"/>
              </a:xfrm>
              <a:custGeom>
                <a:avLst/>
                <a:gdLst/>
                <a:ahLst/>
                <a:cxnLst/>
                <a:rect l="l" t="t" r="r" b="b"/>
                <a:pathLst>
                  <a:path w="1730" h="1480" extrusionOk="0">
                    <a:moveTo>
                      <a:pt x="977" y="0"/>
                    </a:moveTo>
                    <a:cubicBezTo>
                      <a:pt x="335" y="0"/>
                      <a:pt x="0" y="809"/>
                      <a:pt x="447" y="1256"/>
                    </a:cubicBezTo>
                    <a:cubicBezTo>
                      <a:pt x="601" y="1411"/>
                      <a:pt x="791" y="1479"/>
                      <a:pt x="978" y="1479"/>
                    </a:cubicBezTo>
                    <a:cubicBezTo>
                      <a:pt x="1362"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2"/>
              <p:cNvSpPr/>
              <p:nvPr/>
            </p:nvSpPr>
            <p:spPr>
              <a:xfrm>
                <a:off x="4954550" y="3670400"/>
                <a:ext cx="43250" cy="37000"/>
              </a:xfrm>
              <a:custGeom>
                <a:avLst/>
                <a:gdLst/>
                <a:ahLst/>
                <a:cxnLst/>
                <a:rect l="l" t="t" r="r" b="b"/>
                <a:pathLst>
                  <a:path w="1730" h="1480" extrusionOk="0">
                    <a:moveTo>
                      <a:pt x="1005" y="0"/>
                    </a:moveTo>
                    <a:cubicBezTo>
                      <a:pt x="335" y="0"/>
                      <a:pt x="0" y="809"/>
                      <a:pt x="474" y="1256"/>
                    </a:cubicBezTo>
                    <a:cubicBezTo>
                      <a:pt x="629" y="1411"/>
                      <a:pt x="816" y="1479"/>
                      <a:pt x="999" y="1479"/>
                    </a:cubicBezTo>
                    <a:cubicBezTo>
                      <a:pt x="1375"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2"/>
              <p:cNvSpPr/>
              <p:nvPr/>
            </p:nvSpPr>
            <p:spPr>
              <a:xfrm>
                <a:off x="5037550" y="3670400"/>
                <a:ext cx="43250" cy="37000"/>
              </a:xfrm>
              <a:custGeom>
                <a:avLst/>
                <a:gdLst/>
                <a:ahLst/>
                <a:cxnLst/>
                <a:rect l="l" t="t" r="r" b="b"/>
                <a:pathLst>
                  <a:path w="1730" h="1480" extrusionOk="0">
                    <a:moveTo>
                      <a:pt x="977" y="0"/>
                    </a:moveTo>
                    <a:cubicBezTo>
                      <a:pt x="335" y="0"/>
                      <a:pt x="0" y="809"/>
                      <a:pt x="447" y="1256"/>
                    </a:cubicBezTo>
                    <a:cubicBezTo>
                      <a:pt x="601" y="1411"/>
                      <a:pt x="789" y="1479"/>
                      <a:pt x="972" y="1479"/>
                    </a:cubicBezTo>
                    <a:cubicBezTo>
                      <a:pt x="1350" y="1479"/>
                      <a:pt x="1711"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2"/>
              <p:cNvSpPr/>
              <p:nvPr/>
            </p:nvSpPr>
            <p:spPr>
              <a:xfrm>
                <a:off x="4407725" y="3670400"/>
                <a:ext cx="43275" cy="37000"/>
              </a:xfrm>
              <a:custGeom>
                <a:avLst/>
                <a:gdLst/>
                <a:ahLst/>
                <a:cxnLst/>
                <a:rect l="l" t="t" r="r" b="b"/>
                <a:pathLst>
                  <a:path w="1731" h="1480" extrusionOk="0">
                    <a:moveTo>
                      <a:pt x="977" y="0"/>
                    </a:moveTo>
                    <a:cubicBezTo>
                      <a:pt x="335" y="0"/>
                      <a:pt x="0" y="809"/>
                      <a:pt x="475" y="1256"/>
                    </a:cubicBezTo>
                    <a:cubicBezTo>
                      <a:pt x="620" y="1411"/>
                      <a:pt x="804" y="1479"/>
                      <a:pt x="986" y="1479"/>
                    </a:cubicBezTo>
                    <a:cubicBezTo>
                      <a:pt x="1363"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2"/>
              <p:cNvSpPr/>
              <p:nvPr/>
            </p:nvSpPr>
            <p:spPr>
              <a:xfrm>
                <a:off x="4805975" y="3670400"/>
                <a:ext cx="42575" cy="37000"/>
              </a:xfrm>
              <a:custGeom>
                <a:avLst/>
                <a:gdLst/>
                <a:ahLst/>
                <a:cxnLst/>
                <a:rect l="l" t="t" r="r" b="b"/>
                <a:pathLst>
                  <a:path w="1703" h="1480" extrusionOk="0">
                    <a:moveTo>
                      <a:pt x="977" y="0"/>
                    </a:moveTo>
                    <a:cubicBezTo>
                      <a:pt x="336" y="0"/>
                      <a:pt x="1" y="809"/>
                      <a:pt x="447" y="1256"/>
                    </a:cubicBezTo>
                    <a:cubicBezTo>
                      <a:pt x="602" y="1411"/>
                      <a:pt x="789" y="1479"/>
                      <a:pt x="971" y="1479"/>
                    </a:cubicBezTo>
                    <a:cubicBezTo>
                      <a:pt x="1348" y="1479"/>
                      <a:pt x="1703" y="1186"/>
                      <a:pt x="1703" y="754"/>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2"/>
              <p:cNvSpPr/>
              <p:nvPr/>
            </p:nvSpPr>
            <p:spPr>
              <a:xfrm>
                <a:off x="4488625" y="3670400"/>
                <a:ext cx="43275" cy="37000"/>
              </a:xfrm>
              <a:custGeom>
                <a:avLst/>
                <a:gdLst/>
                <a:ahLst/>
                <a:cxnLst/>
                <a:rect l="l" t="t" r="r" b="b"/>
                <a:pathLst>
                  <a:path w="1731" h="1480" extrusionOk="0">
                    <a:moveTo>
                      <a:pt x="1005" y="0"/>
                    </a:moveTo>
                    <a:cubicBezTo>
                      <a:pt x="335" y="0"/>
                      <a:pt x="1" y="809"/>
                      <a:pt x="475" y="1256"/>
                    </a:cubicBezTo>
                    <a:cubicBezTo>
                      <a:pt x="621" y="1411"/>
                      <a:pt x="805" y="1479"/>
                      <a:pt x="987" y="1479"/>
                    </a:cubicBezTo>
                    <a:cubicBezTo>
                      <a:pt x="1363" y="1479"/>
                      <a:pt x="1730" y="1186"/>
                      <a:pt x="1730" y="754"/>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2"/>
              <p:cNvSpPr/>
              <p:nvPr/>
            </p:nvSpPr>
            <p:spPr>
              <a:xfrm>
                <a:off x="4569525" y="3670400"/>
                <a:ext cx="43275" cy="37000"/>
              </a:xfrm>
              <a:custGeom>
                <a:avLst/>
                <a:gdLst/>
                <a:ahLst/>
                <a:cxnLst/>
                <a:rect l="l" t="t" r="r" b="b"/>
                <a:pathLst>
                  <a:path w="1731" h="1480" extrusionOk="0">
                    <a:moveTo>
                      <a:pt x="1005" y="0"/>
                    </a:moveTo>
                    <a:cubicBezTo>
                      <a:pt x="336" y="0"/>
                      <a:pt x="1" y="809"/>
                      <a:pt x="475" y="1256"/>
                    </a:cubicBezTo>
                    <a:cubicBezTo>
                      <a:pt x="630" y="1411"/>
                      <a:pt x="817" y="1479"/>
                      <a:pt x="999" y="1479"/>
                    </a:cubicBezTo>
                    <a:cubicBezTo>
                      <a:pt x="1376" y="1479"/>
                      <a:pt x="1731" y="1186"/>
                      <a:pt x="1731" y="754"/>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2"/>
              <p:cNvSpPr/>
              <p:nvPr/>
            </p:nvSpPr>
            <p:spPr>
              <a:xfrm>
                <a:off x="4734150" y="3670400"/>
                <a:ext cx="43250" cy="37000"/>
              </a:xfrm>
              <a:custGeom>
                <a:avLst/>
                <a:gdLst/>
                <a:ahLst/>
                <a:cxnLst/>
                <a:rect l="l" t="t" r="r" b="b"/>
                <a:pathLst>
                  <a:path w="1730" h="1480" extrusionOk="0">
                    <a:moveTo>
                      <a:pt x="1004" y="0"/>
                    </a:moveTo>
                    <a:cubicBezTo>
                      <a:pt x="335" y="0"/>
                      <a:pt x="0" y="809"/>
                      <a:pt x="474" y="1256"/>
                    </a:cubicBezTo>
                    <a:cubicBezTo>
                      <a:pt x="620" y="1411"/>
                      <a:pt x="804" y="1479"/>
                      <a:pt x="986" y="1479"/>
                    </a:cubicBezTo>
                    <a:cubicBezTo>
                      <a:pt x="1362" y="1479"/>
                      <a:pt x="1730" y="1186"/>
                      <a:pt x="1730" y="754"/>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2"/>
              <p:cNvSpPr/>
              <p:nvPr/>
            </p:nvSpPr>
            <p:spPr>
              <a:xfrm>
                <a:off x="5104500" y="3670400"/>
                <a:ext cx="43275" cy="37000"/>
              </a:xfrm>
              <a:custGeom>
                <a:avLst/>
                <a:gdLst/>
                <a:ahLst/>
                <a:cxnLst/>
                <a:rect l="l" t="t" r="r" b="b"/>
                <a:pathLst>
                  <a:path w="1731" h="1480" extrusionOk="0">
                    <a:moveTo>
                      <a:pt x="1005" y="0"/>
                    </a:moveTo>
                    <a:cubicBezTo>
                      <a:pt x="335" y="0"/>
                      <a:pt x="0" y="809"/>
                      <a:pt x="475" y="1256"/>
                    </a:cubicBezTo>
                    <a:cubicBezTo>
                      <a:pt x="629" y="1411"/>
                      <a:pt x="817" y="1479"/>
                      <a:pt x="999" y="1479"/>
                    </a:cubicBezTo>
                    <a:cubicBezTo>
                      <a:pt x="1375" y="1479"/>
                      <a:pt x="1730" y="1186"/>
                      <a:pt x="1730" y="754"/>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4651150" y="3670400"/>
                <a:ext cx="42550" cy="37000"/>
              </a:xfrm>
              <a:custGeom>
                <a:avLst/>
                <a:gdLst/>
                <a:ahLst/>
                <a:cxnLst/>
                <a:rect l="l" t="t" r="r" b="b"/>
                <a:pathLst>
                  <a:path w="1702" h="1480" extrusionOk="0">
                    <a:moveTo>
                      <a:pt x="977" y="0"/>
                    </a:moveTo>
                    <a:cubicBezTo>
                      <a:pt x="335" y="0"/>
                      <a:pt x="0" y="809"/>
                      <a:pt x="447" y="1256"/>
                    </a:cubicBezTo>
                    <a:cubicBezTo>
                      <a:pt x="601" y="1411"/>
                      <a:pt x="789" y="1479"/>
                      <a:pt x="971" y="1479"/>
                    </a:cubicBezTo>
                    <a:cubicBezTo>
                      <a:pt x="1347" y="1479"/>
                      <a:pt x="1702" y="1186"/>
                      <a:pt x="1702" y="754"/>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2"/>
              <p:cNvSpPr/>
              <p:nvPr/>
            </p:nvSpPr>
            <p:spPr>
              <a:xfrm>
                <a:off x="4882700" y="3670400"/>
                <a:ext cx="43275" cy="37000"/>
              </a:xfrm>
              <a:custGeom>
                <a:avLst/>
                <a:gdLst/>
                <a:ahLst/>
                <a:cxnLst/>
                <a:rect l="l" t="t" r="r" b="b"/>
                <a:pathLst>
                  <a:path w="1731" h="1480" extrusionOk="0">
                    <a:moveTo>
                      <a:pt x="1005" y="0"/>
                    </a:moveTo>
                    <a:cubicBezTo>
                      <a:pt x="335" y="0"/>
                      <a:pt x="1" y="809"/>
                      <a:pt x="475" y="1256"/>
                    </a:cubicBezTo>
                    <a:cubicBezTo>
                      <a:pt x="630" y="1411"/>
                      <a:pt x="817" y="1479"/>
                      <a:pt x="999" y="1479"/>
                    </a:cubicBezTo>
                    <a:cubicBezTo>
                      <a:pt x="1376" y="1479"/>
                      <a:pt x="1730" y="1186"/>
                      <a:pt x="1730" y="754"/>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2"/>
              <p:cNvSpPr/>
              <p:nvPr/>
            </p:nvSpPr>
            <p:spPr>
              <a:xfrm>
                <a:off x="5110775"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6"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2"/>
              <p:cNvSpPr/>
              <p:nvPr/>
            </p:nvSpPr>
            <p:spPr>
              <a:xfrm>
                <a:off x="5029875" y="3759300"/>
                <a:ext cx="43275" cy="36675"/>
              </a:xfrm>
              <a:custGeom>
                <a:avLst/>
                <a:gdLst/>
                <a:ahLst/>
                <a:cxnLst/>
                <a:rect l="l" t="t" r="r" b="b"/>
                <a:pathLst>
                  <a:path w="1731" h="1467" extrusionOk="0">
                    <a:moveTo>
                      <a:pt x="748" y="1"/>
                    </a:moveTo>
                    <a:cubicBezTo>
                      <a:pt x="371" y="1"/>
                      <a:pt x="0" y="288"/>
                      <a:pt x="0" y="741"/>
                    </a:cubicBezTo>
                    <a:cubicBezTo>
                      <a:pt x="0" y="1159"/>
                      <a:pt x="335" y="1466"/>
                      <a:pt x="726" y="1466"/>
                    </a:cubicBezTo>
                    <a:cubicBezTo>
                      <a:pt x="1395" y="1466"/>
                      <a:pt x="1730" y="685"/>
                      <a:pt x="1256" y="211"/>
                    </a:cubicBezTo>
                    <a:cubicBezTo>
                      <a:pt x="1111" y="66"/>
                      <a:pt x="929"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2"/>
              <p:cNvSpPr/>
              <p:nvPr/>
            </p:nvSpPr>
            <p:spPr>
              <a:xfrm>
                <a:off x="4948975" y="3759450"/>
                <a:ext cx="43250" cy="36525"/>
              </a:xfrm>
              <a:custGeom>
                <a:avLst/>
                <a:gdLst/>
                <a:ahLst/>
                <a:cxnLst/>
                <a:rect l="l" t="t" r="r" b="b"/>
                <a:pathLst>
                  <a:path w="1730" h="1461" extrusionOk="0">
                    <a:moveTo>
                      <a:pt x="748" y="1"/>
                    </a:moveTo>
                    <a:cubicBezTo>
                      <a:pt x="365" y="1"/>
                      <a:pt x="0" y="296"/>
                      <a:pt x="0" y="735"/>
                    </a:cubicBezTo>
                    <a:cubicBezTo>
                      <a:pt x="0" y="1153"/>
                      <a:pt x="335" y="1460"/>
                      <a:pt x="725" y="1460"/>
                    </a:cubicBezTo>
                    <a:cubicBezTo>
                      <a:pt x="1395" y="1460"/>
                      <a:pt x="1730" y="679"/>
                      <a:pt x="1255"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2"/>
              <p:cNvSpPr/>
              <p:nvPr/>
            </p:nvSpPr>
            <p:spPr>
              <a:xfrm>
                <a:off x="4868050"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2"/>
              <p:cNvSpPr/>
              <p:nvPr/>
            </p:nvSpPr>
            <p:spPr>
              <a:xfrm>
                <a:off x="4239625" y="3759300"/>
                <a:ext cx="43275" cy="36675"/>
              </a:xfrm>
              <a:custGeom>
                <a:avLst/>
                <a:gdLst/>
                <a:ahLst/>
                <a:cxnLst/>
                <a:rect l="l" t="t" r="r" b="b"/>
                <a:pathLst>
                  <a:path w="1731" h="1467" extrusionOk="0">
                    <a:moveTo>
                      <a:pt x="749" y="1"/>
                    </a:moveTo>
                    <a:cubicBezTo>
                      <a:pt x="371" y="1"/>
                      <a:pt x="1" y="288"/>
                      <a:pt x="1" y="741"/>
                    </a:cubicBezTo>
                    <a:cubicBezTo>
                      <a:pt x="1" y="1159"/>
                      <a:pt x="336" y="1466"/>
                      <a:pt x="726" y="1466"/>
                    </a:cubicBezTo>
                    <a:cubicBezTo>
                      <a:pt x="1396" y="1466"/>
                      <a:pt x="1730" y="685"/>
                      <a:pt x="1256" y="211"/>
                    </a:cubicBezTo>
                    <a:cubicBezTo>
                      <a:pt x="1112" y="66"/>
                      <a:pt x="930"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2"/>
              <p:cNvSpPr/>
              <p:nvPr/>
            </p:nvSpPr>
            <p:spPr>
              <a:xfrm>
                <a:off x="4157325"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2"/>
              <p:cNvSpPr/>
              <p:nvPr/>
            </p:nvSpPr>
            <p:spPr>
              <a:xfrm>
                <a:off x="4786450"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5"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2"/>
              <p:cNvSpPr/>
              <p:nvPr/>
            </p:nvSpPr>
            <p:spPr>
              <a:xfrm>
                <a:off x="4388900" y="3759450"/>
                <a:ext cx="42550" cy="36525"/>
              </a:xfrm>
              <a:custGeom>
                <a:avLst/>
                <a:gdLst/>
                <a:ahLst/>
                <a:cxnLst/>
                <a:rect l="l" t="t" r="r" b="b"/>
                <a:pathLst>
                  <a:path w="1702"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2"/>
              <p:cNvSpPr/>
              <p:nvPr/>
            </p:nvSpPr>
            <p:spPr>
              <a:xfrm>
                <a:off x="4705550" y="3759300"/>
                <a:ext cx="43250" cy="36675"/>
              </a:xfrm>
              <a:custGeom>
                <a:avLst/>
                <a:gdLst/>
                <a:ahLst/>
                <a:cxnLst/>
                <a:rect l="l" t="t" r="r" b="b"/>
                <a:pathLst>
                  <a:path w="1730" h="1467" extrusionOk="0">
                    <a:moveTo>
                      <a:pt x="748" y="1"/>
                    </a:moveTo>
                    <a:cubicBezTo>
                      <a:pt x="371" y="1"/>
                      <a:pt x="0" y="288"/>
                      <a:pt x="0" y="741"/>
                    </a:cubicBezTo>
                    <a:cubicBezTo>
                      <a:pt x="0" y="1159"/>
                      <a:pt x="335" y="1466"/>
                      <a:pt x="754" y="1466"/>
                    </a:cubicBezTo>
                    <a:cubicBezTo>
                      <a:pt x="1395" y="1466"/>
                      <a:pt x="1730" y="685"/>
                      <a:pt x="1256" y="211"/>
                    </a:cubicBezTo>
                    <a:cubicBezTo>
                      <a:pt x="1111" y="66"/>
                      <a:pt x="929"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2"/>
              <p:cNvSpPr/>
              <p:nvPr/>
            </p:nvSpPr>
            <p:spPr>
              <a:xfrm>
                <a:off x="4624625" y="3759450"/>
                <a:ext cx="43275" cy="36525"/>
              </a:xfrm>
              <a:custGeom>
                <a:avLst/>
                <a:gdLst/>
                <a:ahLst/>
                <a:cxnLst/>
                <a:rect l="l" t="t" r="r" b="b"/>
                <a:pathLst>
                  <a:path w="1731" h="1461" extrusionOk="0">
                    <a:moveTo>
                      <a:pt x="749" y="1"/>
                    </a:moveTo>
                    <a:cubicBezTo>
                      <a:pt x="366" y="1"/>
                      <a:pt x="1" y="296"/>
                      <a:pt x="1" y="735"/>
                    </a:cubicBezTo>
                    <a:cubicBezTo>
                      <a:pt x="1" y="1153"/>
                      <a:pt x="336" y="1460"/>
                      <a:pt x="726" y="1460"/>
                    </a:cubicBezTo>
                    <a:cubicBezTo>
                      <a:pt x="1396" y="1460"/>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2"/>
              <p:cNvSpPr/>
              <p:nvPr/>
            </p:nvSpPr>
            <p:spPr>
              <a:xfrm>
                <a:off x="4460025" y="3759300"/>
                <a:ext cx="43275" cy="36675"/>
              </a:xfrm>
              <a:custGeom>
                <a:avLst/>
                <a:gdLst/>
                <a:ahLst/>
                <a:cxnLst/>
                <a:rect l="l" t="t" r="r" b="b"/>
                <a:pathLst>
                  <a:path w="1731" h="1467" extrusionOk="0">
                    <a:moveTo>
                      <a:pt x="737" y="1"/>
                    </a:moveTo>
                    <a:cubicBezTo>
                      <a:pt x="358" y="1"/>
                      <a:pt x="1" y="288"/>
                      <a:pt x="1" y="741"/>
                    </a:cubicBezTo>
                    <a:cubicBezTo>
                      <a:pt x="1" y="1159"/>
                      <a:pt x="336" y="1466"/>
                      <a:pt x="726" y="1466"/>
                    </a:cubicBezTo>
                    <a:cubicBezTo>
                      <a:pt x="1396" y="1466"/>
                      <a:pt x="1731" y="685"/>
                      <a:pt x="1256" y="211"/>
                    </a:cubicBezTo>
                    <a:cubicBezTo>
                      <a:pt x="1103" y="66"/>
                      <a:pt x="917" y="1"/>
                      <a:pt x="73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2"/>
              <p:cNvSpPr/>
              <p:nvPr/>
            </p:nvSpPr>
            <p:spPr>
              <a:xfrm>
                <a:off x="4089675" y="3759450"/>
                <a:ext cx="43275" cy="36525"/>
              </a:xfrm>
              <a:custGeom>
                <a:avLst/>
                <a:gdLst/>
                <a:ahLst/>
                <a:cxnLst/>
                <a:rect l="l" t="t" r="r" b="b"/>
                <a:pathLst>
                  <a:path w="1731" h="1461" extrusionOk="0">
                    <a:moveTo>
                      <a:pt x="761" y="1"/>
                    </a:moveTo>
                    <a:cubicBezTo>
                      <a:pt x="379" y="1"/>
                      <a:pt x="0" y="296"/>
                      <a:pt x="0" y="735"/>
                    </a:cubicBezTo>
                    <a:cubicBezTo>
                      <a:pt x="0" y="1153"/>
                      <a:pt x="335" y="1460"/>
                      <a:pt x="754" y="1460"/>
                    </a:cubicBezTo>
                    <a:cubicBezTo>
                      <a:pt x="1395" y="1460"/>
                      <a:pt x="1730" y="679"/>
                      <a:pt x="1256" y="205"/>
                    </a:cubicBezTo>
                    <a:cubicBezTo>
                      <a:pt x="1115" y="64"/>
                      <a:pt x="938" y="1"/>
                      <a:pt x="7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2"/>
              <p:cNvSpPr/>
              <p:nvPr/>
            </p:nvSpPr>
            <p:spPr>
              <a:xfrm>
                <a:off x="4543725" y="3759450"/>
                <a:ext cx="42575" cy="36525"/>
              </a:xfrm>
              <a:custGeom>
                <a:avLst/>
                <a:gdLst/>
                <a:ahLst/>
                <a:cxnLst/>
                <a:rect l="l" t="t" r="r" b="b"/>
                <a:pathLst>
                  <a:path w="1703" h="1461" extrusionOk="0">
                    <a:moveTo>
                      <a:pt x="749" y="1"/>
                    </a:moveTo>
                    <a:cubicBezTo>
                      <a:pt x="366" y="1"/>
                      <a:pt x="1" y="296"/>
                      <a:pt x="1" y="735"/>
                    </a:cubicBezTo>
                    <a:cubicBezTo>
                      <a:pt x="1" y="1153"/>
                      <a:pt x="335" y="1460"/>
                      <a:pt x="726" y="1460"/>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2"/>
              <p:cNvSpPr/>
              <p:nvPr/>
            </p:nvSpPr>
            <p:spPr>
              <a:xfrm>
                <a:off x="4312175" y="3759450"/>
                <a:ext cx="42575" cy="36525"/>
              </a:xfrm>
              <a:custGeom>
                <a:avLst/>
                <a:gdLst/>
                <a:ahLst/>
                <a:cxnLst/>
                <a:rect l="l" t="t" r="r" b="b"/>
                <a:pathLst>
                  <a:path w="1703"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2"/>
              <p:cNvSpPr/>
              <p:nvPr/>
            </p:nvSpPr>
            <p:spPr>
              <a:xfrm>
                <a:off x="4083400" y="3837800"/>
                <a:ext cx="43275" cy="36975"/>
              </a:xfrm>
              <a:custGeom>
                <a:avLst/>
                <a:gdLst/>
                <a:ahLst/>
                <a:cxnLst/>
                <a:rect l="l" t="t" r="r" b="b"/>
                <a:pathLst>
                  <a:path w="1731" h="1479" extrusionOk="0">
                    <a:moveTo>
                      <a:pt x="1005" y="0"/>
                    </a:moveTo>
                    <a:cubicBezTo>
                      <a:pt x="335" y="0"/>
                      <a:pt x="0" y="809"/>
                      <a:pt x="475" y="1256"/>
                    </a:cubicBezTo>
                    <a:cubicBezTo>
                      <a:pt x="620" y="1410"/>
                      <a:pt x="804" y="1479"/>
                      <a:pt x="986" y="1479"/>
                    </a:cubicBezTo>
                    <a:cubicBezTo>
                      <a:pt x="1363"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2"/>
              <p:cNvSpPr/>
              <p:nvPr/>
            </p:nvSpPr>
            <p:spPr>
              <a:xfrm>
                <a:off x="4164300" y="3837800"/>
                <a:ext cx="43275" cy="36975"/>
              </a:xfrm>
              <a:custGeom>
                <a:avLst/>
                <a:gdLst/>
                <a:ahLst/>
                <a:cxnLst/>
                <a:rect l="l" t="t" r="r" b="b"/>
                <a:pathLst>
                  <a:path w="1731" h="1479" extrusionOk="0">
                    <a:moveTo>
                      <a:pt x="977" y="0"/>
                    </a:moveTo>
                    <a:cubicBezTo>
                      <a:pt x="335" y="0"/>
                      <a:pt x="1" y="809"/>
                      <a:pt x="475" y="1256"/>
                    </a:cubicBezTo>
                    <a:cubicBezTo>
                      <a:pt x="621" y="1410"/>
                      <a:pt x="805" y="1479"/>
                      <a:pt x="987" y="1479"/>
                    </a:cubicBezTo>
                    <a:cubicBezTo>
                      <a:pt x="1363" y="1479"/>
                      <a:pt x="1730" y="1186"/>
                      <a:pt x="1730" y="753"/>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2"/>
              <p:cNvSpPr/>
              <p:nvPr/>
            </p:nvSpPr>
            <p:spPr>
              <a:xfrm>
                <a:off x="4245900" y="3837800"/>
                <a:ext cx="42575" cy="36975"/>
              </a:xfrm>
              <a:custGeom>
                <a:avLst/>
                <a:gdLst/>
                <a:ahLst/>
                <a:cxnLst/>
                <a:rect l="l" t="t" r="r" b="b"/>
                <a:pathLst>
                  <a:path w="1703" h="1479" extrusionOk="0">
                    <a:moveTo>
                      <a:pt x="977" y="0"/>
                    </a:moveTo>
                    <a:cubicBezTo>
                      <a:pt x="308" y="0"/>
                      <a:pt x="1" y="809"/>
                      <a:pt x="447" y="1256"/>
                    </a:cubicBezTo>
                    <a:cubicBezTo>
                      <a:pt x="602" y="1410"/>
                      <a:pt x="789" y="1479"/>
                      <a:pt x="971" y="1479"/>
                    </a:cubicBezTo>
                    <a:cubicBezTo>
                      <a:pt x="1348" y="1479"/>
                      <a:pt x="1703" y="1186"/>
                      <a:pt x="1703" y="753"/>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2"/>
              <p:cNvSpPr/>
              <p:nvPr/>
            </p:nvSpPr>
            <p:spPr>
              <a:xfrm>
                <a:off x="4326825" y="3837800"/>
                <a:ext cx="43250" cy="36975"/>
              </a:xfrm>
              <a:custGeom>
                <a:avLst/>
                <a:gdLst/>
                <a:ahLst/>
                <a:cxnLst/>
                <a:rect l="l" t="t" r="r" b="b"/>
                <a:pathLst>
                  <a:path w="1730" h="1479" extrusionOk="0">
                    <a:moveTo>
                      <a:pt x="977" y="0"/>
                    </a:moveTo>
                    <a:cubicBezTo>
                      <a:pt x="335" y="0"/>
                      <a:pt x="0" y="809"/>
                      <a:pt x="474" y="1256"/>
                    </a:cubicBezTo>
                    <a:cubicBezTo>
                      <a:pt x="620" y="1410"/>
                      <a:pt x="804" y="1479"/>
                      <a:pt x="986" y="1479"/>
                    </a:cubicBezTo>
                    <a:cubicBezTo>
                      <a:pt x="1362" y="1479"/>
                      <a:pt x="1730" y="1186"/>
                      <a:pt x="1730" y="753"/>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2"/>
              <p:cNvSpPr/>
              <p:nvPr/>
            </p:nvSpPr>
            <p:spPr>
              <a:xfrm>
                <a:off x="4954550" y="3837800"/>
                <a:ext cx="43250" cy="36975"/>
              </a:xfrm>
              <a:custGeom>
                <a:avLst/>
                <a:gdLst/>
                <a:ahLst/>
                <a:cxnLst/>
                <a:rect l="l" t="t" r="r" b="b"/>
                <a:pathLst>
                  <a:path w="1730" h="1479" extrusionOk="0">
                    <a:moveTo>
                      <a:pt x="1005" y="0"/>
                    </a:moveTo>
                    <a:cubicBezTo>
                      <a:pt x="335" y="0"/>
                      <a:pt x="0" y="809"/>
                      <a:pt x="474" y="1256"/>
                    </a:cubicBezTo>
                    <a:cubicBezTo>
                      <a:pt x="629" y="1410"/>
                      <a:pt x="816" y="1479"/>
                      <a:pt x="999" y="1479"/>
                    </a:cubicBezTo>
                    <a:cubicBezTo>
                      <a:pt x="1375"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2"/>
              <p:cNvSpPr/>
              <p:nvPr/>
            </p:nvSpPr>
            <p:spPr>
              <a:xfrm>
                <a:off x="5037550" y="3837800"/>
                <a:ext cx="43250" cy="36975"/>
              </a:xfrm>
              <a:custGeom>
                <a:avLst/>
                <a:gdLst/>
                <a:ahLst/>
                <a:cxnLst/>
                <a:rect l="l" t="t" r="r" b="b"/>
                <a:pathLst>
                  <a:path w="1730" h="1479" extrusionOk="0">
                    <a:moveTo>
                      <a:pt x="977" y="0"/>
                    </a:moveTo>
                    <a:cubicBezTo>
                      <a:pt x="335" y="0"/>
                      <a:pt x="0" y="809"/>
                      <a:pt x="447" y="1256"/>
                    </a:cubicBezTo>
                    <a:cubicBezTo>
                      <a:pt x="601" y="1410"/>
                      <a:pt x="791" y="1479"/>
                      <a:pt x="978" y="1479"/>
                    </a:cubicBezTo>
                    <a:cubicBezTo>
                      <a:pt x="1362"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2"/>
              <p:cNvSpPr/>
              <p:nvPr/>
            </p:nvSpPr>
            <p:spPr>
              <a:xfrm>
                <a:off x="4407725" y="3837800"/>
                <a:ext cx="43275" cy="36975"/>
              </a:xfrm>
              <a:custGeom>
                <a:avLst/>
                <a:gdLst/>
                <a:ahLst/>
                <a:cxnLst/>
                <a:rect l="l" t="t" r="r" b="b"/>
                <a:pathLst>
                  <a:path w="1731" h="1479" extrusionOk="0">
                    <a:moveTo>
                      <a:pt x="977" y="0"/>
                    </a:moveTo>
                    <a:cubicBezTo>
                      <a:pt x="335" y="0"/>
                      <a:pt x="0" y="809"/>
                      <a:pt x="475" y="1256"/>
                    </a:cubicBezTo>
                    <a:cubicBezTo>
                      <a:pt x="620" y="1410"/>
                      <a:pt x="804" y="1479"/>
                      <a:pt x="986" y="1479"/>
                    </a:cubicBezTo>
                    <a:cubicBezTo>
                      <a:pt x="1363"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2"/>
              <p:cNvSpPr/>
              <p:nvPr/>
            </p:nvSpPr>
            <p:spPr>
              <a:xfrm>
                <a:off x="4805975" y="3837800"/>
                <a:ext cx="42575" cy="36975"/>
              </a:xfrm>
              <a:custGeom>
                <a:avLst/>
                <a:gdLst/>
                <a:ahLst/>
                <a:cxnLst/>
                <a:rect l="l" t="t" r="r" b="b"/>
                <a:pathLst>
                  <a:path w="1703" h="1479" extrusionOk="0">
                    <a:moveTo>
                      <a:pt x="977" y="0"/>
                    </a:moveTo>
                    <a:cubicBezTo>
                      <a:pt x="336" y="0"/>
                      <a:pt x="1" y="809"/>
                      <a:pt x="447" y="1256"/>
                    </a:cubicBezTo>
                    <a:cubicBezTo>
                      <a:pt x="602" y="1410"/>
                      <a:pt x="789" y="1479"/>
                      <a:pt x="971" y="1479"/>
                    </a:cubicBezTo>
                    <a:cubicBezTo>
                      <a:pt x="1348" y="1479"/>
                      <a:pt x="1703" y="1186"/>
                      <a:pt x="1703" y="753"/>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2"/>
              <p:cNvSpPr/>
              <p:nvPr/>
            </p:nvSpPr>
            <p:spPr>
              <a:xfrm>
                <a:off x="4488625"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2"/>
              <p:cNvSpPr/>
              <p:nvPr/>
            </p:nvSpPr>
            <p:spPr>
              <a:xfrm>
                <a:off x="4569525" y="3837800"/>
                <a:ext cx="43275" cy="36975"/>
              </a:xfrm>
              <a:custGeom>
                <a:avLst/>
                <a:gdLst/>
                <a:ahLst/>
                <a:cxnLst/>
                <a:rect l="l" t="t" r="r" b="b"/>
                <a:pathLst>
                  <a:path w="1731" h="1479" extrusionOk="0">
                    <a:moveTo>
                      <a:pt x="1005" y="0"/>
                    </a:moveTo>
                    <a:cubicBezTo>
                      <a:pt x="336" y="0"/>
                      <a:pt x="1" y="809"/>
                      <a:pt x="475" y="1256"/>
                    </a:cubicBezTo>
                    <a:cubicBezTo>
                      <a:pt x="630" y="1410"/>
                      <a:pt x="817" y="1479"/>
                      <a:pt x="999" y="1479"/>
                    </a:cubicBezTo>
                    <a:cubicBezTo>
                      <a:pt x="1376" y="1479"/>
                      <a:pt x="1731" y="1186"/>
                      <a:pt x="1731" y="753"/>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2"/>
              <p:cNvSpPr/>
              <p:nvPr/>
            </p:nvSpPr>
            <p:spPr>
              <a:xfrm>
                <a:off x="4734150" y="3837800"/>
                <a:ext cx="43250" cy="36975"/>
              </a:xfrm>
              <a:custGeom>
                <a:avLst/>
                <a:gdLst/>
                <a:ahLst/>
                <a:cxnLst/>
                <a:rect l="l" t="t" r="r" b="b"/>
                <a:pathLst>
                  <a:path w="1730" h="1479" extrusionOk="0">
                    <a:moveTo>
                      <a:pt x="1004" y="0"/>
                    </a:moveTo>
                    <a:cubicBezTo>
                      <a:pt x="335" y="0"/>
                      <a:pt x="0" y="809"/>
                      <a:pt x="474" y="1256"/>
                    </a:cubicBezTo>
                    <a:cubicBezTo>
                      <a:pt x="629" y="1410"/>
                      <a:pt x="816" y="1479"/>
                      <a:pt x="999" y="1479"/>
                    </a:cubicBezTo>
                    <a:cubicBezTo>
                      <a:pt x="1375" y="1479"/>
                      <a:pt x="1730" y="1186"/>
                      <a:pt x="1730" y="753"/>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2"/>
              <p:cNvSpPr/>
              <p:nvPr/>
            </p:nvSpPr>
            <p:spPr>
              <a:xfrm>
                <a:off x="5104500" y="3837800"/>
                <a:ext cx="43275" cy="36975"/>
              </a:xfrm>
              <a:custGeom>
                <a:avLst/>
                <a:gdLst/>
                <a:ahLst/>
                <a:cxnLst/>
                <a:rect l="l" t="t" r="r" b="b"/>
                <a:pathLst>
                  <a:path w="1731" h="1479" extrusionOk="0">
                    <a:moveTo>
                      <a:pt x="1005" y="0"/>
                    </a:moveTo>
                    <a:cubicBezTo>
                      <a:pt x="335" y="0"/>
                      <a:pt x="0" y="809"/>
                      <a:pt x="475" y="1256"/>
                    </a:cubicBezTo>
                    <a:cubicBezTo>
                      <a:pt x="629" y="1410"/>
                      <a:pt x="817" y="1479"/>
                      <a:pt x="999" y="1479"/>
                    </a:cubicBezTo>
                    <a:cubicBezTo>
                      <a:pt x="1375" y="1479"/>
                      <a:pt x="1730" y="1186"/>
                      <a:pt x="1730" y="753"/>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2"/>
              <p:cNvSpPr/>
              <p:nvPr/>
            </p:nvSpPr>
            <p:spPr>
              <a:xfrm>
                <a:off x="4651150" y="3837800"/>
                <a:ext cx="42550" cy="36975"/>
              </a:xfrm>
              <a:custGeom>
                <a:avLst/>
                <a:gdLst/>
                <a:ahLst/>
                <a:cxnLst/>
                <a:rect l="l" t="t" r="r" b="b"/>
                <a:pathLst>
                  <a:path w="1702" h="1479" extrusionOk="0">
                    <a:moveTo>
                      <a:pt x="977" y="0"/>
                    </a:moveTo>
                    <a:cubicBezTo>
                      <a:pt x="307" y="0"/>
                      <a:pt x="0" y="809"/>
                      <a:pt x="447" y="1256"/>
                    </a:cubicBezTo>
                    <a:cubicBezTo>
                      <a:pt x="601" y="1410"/>
                      <a:pt x="789" y="1479"/>
                      <a:pt x="971" y="1479"/>
                    </a:cubicBezTo>
                    <a:cubicBezTo>
                      <a:pt x="1347" y="1479"/>
                      <a:pt x="1702" y="1186"/>
                      <a:pt x="1702" y="753"/>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2"/>
              <p:cNvSpPr/>
              <p:nvPr/>
            </p:nvSpPr>
            <p:spPr>
              <a:xfrm>
                <a:off x="4882700"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2"/>
              <p:cNvSpPr/>
              <p:nvPr/>
            </p:nvSpPr>
            <p:spPr>
              <a:xfrm>
                <a:off x="5107300" y="2816000"/>
                <a:ext cx="679350" cy="1002625"/>
              </a:xfrm>
              <a:custGeom>
                <a:avLst/>
                <a:gdLst/>
                <a:ahLst/>
                <a:cxnLst/>
                <a:rect l="l" t="t" r="r" b="b"/>
                <a:pathLst>
                  <a:path w="27174" h="40105" extrusionOk="0">
                    <a:moveTo>
                      <a:pt x="0" y="0"/>
                    </a:moveTo>
                    <a:lnTo>
                      <a:pt x="530" y="28"/>
                    </a:lnTo>
                    <a:lnTo>
                      <a:pt x="2678" y="56"/>
                    </a:lnTo>
                    <a:lnTo>
                      <a:pt x="10490" y="167"/>
                    </a:lnTo>
                    <a:lnTo>
                      <a:pt x="15875" y="223"/>
                    </a:lnTo>
                    <a:cubicBezTo>
                      <a:pt x="16184" y="237"/>
                      <a:pt x="16498" y="240"/>
                      <a:pt x="16817" y="240"/>
                    </a:cubicBezTo>
                    <a:cubicBezTo>
                      <a:pt x="17139" y="240"/>
                      <a:pt x="17464" y="237"/>
                      <a:pt x="17793" y="237"/>
                    </a:cubicBezTo>
                    <a:cubicBezTo>
                      <a:pt x="19170" y="237"/>
                      <a:pt x="20595" y="297"/>
                      <a:pt x="21957" y="921"/>
                    </a:cubicBezTo>
                    <a:cubicBezTo>
                      <a:pt x="24021" y="1813"/>
                      <a:pt x="25667" y="3543"/>
                      <a:pt x="26420" y="5691"/>
                    </a:cubicBezTo>
                    <a:cubicBezTo>
                      <a:pt x="26616" y="6249"/>
                      <a:pt x="26755" y="6835"/>
                      <a:pt x="26839" y="7421"/>
                    </a:cubicBezTo>
                    <a:cubicBezTo>
                      <a:pt x="26895" y="8007"/>
                      <a:pt x="26923" y="8621"/>
                      <a:pt x="26895" y="9235"/>
                    </a:cubicBezTo>
                    <a:lnTo>
                      <a:pt x="26895" y="12973"/>
                    </a:lnTo>
                    <a:lnTo>
                      <a:pt x="26895" y="27174"/>
                    </a:lnTo>
                    <a:cubicBezTo>
                      <a:pt x="26867" y="28262"/>
                      <a:pt x="26923" y="29322"/>
                      <a:pt x="26867" y="30354"/>
                    </a:cubicBezTo>
                    <a:cubicBezTo>
                      <a:pt x="26839" y="31331"/>
                      <a:pt x="26644" y="32307"/>
                      <a:pt x="26281" y="33256"/>
                    </a:cubicBezTo>
                    <a:cubicBezTo>
                      <a:pt x="25165" y="36380"/>
                      <a:pt x="22598" y="38752"/>
                      <a:pt x="19390" y="39617"/>
                    </a:cubicBezTo>
                    <a:cubicBezTo>
                      <a:pt x="18393" y="39872"/>
                      <a:pt x="17396" y="40011"/>
                      <a:pt x="16378" y="40011"/>
                    </a:cubicBezTo>
                    <a:cubicBezTo>
                      <a:pt x="16285" y="40011"/>
                      <a:pt x="16191" y="40010"/>
                      <a:pt x="16098" y="40007"/>
                    </a:cubicBezTo>
                    <a:lnTo>
                      <a:pt x="13950" y="40035"/>
                    </a:lnTo>
                    <a:lnTo>
                      <a:pt x="13224" y="40035"/>
                    </a:lnTo>
                    <a:lnTo>
                      <a:pt x="13419" y="40063"/>
                    </a:lnTo>
                    <a:lnTo>
                      <a:pt x="13977" y="40063"/>
                    </a:lnTo>
                    <a:lnTo>
                      <a:pt x="16098" y="40091"/>
                    </a:lnTo>
                    <a:cubicBezTo>
                      <a:pt x="16284" y="40100"/>
                      <a:pt x="16471" y="40105"/>
                      <a:pt x="16658" y="40105"/>
                    </a:cubicBezTo>
                    <a:cubicBezTo>
                      <a:pt x="17593" y="40105"/>
                      <a:pt x="18539" y="39989"/>
                      <a:pt x="19446" y="39756"/>
                    </a:cubicBezTo>
                    <a:cubicBezTo>
                      <a:pt x="22710" y="38891"/>
                      <a:pt x="25360" y="36464"/>
                      <a:pt x="26504" y="33312"/>
                    </a:cubicBezTo>
                    <a:cubicBezTo>
                      <a:pt x="26867" y="32363"/>
                      <a:pt x="27090" y="31359"/>
                      <a:pt x="27118" y="30326"/>
                    </a:cubicBezTo>
                    <a:cubicBezTo>
                      <a:pt x="27174" y="29294"/>
                      <a:pt x="27146" y="28234"/>
                      <a:pt x="27174" y="27146"/>
                    </a:cubicBezTo>
                    <a:lnTo>
                      <a:pt x="27174" y="12945"/>
                    </a:lnTo>
                    <a:lnTo>
                      <a:pt x="27174" y="9235"/>
                    </a:lnTo>
                    <a:cubicBezTo>
                      <a:pt x="27174" y="8593"/>
                      <a:pt x="27146" y="7979"/>
                      <a:pt x="27090" y="7393"/>
                    </a:cubicBezTo>
                    <a:cubicBezTo>
                      <a:pt x="27006" y="6779"/>
                      <a:pt x="26867" y="6194"/>
                      <a:pt x="26671" y="5608"/>
                    </a:cubicBezTo>
                    <a:cubicBezTo>
                      <a:pt x="25862" y="3404"/>
                      <a:pt x="24188" y="1618"/>
                      <a:pt x="22040" y="697"/>
                    </a:cubicBezTo>
                    <a:cubicBezTo>
                      <a:pt x="21036" y="279"/>
                      <a:pt x="19976" y="28"/>
                      <a:pt x="18888" y="28"/>
                    </a:cubicBezTo>
                    <a:lnTo>
                      <a:pt x="15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2"/>
              <p:cNvSpPr/>
              <p:nvPr/>
            </p:nvSpPr>
            <p:spPr>
              <a:xfrm>
                <a:off x="5126825" y="3240750"/>
                <a:ext cx="289475" cy="278325"/>
              </a:xfrm>
              <a:custGeom>
                <a:avLst/>
                <a:gdLst/>
                <a:ahLst/>
                <a:cxnLst/>
                <a:rect l="l" t="t" r="r" b="b"/>
                <a:pathLst>
                  <a:path w="11579" h="11133" extrusionOk="0">
                    <a:moveTo>
                      <a:pt x="6724" y="1"/>
                    </a:moveTo>
                    <a:lnTo>
                      <a:pt x="0" y="5943"/>
                    </a:lnTo>
                    <a:lnTo>
                      <a:pt x="3990" y="11132"/>
                    </a:lnTo>
                    <a:lnTo>
                      <a:pt x="11578" y="7784"/>
                    </a:lnTo>
                    <a:lnTo>
                      <a:pt x="67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2"/>
              <p:cNvSpPr/>
              <p:nvPr/>
            </p:nvSpPr>
            <p:spPr>
              <a:xfrm>
                <a:off x="5186100" y="3404650"/>
                <a:ext cx="65600" cy="93500"/>
              </a:xfrm>
              <a:custGeom>
                <a:avLst/>
                <a:gdLst/>
                <a:ahLst/>
                <a:cxnLst/>
                <a:rect l="l" t="t" r="r" b="b"/>
                <a:pathLst>
                  <a:path w="2624" h="3740" extrusionOk="0">
                    <a:moveTo>
                      <a:pt x="1" y="1"/>
                    </a:moveTo>
                    <a:lnTo>
                      <a:pt x="112" y="2568"/>
                    </a:lnTo>
                    <a:lnTo>
                      <a:pt x="2623" y="3739"/>
                    </a:lnTo>
                    <a:lnTo>
                      <a:pt x="2484" y="1117"/>
                    </a:lnTo>
                    <a:lnTo>
                      <a:pt x="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2"/>
              <p:cNvSpPr/>
              <p:nvPr/>
            </p:nvSpPr>
            <p:spPr>
              <a:xfrm>
                <a:off x="5245400" y="3368400"/>
                <a:ext cx="65575" cy="94175"/>
              </a:xfrm>
              <a:custGeom>
                <a:avLst/>
                <a:gdLst/>
                <a:ahLst/>
                <a:cxnLst/>
                <a:rect l="l" t="t" r="r" b="b"/>
                <a:pathLst>
                  <a:path w="2623" h="3767" extrusionOk="0">
                    <a:moveTo>
                      <a:pt x="0" y="0"/>
                    </a:moveTo>
                    <a:lnTo>
                      <a:pt x="112" y="2595"/>
                    </a:lnTo>
                    <a:lnTo>
                      <a:pt x="2623" y="3766"/>
                    </a:lnTo>
                    <a:lnTo>
                      <a:pt x="2511"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2"/>
              <p:cNvSpPr/>
              <p:nvPr/>
            </p:nvSpPr>
            <p:spPr>
              <a:xfrm>
                <a:off x="5306075" y="3332825"/>
                <a:ext cx="65575" cy="93475"/>
              </a:xfrm>
              <a:custGeom>
                <a:avLst/>
                <a:gdLst/>
                <a:ahLst/>
                <a:cxnLst/>
                <a:rect l="l" t="t" r="r" b="b"/>
                <a:pathLst>
                  <a:path w="2623" h="3739" extrusionOk="0">
                    <a:moveTo>
                      <a:pt x="0" y="0"/>
                    </a:moveTo>
                    <a:lnTo>
                      <a:pt x="112" y="2567"/>
                    </a:lnTo>
                    <a:lnTo>
                      <a:pt x="2623" y="3739"/>
                    </a:lnTo>
                    <a:lnTo>
                      <a:pt x="2483"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2"/>
              <p:cNvSpPr/>
              <p:nvPr/>
            </p:nvSpPr>
            <p:spPr>
              <a:xfrm>
                <a:off x="5216100" y="3398975"/>
                <a:ext cx="364775" cy="191925"/>
              </a:xfrm>
              <a:custGeom>
                <a:avLst/>
                <a:gdLst/>
                <a:ahLst/>
                <a:cxnLst/>
                <a:rect l="l" t="t" r="r" b="b"/>
                <a:pathLst>
                  <a:path w="14591" h="7677" extrusionOk="0">
                    <a:moveTo>
                      <a:pt x="13999" y="0"/>
                    </a:moveTo>
                    <a:cubicBezTo>
                      <a:pt x="12591" y="0"/>
                      <a:pt x="8314" y="1344"/>
                      <a:pt x="8314" y="1344"/>
                    </a:cubicBezTo>
                    <a:lnTo>
                      <a:pt x="7421" y="33"/>
                    </a:lnTo>
                    <a:lnTo>
                      <a:pt x="0" y="4747"/>
                    </a:lnTo>
                    <a:lnTo>
                      <a:pt x="1730" y="7677"/>
                    </a:lnTo>
                    <a:lnTo>
                      <a:pt x="2232" y="7426"/>
                    </a:lnTo>
                    <a:cubicBezTo>
                      <a:pt x="4380" y="6338"/>
                      <a:pt x="13141" y="1679"/>
                      <a:pt x="14285" y="451"/>
                    </a:cubicBezTo>
                    <a:cubicBezTo>
                      <a:pt x="14591" y="125"/>
                      <a:pt x="14428" y="0"/>
                      <a:pt x="1399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2"/>
              <p:cNvSpPr/>
              <p:nvPr/>
            </p:nvSpPr>
            <p:spPr>
              <a:xfrm>
                <a:off x="5226550" y="3519775"/>
                <a:ext cx="101175" cy="68350"/>
              </a:xfrm>
              <a:custGeom>
                <a:avLst/>
                <a:gdLst/>
                <a:ahLst/>
                <a:cxnLst/>
                <a:rect l="l" t="t" r="r" b="b"/>
                <a:pathLst>
                  <a:path w="4047" h="2734" extrusionOk="0">
                    <a:moveTo>
                      <a:pt x="1647" y="0"/>
                    </a:moveTo>
                    <a:cubicBezTo>
                      <a:pt x="1058" y="0"/>
                      <a:pt x="479" y="222"/>
                      <a:pt x="1" y="613"/>
                    </a:cubicBezTo>
                    <a:lnTo>
                      <a:pt x="1284" y="2733"/>
                    </a:lnTo>
                    <a:lnTo>
                      <a:pt x="4046" y="1171"/>
                    </a:lnTo>
                    <a:cubicBezTo>
                      <a:pt x="3572" y="585"/>
                      <a:pt x="2902" y="194"/>
                      <a:pt x="2149" y="55"/>
                    </a:cubicBezTo>
                    <a:cubicBezTo>
                      <a:pt x="1982" y="18"/>
                      <a:pt x="1814" y="0"/>
                      <a:pt x="1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2"/>
              <p:cNvSpPr/>
              <p:nvPr/>
            </p:nvSpPr>
            <p:spPr>
              <a:xfrm>
                <a:off x="5257950" y="3399425"/>
                <a:ext cx="321275" cy="191475"/>
              </a:xfrm>
              <a:custGeom>
                <a:avLst/>
                <a:gdLst/>
                <a:ahLst/>
                <a:cxnLst/>
                <a:rect l="l" t="t" r="r" b="b"/>
                <a:pathLst>
                  <a:path w="12851" h="7659" extrusionOk="0">
                    <a:moveTo>
                      <a:pt x="12329" y="0"/>
                    </a:moveTo>
                    <a:cubicBezTo>
                      <a:pt x="11580" y="0"/>
                      <a:pt x="10267" y="321"/>
                      <a:pt x="10267" y="321"/>
                    </a:cubicBezTo>
                    <a:cubicBezTo>
                      <a:pt x="9821" y="600"/>
                      <a:pt x="10155" y="1688"/>
                      <a:pt x="10155" y="1688"/>
                    </a:cubicBezTo>
                    <a:lnTo>
                      <a:pt x="0" y="7491"/>
                    </a:lnTo>
                    <a:lnTo>
                      <a:pt x="84" y="7659"/>
                    </a:lnTo>
                    <a:cubicBezTo>
                      <a:pt x="4101" y="5790"/>
                      <a:pt x="12750" y="740"/>
                      <a:pt x="12834" y="210"/>
                    </a:cubicBezTo>
                    <a:cubicBezTo>
                      <a:pt x="12850" y="55"/>
                      <a:pt x="12638" y="0"/>
                      <a:pt x="12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2"/>
              <p:cNvSpPr/>
              <p:nvPr/>
            </p:nvSpPr>
            <p:spPr>
              <a:xfrm>
                <a:off x="5254450" y="3401175"/>
                <a:ext cx="322250" cy="186950"/>
              </a:xfrm>
              <a:custGeom>
                <a:avLst/>
                <a:gdLst/>
                <a:ahLst/>
                <a:cxnLst/>
                <a:rect l="l" t="t" r="r" b="b"/>
                <a:pathLst>
                  <a:path w="12890" h="7478" extrusionOk="0">
                    <a:moveTo>
                      <a:pt x="12890" y="0"/>
                    </a:moveTo>
                    <a:lnTo>
                      <a:pt x="12890" y="0"/>
                    </a:lnTo>
                    <a:cubicBezTo>
                      <a:pt x="12834" y="28"/>
                      <a:pt x="12778" y="56"/>
                      <a:pt x="12751" y="84"/>
                    </a:cubicBezTo>
                    <a:cubicBezTo>
                      <a:pt x="12806" y="56"/>
                      <a:pt x="12834" y="28"/>
                      <a:pt x="12890" y="0"/>
                    </a:cubicBezTo>
                    <a:close/>
                    <a:moveTo>
                      <a:pt x="12751" y="84"/>
                    </a:moveTo>
                    <a:lnTo>
                      <a:pt x="12388" y="307"/>
                    </a:lnTo>
                    <a:lnTo>
                      <a:pt x="11021" y="1116"/>
                    </a:lnTo>
                    <a:cubicBezTo>
                      <a:pt x="9877" y="1814"/>
                      <a:pt x="8287" y="2790"/>
                      <a:pt x="6501" y="3795"/>
                    </a:cubicBezTo>
                    <a:cubicBezTo>
                      <a:pt x="4716" y="4827"/>
                      <a:pt x="3098" y="5748"/>
                      <a:pt x="1898" y="6389"/>
                    </a:cubicBezTo>
                    <a:lnTo>
                      <a:pt x="503" y="7170"/>
                    </a:lnTo>
                    <a:lnTo>
                      <a:pt x="140" y="7394"/>
                    </a:lnTo>
                    <a:cubicBezTo>
                      <a:pt x="84" y="7421"/>
                      <a:pt x="57" y="7449"/>
                      <a:pt x="1" y="7477"/>
                    </a:cubicBezTo>
                    <a:cubicBezTo>
                      <a:pt x="57" y="7449"/>
                      <a:pt x="112" y="7449"/>
                      <a:pt x="140" y="7421"/>
                    </a:cubicBezTo>
                    <a:lnTo>
                      <a:pt x="531" y="7226"/>
                    </a:lnTo>
                    <a:lnTo>
                      <a:pt x="1954" y="6473"/>
                    </a:lnTo>
                    <a:cubicBezTo>
                      <a:pt x="3153" y="5831"/>
                      <a:pt x="4771" y="4938"/>
                      <a:pt x="6557" y="3906"/>
                    </a:cubicBezTo>
                    <a:cubicBezTo>
                      <a:pt x="8343" y="2874"/>
                      <a:pt x="9933" y="1897"/>
                      <a:pt x="11077" y="1200"/>
                    </a:cubicBezTo>
                    <a:lnTo>
                      <a:pt x="12416" y="335"/>
                    </a:lnTo>
                    <a:lnTo>
                      <a:pt x="12751" y="84"/>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2"/>
              <p:cNvSpPr/>
              <p:nvPr/>
            </p:nvSpPr>
            <p:spPr>
              <a:xfrm>
                <a:off x="5506950" y="3404650"/>
                <a:ext cx="7700" cy="40475"/>
              </a:xfrm>
              <a:custGeom>
                <a:avLst/>
                <a:gdLst/>
                <a:ahLst/>
                <a:cxnLst/>
                <a:rect l="l" t="t" r="r" b="b"/>
                <a:pathLst>
                  <a:path w="308" h="1619" extrusionOk="0">
                    <a:moveTo>
                      <a:pt x="307" y="1"/>
                    </a:moveTo>
                    <a:cubicBezTo>
                      <a:pt x="112" y="224"/>
                      <a:pt x="28" y="503"/>
                      <a:pt x="28" y="782"/>
                    </a:cubicBezTo>
                    <a:cubicBezTo>
                      <a:pt x="0" y="1089"/>
                      <a:pt x="84" y="1368"/>
                      <a:pt x="251" y="1619"/>
                    </a:cubicBezTo>
                    <a:cubicBezTo>
                      <a:pt x="195" y="1340"/>
                      <a:pt x="140" y="1061"/>
                      <a:pt x="140" y="810"/>
                    </a:cubicBezTo>
                    <a:cubicBezTo>
                      <a:pt x="168" y="531"/>
                      <a:pt x="223" y="252"/>
                      <a:pt x="30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2"/>
              <p:cNvSpPr/>
              <p:nvPr/>
            </p:nvSpPr>
            <p:spPr>
              <a:xfrm>
                <a:off x="5439275" y="3426975"/>
                <a:ext cx="3525" cy="21650"/>
              </a:xfrm>
              <a:custGeom>
                <a:avLst/>
                <a:gdLst/>
                <a:ahLst/>
                <a:cxnLst/>
                <a:rect l="l" t="t" r="r" b="b"/>
                <a:pathLst>
                  <a:path w="141" h="866" extrusionOk="0">
                    <a:moveTo>
                      <a:pt x="113" y="1"/>
                    </a:moveTo>
                    <a:cubicBezTo>
                      <a:pt x="29" y="280"/>
                      <a:pt x="1" y="586"/>
                      <a:pt x="57" y="865"/>
                    </a:cubicBezTo>
                    <a:cubicBezTo>
                      <a:pt x="85" y="865"/>
                      <a:pt x="140" y="698"/>
                      <a:pt x="140" y="447"/>
                    </a:cubicBezTo>
                    <a:cubicBezTo>
                      <a:pt x="140" y="196"/>
                      <a:pt x="140" y="1"/>
                      <a:pt x="1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2"/>
              <p:cNvSpPr/>
              <p:nvPr/>
            </p:nvSpPr>
            <p:spPr>
              <a:xfrm>
                <a:off x="5420450" y="3432550"/>
                <a:ext cx="7000" cy="17475"/>
              </a:xfrm>
              <a:custGeom>
                <a:avLst/>
                <a:gdLst/>
                <a:ahLst/>
                <a:cxnLst/>
                <a:rect l="l" t="t" r="r" b="b"/>
                <a:pathLst>
                  <a:path w="280" h="699" extrusionOk="0">
                    <a:moveTo>
                      <a:pt x="252" y="1"/>
                    </a:moveTo>
                    <a:cubicBezTo>
                      <a:pt x="224" y="1"/>
                      <a:pt x="140" y="140"/>
                      <a:pt x="84" y="336"/>
                    </a:cubicBezTo>
                    <a:cubicBezTo>
                      <a:pt x="29" y="559"/>
                      <a:pt x="1" y="670"/>
                      <a:pt x="29" y="698"/>
                    </a:cubicBezTo>
                    <a:cubicBezTo>
                      <a:pt x="56" y="698"/>
                      <a:pt x="112" y="559"/>
                      <a:pt x="168" y="336"/>
                    </a:cubicBezTo>
                    <a:cubicBezTo>
                      <a:pt x="252" y="140"/>
                      <a:pt x="280" y="1"/>
                      <a:pt x="25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2"/>
              <p:cNvSpPr/>
              <p:nvPr/>
            </p:nvSpPr>
            <p:spPr>
              <a:xfrm>
                <a:off x="5400225" y="3426275"/>
                <a:ext cx="20950" cy="11875"/>
              </a:xfrm>
              <a:custGeom>
                <a:avLst/>
                <a:gdLst/>
                <a:ahLst/>
                <a:cxnLst/>
                <a:rect l="l" t="t" r="r" b="b"/>
                <a:pathLst>
                  <a:path w="838" h="475" extrusionOk="0">
                    <a:moveTo>
                      <a:pt x="810" y="1"/>
                    </a:moveTo>
                    <a:cubicBezTo>
                      <a:pt x="810" y="1"/>
                      <a:pt x="614" y="57"/>
                      <a:pt x="391" y="196"/>
                    </a:cubicBezTo>
                    <a:cubicBezTo>
                      <a:pt x="168" y="308"/>
                      <a:pt x="1" y="419"/>
                      <a:pt x="29" y="475"/>
                    </a:cubicBezTo>
                    <a:cubicBezTo>
                      <a:pt x="168" y="419"/>
                      <a:pt x="308" y="363"/>
                      <a:pt x="447" y="280"/>
                    </a:cubicBezTo>
                    <a:cubicBezTo>
                      <a:pt x="670" y="168"/>
                      <a:pt x="838" y="29"/>
                      <a:pt x="8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2"/>
              <p:cNvSpPr/>
              <p:nvPr/>
            </p:nvSpPr>
            <p:spPr>
              <a:xfrm>
                <a:off x="5389775" y="3415125"/>
                <a:ext cx="23725" cy="11875"/>
              </a:xfrm>
              <a:custGeom>
                <a:avLst/>
                <a:gdLst/>
                <a:ahLst/>
                <a:cxnLst/>
                <a:rect l="l" t="t" r="r" b="b"/>
                <a:pathLst>
                  <a:path w="949" h="475" extrusionOk="0">
                    <a:moveTo>
                      <a:pt x="949" y="0"/>
                    </a:moveTo>
                    <a:lnTo>
                      <a:pt x="949" y="0"/>
                    </a:lnTo>
                    <a:cubicBezTo>
                      <a:pt x="781" y="56"/>
                      <a:pt x="642" y="140"/>
                      <a:pt x="474" y="251"/>
                    </a:cubicBezTo>
                    <a:cubicBezTo>
                      <a:pt x="307" y="307"/>
                      <a:pt x="168" y="363"/>
                      <a:pt x="0" y="475"/>
                    </a:cubicBezTo>
                    <a:cubicBezTo>
                      <a:pt x="195" y="475"/>
                      <a:pt x="363" y="419"/>
                      <a:pt x="530" y="335"/>
                    </a:cubicBezTo>
                    <a:cubicBezTo>
                      <a:pt x="698" y="279"/>
                      <a:pt x="837" y="168"/>
                      <a:pt x="9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2"/>
              <p:cNvSpPr/>
              <p:nvPr/>
            </p:nvSpPr>
            <p:spPr>
              <a:xfrm>
                <a:off x="5437625" y="3394200"/>
                <a:ext cx="30275" cy="36300"/>
              </a:xfrm>
              <a:custGeom>
                <a:avLst/>
                <a:gdLst/>
                <a:ahLst/>
                <a:cxnLst/>
                <a:rect l="l" t="t" r="r" b="b"/>
                <a:pathLst>
                  <a:path w="1211" h="1452" extrusionOk="0">
                    <a:moveTo>
                      <a:pt x="988" y="112"/>
                    </a:moveTo>
                    <a:cubicBezTo>
                      <a:pt x="1099" y="112"/>
                      <a:pt x="1127" y="224"/>
                      <a:pt x="1071" y="335"/>
                    </a:cubicBezTo>
                    <a:cubicBezTo>
                      <a:pt x="1016" y="419"/>
                      <a:pt x="932" y="530"/>
                      <a:pt x="848" y="614"/>
                    </a:cubicBezTo>
                    <a:cubicBezTo>
                      <a:pt x="737" y="754"/>
                      <a:pt x="597" y="921"/>
                      <a:pt x="458" y="1061"/>
                    </a:cubicBezTo>
                    <a:cubicBezTo>
                      <a:pt x="315" y="1160"/>
                      <a:pt x="194" y="1238"/>
                      <a:pt x="114" y="1290"/>
                    </a:cubicBezTo>
                    <a:lnTo>
                      <a:pt x="114" y="1290"/>
                    </a:lnTo>
                    <a:cubicBezTo>
                      <a:pt x="98" y="1166"/>
                      <a:pt x="103" y="1037"/>
                      <a:pt x="123" y="921"/>
                    </a:cubicBezTo>
                    <a:cubicBezTo>
                      <a:pt x="151" y="726"/>
                      <a:pt x="234" y="558"/>
                      <a:pt x="374" y="391"/>
                    </a:cubicBezTo>
                    <a:cubicBezTo>
                      <a:pt x="541" y="224"/>
                      <a:pt x="764" y="112"/>
                      <a:pt x="988" y="112"/>
                    </a:cubicBezTo>
                    <a:close/>
                    <a:moveTo>
                      <a:pt x="1016" y="0"/>
                    </a:moveTo>
                    <a:cubicBezTo>
                      <a:pt x="513" y="28"/>
                      <a:pt x="123" y="419"/>
                      <a:pt x="39" y="893"/>
                    </a:cubicBezTo>
                    <a:cubicBezTo>
                      <a:pt x="39" y="1033"/>
                      <a:pt x="39" y="1200"/>
                      <a:pt x="67" y="1312"/>
                    </a:cubicBezTo>
                    <a:cubicBezTo>
                      <a:pt x="68" y="1314"/>
                      <a:pt x="69" y="1317"/>
                      <a:pt x="71" y="1319"/>
                    </a:cubicBezTo>
                    <a:lnTo>
                      <a:pt x="71" y="1319"/>
                    </a:lnTo>
                    <a:cubicBezTo>
                      <a:pt x="23" y="1351"/>
                      <a:pt x="0" y="1367"/>
                      <a:pt x="11" y="1367"/>
                    </a:cubicBezTo>
                    <a:cubicBezTo>
                      <a:pt x="34" y="1360"/>
                      <a:pt x="57" y="1351"/>
                      <a:pt x="80" y="1342"/>
                    </a:cubicBezTo>
                    <a:lnTo>
                      <a:pt x="80" y="1342"/>
                    </a:lnTo>
                    <a:cubicBezTo>
                      <a:pt x="97" y="1387"/>
                      <a:pt x="105" y="1428"/>
                      <a:pt x="151" y="1451"/>
                    </a:cubicBezTo>
                    <a:cubicBezTo>
                      <a:pt x="137" y="1410"/>
                      <a:pt x="127" y="1368"/>
                      <a:pt x="119" y="1324"/>
                    </a:cubicBezTo>
                    <a:lnTo>
                      <a:pt x="119" y="1324"/>
                    </a:lnTo>
                    <a:cubicBezTo>
                      <a:pt x="250" y="1263"/>
                      <a:pt x="376" y="1176"/>
                      <a:pt x="485" y="1088"/>
                    </a:cubicBezTo>
                    <a:cubicBezTo>
                      <a:pt x="653" y="977"/>
                      <a:pt x="792" y="837"/>
                      <a:pt x="932" y="670"/>
                    </a:cubicBezTo>
                    <a:cubicBezTo>
                      <a:pt x="1016" y="586"/>
                      <a:pt x="1099" y="475"/>
                      <a:pt x="1155" y="391"/>
                    </a:cubicBezTo>
                    <a:cubicBezTo>
                      <a:pt x="1211" y="307"/>
                      <a:pt x="1211" y="224"/>
                      <a:pt x="1211" y="168"/>
                    </a:cubicBezTo>
                    <a:cubicBezTo>
                      <a:pt x="1183" y="56"/>
                      <a:pt x="1099" y="0"/>
                      <a:pt x="10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2"/>
              <p:cNvSpPr/>
              <p:nvPr/>
            </p:nvSpPr>
            <p:spPr>
              <a:xfrm>
                <a:off x="5412775" y="3409375"/>
                <a:ext cx="28625" cy="18775"/>
              </a:xfrm>
              <a:custGeom>
                <a:avLst/>
                <a:gdLst/>
                <a:ahLst/>
                <a:cxnLst/>
                <a:rect l="l" t="t" r="r" b="b"/>
                <a:pathLst>
                  <a:path w="1145" h="751" extrusionOk="0">
                    <a:moveTo>
                      <a:pt x="377" y="0"/>
                    </a:moveTo>
                    <a:cubicBezTo>
                      <a:pt x="287" y="0"/>
                      <a:pt x="196" y="21"/>
                      <a:pt x="112" y="63"/>
                    </a:cubicBezTo>
                    <a:cubicBezTo>
                      <a:pt x="1" y="147"/>
                      <a:pt x="1" y="286"/>
                      <a:pt x="85" y="370"/>
                    </a:cubicBezTo>
                    <a:cubicBezTo>
                      <a:pt x="140" y="454"/>
                      <a:pt x="196" y="509"/>
                      <a:pt x="280" y="537"/>
                    </a:cubicBezTo>
                    <a:cubicBezTo>
                      <a:pt x="419" y="621"/>
                      <a:pt x="559" y="677"/>
                      <a:pt x="698" y="705"/>
                    </a:cubicBezTo>
                    <a:cubicBezTo>
                      <a:pt x="764" y="737"/>
                      <a:pt x="839" y="751"/>
                      <a:pt x="918" y="751"/>
                    </a:cubicBezTo>
                    <a:cubicBezTo>
                      <a:pt x="973" y="751"/>
                      <a:pt x="1031" y="744"/>
                      <a:pt x="1089" y="733"/>
                    </a:cubicBezTo>
                    <a:cubicBezTo>
                      <a:pt x="1089" y="733"/>
                      <a:pt x="949" y="705"/>
                      <a:pt x="726" y="649"/>
                    </a:cubicBezTo>
                    <a:cubicBezTo>
                      <a:pt x="587" y="593"/>
                      <a:pt x="447" y="537"/>
                      <a:pt x="336" y="454"/>
                    </a:cubicBezTo>
                    <a:cubicBezTo>
                      <a:pt x="224" y="398"/>
                      <a:pt x="57" y="230"/>
                      <a:pt x="168" y="147"/>
                    </a:cubicBezTo>
                    <a:cubicBezTo>
                      <a:pt x="231" y="122"/>
                      <a:pt x="299" y="108"/>
                      <a:pt x="368" y="108"/>
                    </a:cubicBezTo>
                    <a:cubicBezTo>
                      <a:pt x="453" y="108"/>
                      <a:pt x="538" y="128"/>
                      <a:pt x="615" y="175"/>
                    </a:cubicBezTo>
                    <a:cubicBezTo>
                      <a:pt x="726" y="230"/>
                      <a:pt x="838" y="314"/>
                      <a:pt x="921" y="398"/>
                    </a:cubicBezTo>
                    <a:cubicBezTo>
                      <a:pt x="1005" y="509"/>
                      <a:pt x="1089" y="621"/>
                      <a:pt x="1145" y="733"/>
                    </a:cubicBezTo>
                    <a:cubicBezTo>
                      <a:pt x="1145" y="593"/>
                      <a:pt x="1089" y="454"/>
                      <a:pt x="1005" y="342"/>
                    </a:cubicBezTo>
                    <a:cubicBezTo>
                      <a:pt x="894" y="230"/>
                      <a:pt x="782" y="119"/>
                      <a:pt x="642" y="63"/>
                    </a:cubicBezTo>
                    <a:cubicBezTo>
                      <a:pt x="559" y="21"/>
                      <a:pt x="468" y="0"/>
                      <a:pt x="3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2"/>
              <p:cNvSpPr/>
              <p:nvPr/>
            </p:nvSpPr>
            <p:spPr>
              <a:xfrm>
                <a:off x="5228650" y="3517975"/>
                <a:ext cx="98375" cy="30400"/>
              </a:xfrm>
              <a:custGeom>
                <a:avLst/>
                <a:gdLst/>
                <a:ahLst/>
                <a:cxnLst/>
                <a:rect l="l" t="t" r="r" b="b"/>
                <a:pathLst>
                  <a:path w="3935" h="1216" extrusionOk="0">
                    <a:moveTo>
                      <a:pt x="1705" y="1"/>
                    </a:moveTo>
                    <a:cubicBezTo>
                      <a:pt x="1309" y="1"/>
                      <a:pt x="908" y="88"/>
                      <a:pt x="531" y="266"/>
                    </a:cubicBezTo>
                    <a:cubicBezTo>
                      <a:pt x="391" y="322"/>
                      <a:pt x="252" y="434"/>
                      <a:pt x="112" y="518"/>
                    </a:cubicBezTo>
                    <a:cubicBezTo>
                      <a:pt x="84" y="545"/>
                      <a:pt x="28" y="573"/>
                      <a:pt x="0" y="629"/>
                    </a:cubicBezTo>
                    <a:cubicBezTo>
                      <a:pt x="0" y="631"/>
                      <a:pt x="2" y="632"/>
                      <a:pt x="4" y="632"/>
                    </a:cubicBezTo>
                    <a:cubicBezTo>
                      <a:pt x="30" y="632"/>
                      <a:pt x="223" y="477"/>
                      <a:pt x="558" y="322"/>
                    </a:cubicBezTo>
                    <a:cubicBezTo>
                      <a:pt x="913" y="170"/>
                      <a:pt x="1290" y="95"/>
                      <a:pt x="1664" y="95"/>
                    </a:cubicBezTo>
                    <a:cubicBezTo>
                      <a:pt x="2318" y="95"/>
                      <a:pt x="2963" y="325"/>
                      <a:pt x="3460" y="769"/>
                    </a:cubicBezTo>
                    <a:cubicBezTo>
                      <a:pt x="3767" y="1020"/>
                      <a:pt x="3906" y="1215"/>
                      <a:pt x="3934" y="1215"/>
                    </a:cubicBezTo>
                    <a:cubicBezTo>
                      <a:pt x="3906" y="1159"/>
                      <a:pt x="3878" y="1103"/>
                      <a:pt x="3851" y="1048"/>
                    </a:cubicBezTo>
                    <a:cubicBezTo>
                      <a:pt x="3739" y="936"/>
                      <a:pt x="3627" y="824"/>
                      <a:pt x="3516" y="713"/>
                    </a:cubicBezTo>
                    <a:cubicBezTo>
                      <a:pt x="3011" y="243"/>
                      <a:pt x="2364" y="1"/>
                      <a:pt x="17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2"/>
              <p:cNvSpPr/>
              <p:nvPr/>
            </p:nvSpPr>
            <p:spPr>
              <a:xfrm>
                <a:off x="5340950" y="3485525"/>
                <a:ext cx="55125" cy="31450"/>
              </a:xfrm>
              <a:custGeom>
                <a:avLst/>
                <a:gdLst/>
                <a:ahLst/>
                <a:cxnLst/>
                <a:rect l="l" t="t" r="r" b="b"/>
                <a:pathLst>
                  <a:path w="2205" h="1258" extrusionOk="0">
                    <a:moveTo>
                      <a:pt x="2198" y="0"/>
                    </a:moveTo>
                    <a:cubicBezTo>
                      <a:pt x="2136" y="0"/>
                      <a:pt x="1676" y="297"/>
                      <a:pt x="1088" y="644"/>
                    </a:cubicBezTo>
                    <a:cubicBezTo>
                      <a:pt x="474" y="979"/>
                      <a:pt x="0" y="1230"/>
                      <a:pt x="0" y="1258"/>
                    </a:cubicBezTo>
                    <a:cubicBezTo>
                      <a:pt x="391" y="1118"/>
                      <a:pt x="781" y="951"/>
                      <a:pt x="1172" y="728"/>
                    </a:cubicBezTo>
                    <a:cubicBezTo>
                      <a:pt x="1535" y="532"/>
                      <a:pt x="1897" y="281"/>
                      <a:pt x="2204" y="2"/>
                    </a:cubicBezTo>
                    <a:cubicBezTo>
                      <a:pt x="2203" y="1"/>
                      <a:pt x="2201" y="0"/>
                      <a:pt x="219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2"/>
              <p:cNvSpPr/>
              <p:nvPr/>
            </p:nvSpPr>
            <p:spPr>
              <a:xfrm>
                <a:off x="5303975" y="3538175"/>
                <a:ext cx="11875" cy="8225"/>
              </a:xfrm>
              <a:custGeom>
                <a:avLst/>
                <a:gdLst/>
                <a:ahLst/>
                <a:cxnLst/>
                <a:rect l="l" t="t" r="r" b="b"/>
                <a:pathLst>
                  <a:path w="475" h="329" extrusionOk="0">
                    <a:moveTo>
                      <a:pt x="42" y="1"/>
                    </a:moveTo>
                    <a:cubicBezTo>
                      <a:pt x="16" y="1"/>
                      <a:pt x="1" y="7"/>
                      <a:pt x="1" y="16"/>
                    </a:cubicBezTo>
                    <a:cubicBezTo>
                      <a:pt x="1" y="44"/>
                      <a:pt x="84" y="100"/>
                      <a:pt x="196" y="184"/>
                    </a:cubicBezTo>
                    <a:cubicBezTo>
                      <a:pt x="317" y="256"/>
                      <a:pt x="396" y="329"/>
                      <a:pt x="433" y="329"/>
                    </a:cubicBezTo>
                    <a:cubicBezTo>
                      <a:pt x="438" y="329"/>
                      <a:pt x="443" y="327"/>
                      <a:pt x="447" y="323"/>
                    </a:cubicBezTo>
                    <a:cubicBezTo>
                      <a:pt x="475" y="323"/>
                      <a:pt x="419" y="184"/>
                      <a:pt x="280" y="100"/>
                    </a:cubicBezTo>
                    <a:cubicBezTo>
                      <a:pt x="187" y="26"/>
                      <a:pt x="94"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2"/>
              <p:cNvSpPr/>
              <p:nvPr/>
            </p:nvSpPr>
            <p:spPr>
              <a:xfrm>
                <a:off x="5279575" y="3528700"/>
                <a:ext cx="11175" cy="4150"/>
              </a:xfrm>
              <a:custGeom>
                <a:avLst/>
                <a:gdLst/>
                <a:ahLst/>
                <a:cxnLst/>
                <a:rect l="l" t="t" r="r" b="b"/>
                <a:pathLst>
                  <a:path w="447" h="166" extrusionOk="0">
                    <a:moveTo>
                      <a:pt x="96" y="1"/>
                    </a:moveTo>
                    <a:cubicBezTo>
                      <a:pt x="37" y="1"/>
                      <a:pt x="0" y="17"/>
                      <a:pt x="0" y="33"/>
                    </a:cubicBezTo>
                    <a:cubicBezTo>
                      <a:pt x="0" y="61"/>
                      <a:pt x="84" y="89"/>
                      <a:pt x="223" y="144"/>
                    </a:cubicBezTo>
                    <a:cubicBezTo>
                      <a:pt x="279" y="158"/>
                      <a:pt x="335" y="165"/>
                      <a:pt x="377" y="165"/>
                    </a:cubicBezTo>
                    <a:cubicBezTo>
                      <a:pt x="419" y="165"/>
                      <a:pt x="446" y="158"/>
                      <a:pt x="446" y="144"/>
                    </a:cubicBezTo>
                    <a:cubicBezTo>
                      <a:pt x="446" y="89"/>
                      <a:pt x="363" y="61"/>
                      <a:pt x="251" y="33"/>
                    </a:cubicBezTo>
                    <a:cubicBezTo>
                      <a:pt x="192" y="9"/>
                      <a:pt x="138" y="1"/>
                      <a:pt x="9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2"/>
              <p:cNvSpPr/>
              <p:nvPr/>
            </p:nvSpPr>
            <p:spPr>
              <a:xfrm>
                <a:off x="5254450" y="3528525"/>
                <a:ext cx="13275" cy="4625"/>
              </a:xfrm>
              <a:custGeom>
                <a:avLst/>
                <a:gdLst/>
                <a:ahLst/>
                <a:cxnLst/>
                <a:rect l="l" t="t" r="r" b="b"/>
                <a:pathLst>
                  <a:path w="531" h="185" extrusionOk="0">
                    <a:moveTo>
                      <a:pt x="373" y="1"/>
                    </a:moveTo>
                    <a:cubicBezTo>
                      <a:pt x="338" y="1"/>
                      <a:pt x="297" y="4"/>
                      <a:pt x="252" y="12"/>
                    </a:cubicBezTo>
                    <a:cubicBezTo>
                      <a:pt x="84" y="40"/>
                      <a:pt x="1" y="151"/>
                      <a:pt x="29" y="179"/>
                    </a:cubicBezTo>
                    <a:cubicBezTo>
                      <a:pt x="29" y="183"/>
                      <a:pt x="31" y="185"/>
                      <a:pt x="35" y="185"/>
                    </a:cubicBezTo>
                    <a:cubicBezTo>
                      <a:pt x="61" y="185"/>
                      <a:pt x="160" y="123"/>
                      <a:pt x="280" y="123"/>
                    </a:cubicBezTo>
                    <a:cubicBezTo>
                      <a:pt x="419" y="96"/>
                      <a:pt x="531" y="123"/>
                      <a:pt x="531" y="68"/>
                    </a:cubicBezTo>
                    <a:cubicBezTo>
                      <a:pt x="531" y="27"/>
                      <a:pt x="471" y="1"/>
                      <a:pt x="37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2"/>
              <p:cNvSpPr/>
              <p:nvPr/>
            </p:nvSpPr>
            <p:spPr>
              <a:xfrm>
                <a:off x="5238425" y="3535500"/>
                <a:ext cx="7000" cy="2700"/>
              </a:xfrm>
              <a:custGeom>
                <a:avLst/>
                <a:gdLst/>
                <a:ahLst/>
                <a:cxnLst/>
                <a:rect l="l" t="t" r="r" b="b"/>
                <a:pathLst>
                  <a:path w="280" h="108" extrusionOk="0">
                    <a:moveTo>
                      <a:pt x="205" y="0"/>
                    </a:moveTo>
                    <a:cubicBezTo>
                      <a:pt x="186" y="0"/>
                      <a:pt x="164" y="4"/>
                      <a:pt x="140" y="12"/>
                    </a:cubicBezTo>
                    <a:cubicBezTo>
                      <a:pt x="56" y="12"/>
                      <a:pt x="0" y="40"/>
                      <a:pt x="0" y="68"/>
                    </a:cubicBezTo>
                    <a:cubicBezTo>
                      <a:pt x="0" y="87"/>
                      <a:pt x="28" y="107"/>
                      <a:pt x="74" y="107"/>
                    </a:cubicBezTo>
                    <a:cubicBezTo>
                      <a:pt x="93" y="107"/>
                      <a:pt x="115" y="104"/>
                      <a:pt x="140" y="96"/>
                    </a:cubicBezTo>
                    <a:cubicBezTo>
                      <a:pt x="223" y="96"/>
                      <a:pt x="279" y="68"/>
                      <a:pt x="279" y="40"/>
                    </a:cubicBezTo>
                    <a:cubicBezTo>
                      <a:pt x="279" y="20"/>
                      <a:pt x="251" y="0"/>
                      <a:pt x="2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2"/>
              <p:cNvSpPr/>
              <p:nvPr/>
            </p:nvSpPr>
            <p:spPr>
              <a:xfrm>
                <a:off x="3867875" y="2519550"/>
                <a:ext cx="1507975" cy="914425"/>
              </a:xfrm>
              <a:custGeom>
                <a:avLst/>
                <a:gdLst/>
                <a:ahLst/>
                <a:cxnLst/>
                <a:rect l="l" t="t" r="r" b="b"/>
                <a:pathLst>
                  <a:path w="60319" h="36577" extrusionOk="0">
                    <a:moveTo>
                      <a:pt x="36660" y="1"/>
                    </a:moveTo>
                    <a:cubicBezTo>
                      <a:pt x="34037" y="1"/>
                      <a:pt x="31526" y="1061"/>
                      <a:pt x="29685" y="2930"/>
                    </a:cubicBezTo>
                    <a:lnTo>
                      <a:pt x="1" y="30941"/>
                    </a:lnTo>
                    <a:lnTo>
                      <a:pt x="21399" y="31220"/>
                    </a:lnTo>
                    <a:lnTo>
                      <a:pt x="36046" y="17968"/>
                    </a:lnTo>
                    <a:lnTo>
                      <a:pt x="50693" y="36577"/>
                    </a:lnTo>
                    <a:lnTo>
                      <a:pt x="60318" y="31025"/>
                    </a:lnTo>
                    <a:lnTo>
                      <a:pt x="45141" y="4911"/>
                    </a:lnTo>
                    <a:cubicBezTo>
                      <a:pt x="43383" y="1870"/>
                      <a:pt x="40147" y="1"/>
                      <a:pt x="3666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2"/>
              <p:cNvSpPr/>
              <p:nvPr/>
            </p:nvSpPr>
            <p:spPr>
              <a:xfrm>
                <a:off x="3623750" y="3183550"/>
                <a:ext cx="1375450" cy="392700"/>
              </a:xfrm>
              <a:custGeom>
                <a:avLst/>
                <a:gdLst/>
                <a:ahLst/>
                <a:cxnLst/>
                <a:rect l="l" t="t" r="r" b="b"/>
                <a:pathLst>
                  <a:path w="55018" h="15708" extrusionOk="0">
                    <a:moveTo>
                      <a:pt x="15206" y="1"/>
                    </a:moveTo>
                    <a:cubicBezTo>
                      <a:pt x="14062" y="1"/>
                      <a:pt x="12946" y="252"/>
                      <a:pt x="11914" y="726"/>
                    </a:cubicBezTo>
                    <a:lnTo>
                      <a:pt x="1033" y="5776"/>
                    </a:lnTo>
                    <a:cubicBezTo>
                      <a:pt x="894" y="6167"/>
                      <a:pt x="1" y="15708"/>
                      <a:pt x="12862" y="15708"/>
                    </a:cubicBezTo>
                    <a:lnTo>
                      <a:pt x="47150" y="15708"/>
                    </a:lnTo>
                    <a:cubicBezTo>
                      <a:pt x="51502" y="15708"/>
                      <a:pt x="55018" y="12193"/>
                      <a:pt x="55018" y="7868"/>
                    </a:cubicBezTo>
                    <a:cubicBezTo>
                      <a:pt x="55018" y="3516"/>
                      <a:pt x="51502" y="1"/>
                      <a:pt x="471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2"/>
              <p:cNvSpPr/>
              <p:nvPr/>
            </p:nvSpPr>
            <p:spPr>
              <a:xfrm>
                <a:off x="4087575" y="3180075"/>
                <a:ext cx="790975" cy="7000"/>
              </a:xfrm>
              <a:custGeom>
                <a:avLst/>
                <a:gdLst/>
                <a:ahLst/>
                <a:cxnLst/>
                <a:rect l="l" t="t" r="r" b="b"/>
                <a:pathLst>
                  <a:path w="31639" h="280" extrusionOk="0">
                    <a:moveTo>
                      <a:pt x="15820" y="0"/>
                    </a:moveTo>
                    <a:cubicBezTo>
                      <a:pt x="7087" y="0"/>
                      <a:pt x="1" y="56"/>
                      <a:pt x="1" y="140"/>
                    </a:cubicBezTo>
                    <a:cubicBezTo>
                      <a:pt x="1" y="224"/>
                      <a:pt x="7087" y="279"/>
                      <a:pt x="15820" y="279"/>
                    </a:cubicBezTo>
                    <a:cubicBezTo>
                      <a:pt x="24552" y="279"/>
                      <a:pt x="31638" y="224"/>
                      <a:pt x="31638" y="140"/>
                    </a:cubicBezTo>
                    <a:cubicBezTo>
                      <a:pt x="31638" y="56"/>
                      <a:pt x="24552" y="0"/>
                      <a:pt x="158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2"/>
              <p:cNvSpPr/>
              <p:nvPr/>
            </p:nvSpPr>
            <p:spPr>
              <a:xfrm>
                <a:off x="4741175" y="2805525"/>
                <a:ext cx="30650" cy="163250"/>
              </a:xfrm>
              <a:custGeom>
                <a:avLst/>
                <a:gdLst/>
                <a:ahLst/>
                <a:cxnLst/>
                <a:rect l="l" t="t" r="r" b="b"/>
                <a:pathLst>
                  <a:path w="1226" h="6530" extrusionOk="0">
                    <a:moveTo>
                      <a:pt x="191" y="0"/>
                    </a:moveTo>
                    <a:cubicBezTo>
                      <a:pt x="108" y="0"/>
                      <a:pt x="1" y="1496"/>
                      <a:pt x="277" y="3321"/>
                    </a:cubicBezTo>
                    <a:cubicBezTo>
                      <a:pt x="526" y="5116"/>
                      <a:pt x="1048" y="6529"/>
                      <a:pt x="1139" y="6529"/>
                    </a:cubicBezTo>
                    <a:cubicBezTo>
                      <a:pt x="1140" y="6529"/>
                      <a:pt x="1141" y="6529"/>
                      <a:pt x="1142" y="6529"/>
                    </a:cubicBezTo>
                    <a:cubicBezTo>
                      <a:pt x="1226" y="6501"/>
                      <a:pt x="807" y="5078"/>
                      <a:pt x="528" y="3265"/>
                    </a:cubicBezTo>
                    <a:cubicBezTo>
                      <a:pt x="277" y="1479"/>
                      <a:pt x="277" y="1"/>
                      <a:pt x="193" y="1"/>
                    </a:cubicBezTo>
                    <a:cubicBezTo>
                      <a:pt x="193" y="0"/>
                      <a:pt x="192" y="0"/>
                      <a:pt x="19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2"/>
              <p:cNvSpPr/>
              <p:nvPr/>
            </p:nvSpPr>
            <p:spPr>
              <a:xfrm>
                <a:off x="4766925" y="2799950"/>
                <a:ext cx="19550" cy="167425"/>
              </a:xfrm>
              <a:custGeom>
                <a:avLst/>
                <a:gdLst/>
                <a:ahLst/>
                <a:cxnLst/>
                <a:rect l="l" t="t" r="r" b="b"/>
                <a:pathLst>
                  <a:path w="782" h="6697" extrusionOk="0">
                    <a:moveTo>
                      <a:pt x="642" y="0"/>
                    </a:moveTo>
                    <a:cubicBezTo>
                      <a:pt x="530" y="0"/>
                      <a:pt x="503" y="1507"/>
                      <a:pt x="363" y="3348"/>
                    </a:cubicBezTo>
                    <a:cubicBezTo>
                      <a:pt x="196" y="5190"/>
                      <a:pt x="0" y="6696"/>
                      <a:pt x="56" y="6696"/>
                    </a:cubicBezTo>
                    <a:cubicBezTo>
                      <a:pt x="57" y="6696"/>
                      <a:pt x="58" y="6696"/>
                      <a:pt x="59" y="6696"/>
                    </a:cubicBezTo>
                    <a:cubicBezTo>
                      <a:pt x="146" y="6696"/>
                      <a:pt x="476" y="5228"/>
                      <a:pt x="642" y="3376"/>
                    </a:cubicBezTo>
                    <a:cubicBezTo>
                      <a:pt x="782" y="1507"/>
                      <a:pt x="698" y="0"/>
                      <a:pt x="64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2"/>
              <p:cNvSpPr/>
              <p:nvPr/>
            </p:nvSpPr>
            <p:spPr>
              <a:xfrm>
                <a:off x="4044350" y="1453075"/>
                <a:ext cx="595175" cy="321900"/>
              </a:xfrm>
              <a:custGeom>
                <a:avLst/>
                <a:gdLst/>
                <a:ahLst/>
                <a:cxnLst/>
                <a:rect l="l" t="t" r="r" b="b"/>
                <a:pathLst>
                  <a:path w="23807" h="12876" extrusionOk="0">
                    <a:moveTo>
                      <a:pt x="8548" y="0"/>
                    </a:moveTo>
                    <a:cubicBezTo>
                      <a:pt x="7906" y="0"/>
                      <a:pt x="7298" y="165"/>
                      <a:pt x="6863" y="616"/>
                    </a:cubicBezTo>
                    <a:cubicBezTo>
                      <a:pt x="6333" y="1146"/>
                      <a:pt x="6166" y="1955"/>
                      <a:pt x="5552" y="2346"/>
                    </a:cubicBezTo>
                    <a:cubicBezTo>
                      <a:pt x="5245" y="2544"/>
                      <a:pt x="4906" y="2605"/>
                      <a:pt x="4552" y="2605"/>
                    </a:cubicBezTo>
                    <a:cubicBezTo>
                      <a:pt x="3985" y="2605"/>
                      <a:pt x="3378" y="2448"/>
                      <a:pt x="2798" y="2448"/>
                    </a:cubicBezTo>
                    <a:cubicBezTo>
                      <a:pt x="2721" y="2448"/>
                      <a:pt x="2643" y="2451"/>
                      <a:pt x="2567" y="2457"/>
                    </a:cubicBezTo>
                    <a:cubicBezTo>
                      <a:pt x="1562" y="2569"/>
                      <a:pt x="698" y="3238"/>
                      <a:pt x="363" y="4187"/>
                    </a:cubicBezTo>
                    <a:cubicBezTo>
                      <a:pt x="0" y="5136"/>
                      <a:pt x="140" y="6196"/>
                      <a:pt x="698" y="7033"/>
                    </a:cubicBezTo>
                    <a:cubicBezTo>
                      <a:pt x="1004" y="7507"/>
                      <a:pt x="1451" y="7926"/>
                      <a:pt x="1590" y="8456"/>
                    </a:cubicBezTo>
                    <a:cubicBezTo>
                      <a:pt x="1758" y="9209"/>
                      <a:pt x="1339" y="9906"/>
                      <a:pt x="1088" y="10604"/>
                    </a:cubicBezTo>
                    <a:cubicBezTo>
                      <a:pt x="809" y="11301"/>
                      <a:pt x="725" y="12194"/>
                      <a:pt x="1311" y="12668"/>
                    </a:cubicBezTo>
                    <a:cubicBezTo>
                      <a:pt x="1499" y="12811"/>
                      <a:pt x="1710" y="12875"/>
                      <a:pt x="1915" y="12875"/>
                    </a:cubicBezTo>
                    <a:cubicBezTo>
                      <a:pt x="2471" y="12875"/>
                      <a:pt x="2991" y="12407"/>
                      <a:pt x="2929" y="11776"/>
                    </a:cubicBezTo>
                    <a:lnTo>
                      <a:pt x="17549" y="10185"/>
                    </a:lnTo>
                    <a:cubicBezTo>
                      <a:pt x="17780" y="10235"/>
                      <a:pt x="17999" y="10258"/>
                      <a:pt x="18205" y="10258"/>
                    </a:cubicBezTo>
                    <a:cubicBezTo>
                      <a:pt x="19838" y="10258"/>
                      <a:pt x="20698" y="8836"/>
                      <a:pt x="21120" y="8316"/>
                    </a:cubicBezTo>
                    <a:cubicBezTo>
                      <a:pt x="23806" y="4970"/>
                      <a:pt x="21243" y="243"/>
                      <a:pt x="17299" y="243"/>
                    </a:cubicBezTo>
                    <a:cubicBezTo>
                      <a:pt x="16902" y="243"/>
                      <a:pt x="16491" y="291"/>
                      <a:pt x="16070" y="393"/>
                    </a:cubicBezTo>
                    <a:cubicBezTo>
                      <a:pt x="15149" y="616"/>
                      <a:pt x="14284" y="1090"/>
                      <a:pt x="13336" y="1146"/>
                    </a:cubicBezTo>
                    <a:cubicBezTo>
                      <a:pt x="13284" y="1149"/>
                      <a:pt x="13233" y="1150"/>
                      <a:pt x="13182" y="1150"/>
                    </a:cubicBezTo>
                    <a:cubicBezTo>
                      <a:pt x="12097" y="1150"/>
                      <a:pt x="11084" y="600"/>
                      <a:pt x="10072" y="253"/>
                    </a:cubicBezTo>
                    <a:cubicBezTo>
                      <a:pt x="9589" y="105"/>
                      <a:pt x="9058" y="0"/>
                      <a:pt x="854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2"/>
              <p:cNvSpPr/>
              <p:nvPr/>
            </p:nvSpPr>
            <p:spPr>
              <a:xfrm>
                <a:off x="4019925" y="1552150"/>
                <a:ext cx="488250" cy="734800"/>
              </a:xfrm>
              <a:custGeom>
                <a:avLst/>
                <a:gdLst/>
                <a:ahLst/>
                <a:cxnLst/>
                <a:rect l="l" t="t" r="r" b="b"/>
                <a:pathLst>
                  <a:path w="19530" h="29392" extrusionOk="0">
                    <a:moveTo>
                      <a:pt x="5078" y="1"/>
                    </a:moveTo>
                    <a:lnTo>
                      <a:pt x="4799" y="1480"/>
                    </a:lnTo>
                    <a:lnTo>
                      <a:pt x="503" y="23715"/>
                    </a:lnTo>
                    <a:cubicBezTo>
                      <a:pt x="1" y="26310"/>
                      <a:pt x="1814" y="28793"/>
                      <a:pt x="4576" y="29295"/>
                    </a:cubicBezTo>
                    <a:cubicBezTo>
                      <a:pt x="4920" y="29360"/>
                      <a:pt x="5263" y="29392"/>
                      <a:pt x="5600" y="29392"/>
                    </a:cubicBezTo>
                    <a:cubicBezTo>
                      <a:pt x="8001" y="29392"/>
                      <a:pt x="10141" y="27803"/>
                      <a:pt x="10630" y="25529"/>
                    </a:cubicBezTo>
                    <a:cubicBezTo>
                      <a:pt x="11216" y="22794"/>
                      <a:pt x="11858" y="19949"/>
                      <a:pt x="11858" y="19949"/>
                    </a:cubicBezTo>
                    <a:cubicBezTo>
                      <a:pt x="11858" y="19949"/>
                      <a:pt x="11870" y="19949"/>
                      <a:pt x="11895" y="19949"/>
                    </a:cubicBezTo>
                    <a:cubicBezTo>
                      <a:pt x="12283" y="19949"/>
                      <a:pt x="15611" y="19826"/>
                      <a:pt x="17186" y="15652"/>
                    </a:cubicBezTo>
                    <a:cubicBezTo>
                      <a:pt x="18023" y="13448"/>
                      <a:pt x="18693" y="9682"/>
                      <a:pt x="19139" y="6585"/>
                    </a:cubicBezTo>
                    <a:cubicBezTo>
                      <a:pt x="19530" y="3795"/>
                      <a:pt x="17521" y="1256"/>
                      <a:pt x="14731" y="977"/>
                    </a:cubicBezTo>
                    <a:lnTo>
                      <a:pt x="507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2"/>
              <p:cNvSpPr/>
              <p:nvPr/>
            </p:nvSpPr>
            <p:spPr>
              <a:xfrm>
                <a:off x="4415400" y="1754900"/>
                <a:ext cx="32100" cy="29050"/>
              </a:xfrm>
              <a:custGeom>
                <a:avLst/>
                <a:gdLst/>
                <a:ahLst/>
                <a:cxnLst/>
                <a:rect l="l" t="t" r="r" b="b"/>
                <a:pathLst>
                  <a:path w="1284" h="1162" extrusionOk="0">
                    <a:moveTo>
                      <a:pt x="630" y="1"/>
                    </a:moveTo>
                    <a:cubicBezTo>
                      <a:pt x="357" y="1"/>
                      <a:pt x="103" y="209"/>
                      <a:pt x="28" y="484"/>
                    </a:cubicBezTo>
                    <a:cubicBezTo>
                      <a:pt x="0" y="819"/>
                      <a:pt x="223" y="1098"/>
                      <a:pt x="530" y="1153"/>
                    </a:cubicBezTo>
                    <a:cubicBezTo>
                      <a:pt x="565" y="1159"/>
                      <a:pt x="600" y="1162"/>
                      <a:pt x="633" y="1162"/>
                    </a:cubicBezTo>
                    <a:cubicBezTo>
                      <a:pt x="926" y="1162"/>
                      <a:pt x="1178" y="954"/>
                      <a:pt x="1228" y="679"/>
                    </a:cubicBezTo>
                    <a:cubicBezTo>
                      <a:pt x="1284" y="344"/>
                      <a:pt x="1060" y="65"/>
                      <a:pt x="726" y="10"/>
                    </a:cubicBezTo>
                    <a:cubicBezTo>
                      <a:pt x="694" y="4"/>
                      <a:pt x="662" y="1"/>
                      <a:pt x="63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2"/>
              <p:cNvSpPr/>
              <p:nvPr/>
            </p:nvSpPr>
            <p:spPr>
              <a:xfrm>
                <a:off x="4409125" y="1738600"/>
                <a:ext cx="60000" cy="22400"/>
              </a:xfrm>
              <a:custGeom>
                <a:avLst/>
                <a:gdLst/>
                <a:ahLst/>
                <a:cxnLst/>
                <a:rect l="l" t="t" r="r" b="b"/>
                <a:pathLst>
                  <a:path w="2400" h="896" extrusionOk="0">
                    <a:moveTo>
                      <a:pt x="955" y="1"/>
                    </a:moveTo>
                    <a:cubicBezTo>
                      <a:pt x="740" y="1"/>
                      <a:pt x="527" y="44"/>
                      <a:pt x="335" y="131"/>
                    </a:cubicBezTo>
                    <a:cubicBezTo>
                      <a:pt x="112" y="243"/>
                      <a:pt x="0" y="355"/>
                      <a:pt x="28" y="410"/>
                    </a:cubicBezTo>
                    <a:cubicBezTo>
                      <a:pt x="37" y="424"/>
                      <a:pt x="60" y="430"/>
                      <a:pt x="94" y="430"/>
                    </a:cubicBezTo>
                    <a:cubicBezTo>
                      <a:pt x="213" y="430"/>
                      <a:pt x="472" y="363"/>
                      <a:pt x="801" y="363"/>
                    </a:cubicBezTo>
                    <a:cubicBezTo>
                      <a:pt x="942" y="363"/>
                      <a:pt x="1095" y="376"/>
                      <a:pt x="1256" y="410"/>
                    </a:cubicBezTo>
                    <a:cubicBezTo>
                      <a:pt x="1814" y="537"/>
                      <a:pt x="2188" y="896"/>
                      <a:pt x="2314" y="896"/>
                    </a:cubicBezTo>
                    <a:cubicBezTo>
                      <a:pt x="2326" y="896"/>
                      <a:pt x="2336" y="892"/>
                      <a:pt x="2344" y="885"/>
                    </a:cubicBezTo>
                    <a:cubicBezTo>
                      <a:pt x="2400" y="885"/>
                      <a:pt x="2344" y="717"/>
                      <a:pt x="2176" y="522"/>
                    </a:cubicBezTo>
                    <a:cubicBezTo>
                      <a:pt x="1953" y="271"/>
                      <a:pt x="1674" y="104"/>
                      <a:pt x="1339" y="48"/>
                    </a:cubicBezTo>
                    <a:cubicBezTo>
                      <a:pt x="1214" y="16"/>
                      <a:pt x="1084" y="1"/>
                      <a:pt x="9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2"/>
              <p:cNvSpPr/>
              <p:nvPr/>
            </p:nvSpPr>
            <p:spPr>
              <a:xfrm>
                <a:off x="4263350" y="1724225"/>
                <a:ext cx="32100" cy="29050"/>
              </a:xfrm>
              <a:custGeom>
                <a:avLst/>
                <a:gdLst/>
                <a:ahLst/>
                <a:cxnLst/>
                <a:rect l="l" t="t" r="r" b="b"/>
                <a:pathLst>
                  <a:path w="1284" h="1162" extrusionOk="0">
                    <a:moveTo>
                      <a:pt x="651" y="0"/>
                    </a:moveTo>
                    <a:cubicBezTo>
                      <a:pt x="358" y="0"/>
                      <a:pt x="106" y="208"/>
                      <a:pt x="56" y="483"/>
                    </a:cubicBezTo>
                    <a:cubicBezTo>
                      <a:pt x="0" y="818"/>
                      <a:pt x="224" y="1097"/>
                      <a:pt x="558" y="1153"/>
                    </a:cubicBezTo>
                    <a:cubicBezTo>
                      <a:pt x="590" y="1159"/>
                      <a:pt x="622" y="1161"/>
                      <a:pt x="654" y="1161"/>
                    </a:cubicBezTo>
                    <a:cubicBezTo>
                      <a:pt x="926" y="1161"/>
                      <a:pt x="1181" y="954"/>
                      <a:pt x="1256" y="679"/>
                    </a:cubicBezTo>
                    <a:cubicBezTo>
                      <a:pt x="1284" y="344"/>
                      <a:pt x="1060" y="65"/>
                      <a:pt x="754" y="9"/>
                    </a:cubicBezTo>
                    <a:cubicBezTo>
                      <a:pt x="719" y="3"/>
                      <a:pt x="684" y="0"/>
                      <a:pt x="65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2"/>
              <p:cNvSpPr/>
              <p:nvPr/>
            </p:nvSpPr>
            <p:spPr>
              <a:xfrm>
                <a:off x="4253575" y="1709300"/>
                <a:ext cx="59325" cy="22400"/>
              </a:xfrm>
              <a:custGeom>
                <a:avLst/>
                <a:gdLst/>
                <a:ahLst/>
                <a:cxnLst/>
                <a:rect l="l" t="t" r="r" b="b"/>
                <a:pathLst>
                  <a:path w="2373" h="896" extrusionOk="0">
                    <a:moveTo>
                      <a:pt x="937" y="1"/>
                    </a:moveTo>
                    <a:cubicBezTo>
                      <a:pt x="730" y="1"/>
                      <a:pt x="527" y="44"/>
                      <a:pt x="336" y="132"/>
                    </a:cubicBezTo>
                    <a:cubicBezTo>
                      <a:pt x="84" y="243"/>
                      <a:pt x="1" y="355"/>
                      <a:pt x="1" y="411"/>
                    </a:cubicBezTo>
                    <a:cubicBezTo>
                      <a:pt x="10" y="425"/>
                      <a:pt x="33" y="430"/>
                      <a:pt x="66" y="430"/>
                    </a:cubicBezTo>
                    <a:cubicBezTo>
                      <a:pt x="185" y="430"/>
                      <a:pt x="445" y="364"/>
                      <a:pt x="774" y="364"/>
                    </a:cubicBezTo>
                    <a:cubicBezTo>
                      <a:pt x="914" y="364"/>
                      <a:pt x="1068" y="376"/>
                      <a:pt x="1228" y="411"/>
                    </a:cubicBezTo>
                    <a:cubicBezTo>
                      <a:pt x="1812" y="538"/>
                      <a:pt x="2165" y="896"/>
                      <a:pt x="2308" y="896"/>
                    </a:cubicBezTo>
                    <a:cubicBezTo>
                      <a:pt x="2322" y="896"/>
                      <a:pt x="2334" y="892"/>
                      <a:pt x="2344" y="885"/>
                    </a:cubicBezTo>
                    <a:cubicBezTo>
                      <a:pt x="2372" y="857"/>
                      <a:pt x="2344" y="718"/>
                      <a:pt x="2177" y="522"/>
                    </a:cubicBezTo>
                    <a:cubicBezTo>
                      <a:pt x="1954" y="271"/>
                      <a:pt x="1647" y="104"/>
                      <a:pt x="1312" y="48"/>
                    </a:cubicBezTo>
                    <a:cubicBezTo>
                      <a:pt x="1186" y="17"/>
                      <a:pt x="1061" y="1"/>
                      <a:pt x="9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2"/>
              <p:cNvSpPr/>
              <p:nvPr/>
            </p:nvSpPr>
            <p:spPr>
              <a:xfrm>
                <a:off x="4344250" y="1727925"/>
                <a:ext cx="43975" cy="138825"/>
              </a:xfrm>
              <a:custGeom>
                <a:avLst/>
                <a:gdLst/>
                <a:ahLst/>
                <a:cxnLst/>
                <a:rect l="l" t="t" r="r" b="b"/>
                <a:pathLst>
                  <a:path w="1759" h="5553" extrusionOk="0">
                    <a:moveTo>
                      <a:pt x="839" y="0"/>
                    </a:moveTo>
                    <a:cubicBezTo>
                      <a:pt x="839" y="0"/>
                      <a:pt x="838" y="0"/>
                      <a:pt x="838" y="0"/>
                    </a:cubicBezTo>
                    <a:cubicBezTo>
                      <a:pt x="754" y="0"/>
                      <a:pt x="921" y="1535"/>
                      <a:pt x="1228" y="3432"/>
                    </a:cubicBezTo>
                    <a:cubicBezTo>
                      <a:pt x="1312" y="3906"/>
                      <a:pt x="1396" y="4353"/>
                      <a:pt x="1451" y="4771"/>
                    </a:cubicBezTo>
                    <a:cubicBezTo>
                      <a:pt x="1507" y="4911"/>
                      <a:pt x="1507" y="5106"/>
                      <a:pt x="1451" y="5273"/>
                    </a:cubicBezTo>
                    <a:cubicBezTo>
                      <a:pt x="1396" y="5357"/>
                      <a:pt x="1256" y="5357"/>
                      <a:pt x="1089" y="5357"/>
                    </a:cubicBezTo>
                    <a:cubicBezTo>
                      <a:pt x="876" y="5324"/>
                      <a:pt x="664" y="5311"/>
                      <a:pt x="451" y="5311"/>
                    </a:cubicBezTo>
                    <a:cubicBezTo>
                      <a:pt x="301" y="5311"/>
                      <a:pt x="151" y="5318"/>
                      <a:pt x="1" y="5329"/>
                    </a:cubicBezTo>
                    <a:cubicBezTo>
                      <a:pt x="363" y="5441"/>
                      <a:pt x="698" y="5524"/>
                      <a:pt x="1061" y="5552"/>
                    </a:cubicBezTo>
                    <a:lnTo>
                      <a:pt x="1340" y="5552"/>
                    </a:lnTo>
                    <a:cubicBezTo>
                      <a:pt x="1479" y="5552"/>
                      <a:pt x="1591" y="5469"/>
                      <a:pt x="1647" y="5385"/>
                    </a:cubicBezTo>
                    <a:cubicBezTo>
                      <a:pt x="1758" y="5162"/>
                      <a:pt x="1758" y="4939"/>
                      <a:pt x="1702" y="4715"/>
                    </a:cubicBezTo>
                    <a:cubicBezTo>
                      <a:pt x="1647" y="4297"/>
                      <a:pt x="1563" y="3851"/>
                      <a:pt x="1507" y="3404"/>
                    </a:cubicBezTo>
                    <a:cubicBezTo>
                      <a:pt x="1203" y="1524"/>
                      <a:pt x="899" y="0"/>
                      <a:pt x="8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2"/>
              <p:cNvSpPr/>
              <p:nvPr/>
            </p:nvSpPr>
            <p:spPr>
              <a:xfrm>
                <a:off x="4171275" y="1977625"/>
                <a:ext cx="145100" cy="99750"/>
              </a:xfrm>
              <a:custGeom>
                <a:avLst/>
                <a:gdLst/>
                <a:ahLst/>
                <a:cxnLst/>
                <a:rect l="l" t="t" r="r" b="b"/>
                <a:pathLst>
                  <a:path w="5804" h="3990" extrusionOk="0">
                    <a:moveTo>
                      <a:pt x="1" y="0"/>
                    </a:moveTo>
                    <a:cubicBezTo>
                      <a:pt x="1" y="1"/>
                      <a:pt x="838" y="3460"/>
                      <a:pt x="5525" y="3990"/>
                    </a:cubicBezTo>
                    <a:lnTo>
                      <a:pt x="5804" y="2930"/>
                    </a:lnTo>
                    <a:cubicBezTo>
                      <a:pt x="3655" y="2511"/>
                      <a:pt x="1647" y="1507"/>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2"/>
              <p:cNvSpPr/>
              <p:nvPr/>
            </p:nvSpPr>
            <p:spPr>
              <a:xfrm>
                <a:off x="4289850" y="1862450"/>
                <a:ext cx="48150" cy="53725"/>
              </a:xfrm>
              <a:custGeom>
                <a:avLst/>
                <a:gdLst/>
                <a:ahLst/>
                <a:cxnLst/>
                <a:rect l="l" t="t" r="r" b="b"/>
                <a:pathLst>
                  <a:path w="1926" h="2149" extrusionOk="0">
                    <a:moveTo>
                      <a:pt x="216" y="1"/>
                    </a:moveTo>
                    <a:cubicBezTo>
                      <a:pt x="180" y="1"/>
                      <a:pt x="82" y="164"/>
                      <a:pt x="56" y="422"/>
                    </a:cubicBezTo>
                    <a:cubicBezTo>
                      <a:pt x="0" y="813"/>
                      <a:pt x="140" y="1204"/>
                      <a:pt x="363" y="1511"/>
                    </a:cubicBezTo>
                    <a:cubicBezTo>
                      <a:pt x="642" y="1845"/>
                      <a:pt x="1005" y="2068"/>
                      <a:pt x="1395" y="2124"/>
                    </a:cubicBezTo>
                    <a:cubicBezTo>
                      <a:pt x="1491" y="2142"/>
                      <a:pt x="1575" y="2148"/>
                      <a:pt x="1646" y="2148"/>
                    </a:cubicBezTo>
                    <a:cubicBezTo>
                      <a:pt x="1805" y="2148"/>
                      <a:pt x="1898" y="2116"/>
                      <a:pt x="1898" y="2096"/>
                    </a:cubicBezTo>
                    <a:cubicBezTo>
                      <a:pt x="1926" y="2013"/>
                      <a:pt x="1172" y="1929"/>
                      <a:pt x="698" y="1315"/>
                    </a:cubicBezTo>
                    <a:cubicBezTo>
                      <a:pt x="196" y="701"/>
                      <a:pt x="335" y="4"/>
                      <a:pt x="224" y="4"/>
                    </a:cubicBezTo>
                    <a:cubicBezTo>
                      <a:pt x="222" y="2"/>
                      <a:pt x="219" y="1"/>
                      <a:pt x="21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2"/>
              <p:cNvSpPr/>
              <p:nvPr/>
            </p:nvSpPr>
            <p:spPr>
              <a:xfrm>
                <a:off x="4254275" y="1650625"/>
                <a:ext cx="75350" cy="21350"/>
              </a:xfrm>
              <a:custGeom>
                <a:avLst/>
                <a:gdLst/>
                <a:ahLst/>
                <a:cxnLst/>
                <a:rect l="l" t="t" r="r" b="b"/>
                <a:pathLst>
                  <a:path w="3014" h="854" extrusionOk="0">
                    <a:moveTo>
                      <a:pt x="1303" y="0"/>
                    </a:moveTo>
                    <a:cubicBezTo>
                      <a:pt x="1003" y="0"/>
                      <a:pt x="702" y="54"/>
                      <a:pt x="419" y="163"/>
                    </a:cubicBezTo>
                    <a:cubicBezTo>
                      <a:pt x="140" y="303"/>
                      <a:pt x="1" y="414"/>
                      <a:pt x="29" y="498"/>
                    </a:cubicBezTo>
                    <a:cubicBezTo>
                      <a:pt x="112" y="665"/>
                      <a:pt x="726" y="609"/>
                      <a:pt x="1507" y="665"/>
                    </a:cubicBezTo>
                    <a:cubicBezTo>
                      <a:pt x="2072" y="728"/>
                      <a:pt x="2559" y="854"/>
                      <a:pt x="2802" y="854"/>
                    </a:cubicBezTo>
                    <a:cubicBezTo>
                      <a:pt x="2883" y="854"/>
                      <a:pt x="2937" y="840"/>
                      <a:pt x="2958" y="805"/>
                    </a:cubicBezTo>
                    <a:cubicBezTo>
                      <a:pt x="3014" y="721"/>
                      <a:pt x="2902" y="554"/>
                      <a:pt x="2651" y="386"/>
                    </a:cubicBezTo>
                    <a:cubicBezTo>
                      <a:pt x="2243" y="131"/>
                      <a:pt x="1773" y="0"/>
                      <a:pt x="13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2"/>
              <p:cNvSpPr/>
              <p:nvPr/>
            </p:nvSpPr>
            <p:spPr>
              <a:xfrm>
                <a:off x="4417475" y="1691125"/>
                <a:ext cx="55825" cy="23625"/>
              </a:xfrm>
              <a:custGeom>
                <a:avLst/>
                <a:gdLst/>
                <a:ahLst/>
                <a:cxnLst/>
                <a:rect l="l" t="t" r="r" b="b"/>
                <a:pathLst>
                  <a:path w="2233" h="945" extrusionOk="0">
                    <a:moveTo>
                      <a:pt x="893" y="1"/>
                    </a:moveTo>
                    <a:cubicBezTo>
                      <a:pt x="707" y="1"/>
                      <a:pt x="522" y="38"/>
                      <a:pt x="336" y="105"/>
                    </a:cubicBezTo>
                    <a:cubicBezTo>
                      <a:pt x="113" y="189"/>
                      <a:pt x="1" y="329"/>
                      <a:pt x="57" y="412"/>
                    </a:cubicBezTo>
                    <a:cubicBezTo>
                      <a:pt x="113" y="580"/>
                      <a:pt x="559" y="552"/>
                      <a:pt x="1089" y="691"/>
                    </a:cubicBezTo>
                    <a:cubicBezTo>
                      <a:pt x="1518" y="782"/>
                      <a:pt x="1855" y="945"/>
                      <a:pt x="2043" y="945"/>
                    </a:cubicBezTo>
                    <a:cubicBezTo>
                      <a:pt x="2087" y="945"/>
                      <a:pt x="2123" y="936"/>
                      <a:pt x="2149" y="914"/>
                    </a:cubicBezTo>
                    <a:cubicBezTo>
                      <a:pt x="2233" y="859"/>
                      <a:pt x="2205" y="691"/>
                      <a:pt x="2038" y="496"/>
                    </a:cubicBezTo>
                    <a:cubicBezTo>
                      <a:pt x="1842" y="273"/>
                      <a:pt x="1563" y="105"/>
                      <a:pt x="1256" y="50"/>
                    </a:cubicBezTo>
                    <a:cubicBezTo>
                      <a:pt x="1135" y="17"/>
                      <a:pt x="1014" y="1"/>
                      <a:pt x="89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2"/>
              <p:cNvSpPr/>
              <p:nvPr/>
            </p:nvSpPr>
            <p:spPr>
              <a:xfrm>
                <a:off x="4084100" y="1531225"/>
                <a:ext cx="441525" cy="210025"/>
              </a:xfrm>
              <a:custGeom>
                <a:avLst/>
                <a:gdLst/>
                <a:ahLst/>
                <a:cxnLst/>
                <a:rect l="l" t="t" r="r" b="b"/>
                <a:pathLst>
                  <a:path w="17661" h="8401" extrusionOk="0">
                    <a:moveTo>
                      <a:pt x="1897" y="1"/>
                    </a:moveTo>
                    <a:cubicBezTo>
                      <a:pt x="1897" y="1"/>
                      <a:pt x="0" y="7952"/>
                      <a:pt x="1563" y="8371"/>
                    </a:cubicBezTo>
                    <a:cubicBezTo>
                      <a:pt x="1641" y="8391"/>
                      <a:pt x="1717" y="8401"/>
                      <a:pt x="1790" y="8401"/>
                    </a:cubicBezTo>
                    <a:cubicBezTo>
                      <a:pt x="3206" y="8401"/>
                      <a:pt x="3711" y="4744"/>
                      <a:pt x="3711" y="4744"/>
                    </a:cubicBezTo>
                    <a:cubicBezTo>
                      <a:pt x="5859" y="4493"/>
                      <a:pt x="6333" y="2400"/>
                      <a:pt x="6919" y="2065"/>
                    </a:cubicBezTo>
                    <a:cubicBezTo>
                      <a:pt x="6997" y="2025"/>
                      <a:pt x="7106" y="2005"/>
                      <a:pt x="7240" y="2005"/>
                    </a:cubicBezTo>
                    <a:cubicBezTo>
                      <a:pt x="8113" y="2005"/>
                      <a:pt x="10069" y="2837"/>
                      <a:pt x="11690" y="4046"/>
                    </a:cubicBezTo>
                    <a:cubicBezTo>
                      <a:pt x="13370" y="5282"/>
                      <a:pt x="14963" y="5535"/>
                      <a:pt x="15986" y="5535"/>
                    </a:cubicBezTo>
                    <a:cubicBezTo>
                      <a:pt x="16695" y="5535"/>
                      <a:pt x="17130" y="5413"/>
                      <a:pt x="17130" y="5413"/>
                    </a:cubicBezTo>
                    <a:lnTo>
                      <a:pt x="17660" y="3265"/>
                    </a:lnTo>
                    <a:lnTo>
                      <a:pt x="14703" y="1870"/>
                    </a:lnTo>
                    <a:lnTo>
                      <a:pt x="10769" y="615"/>
                    </a:lnTo>
                    <a:lnTo>
                      <a:pt x="6333" y="670"/>
                    </a:lnTo>
                    <a:lnTo>
                      <a:pt x="189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2"/>
              <p:cNvSpPr/>
              <p:nvPr/>
            </p:nvSpPr>
            <p:spPr>
              <a:xfrm>
                <a:off x="4135000" y="1500050"/>
                <a:ext cx="33525" cy="21450"/>
              </a:xfrm>
              <a:custGeom>
                <a:avLst/>
                <a:gdLst/>
                <a:ahLst/>
                <a:cxnLst/>
                <a:rect l="l" t="t" r="r" b="b"/>
                <a:pathLst>
                  <a:path w="1341" h="858" extrusionOk="0">
                    <a:moveTo>
                      <a:pt x="186" y="1"/>
                    </a:moveTo>
                    <a:cubicBezTo>
                      <a:pt x="72" y="1"/>
                      <a:pt x="1" y="24"/>
                      <a:pt x="1" y="48"/>
                    </a:cubicBezTo>
                    <a:cubicBezTo>
                      <a:pt x="1" y="132"/>
                      <a:pt x="336" y="188"/>
                      <a:pt x="670" y="383"/>
                    </a:cubicBezTo>
                    <a:cubicBezTo>
                      <a:pt x="1005" y="606"/>
                      <a:pt x="1201" y="857"/>
                      <a:pt x="1284" y="857"/>
                    </a:cubicBezTo>
                    <a:cubicBezTo>
                      <a:pt x="1340" y="829"/>
                      <a:pt x="1201" y="439"/>
                      <a:pt x="810" y="188"/>
                    </a:cubicBezTo>
                    <a:cubicBezTo>
                      <a:pt x="570" y="44"/>
                      <a:pt x="339" y="1"/>
                      <a:pt x="1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2"/>
              <p:cNvSpPr/>
              <p:nvPr/>
            </p:nvSpPr>
            <p:spPr>
              <a:xfrm>
                <a:off x="4165750" y="1474700"/>
                <a:ext cx="11125" cy="51700"/>
              </a:xfrm>
              <a:custGeom>
                <a:avLst/>
                <a:gdLst/>
                <a:ahLst/>
                <a:cxnLst/>
                <a:rect l="l" t="t" r="r" b="b"/>
                <a:pathLst>
                  <a:path w="445" h="2068" extrusionOk="0">
                    <a:moveTo>
                      <a:pt x="355" y="1"/>
                    </a:moveTo>
                    <a:cubicBezTo>
                      <a:pt x="291" y="1"/>
                      <a:pt x="81" y="413"/>
                      <a:pt x="54" y="1034"/>
                    </a:cubicBezTo>
                    <a:cubicBezTo>
                      <a:pt x="0" y="1656"/>
                      <a:pt x="260" y="2068"/>
                      <a:pt x="327" y="2068"/>
                    </a:cubicBezTo>
                    <a:cubicBezTo>
                      <a:pt x="330" y="2068"/>
                      <a:pt x="332" y="2067"/>
                      <a:pt x="333" y="2067"/>
                    </a:cubicBezTo>
                    <a:cubicBezTo>
                      <a:pt x="417" y="2039"/>
                      <a:pt x="250" y="1620"/>
                      <a:pt x="277" y="1062"/>
                    </a:cubicBezTo>
                    <a:cubicBezTo>
                      <a:pt x="333" y="476"/>
                      <a:pt x="445" y="30"/>
                      <a:pt x="361" y="2"/>
                    </a:cubicBezTo>
                    <a:cubicBezTo>
                      <a:pt x="359" y="1"/>
                      <a:pt x="357" y="1"/>
                      <a:pt x="3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2"/>
              <p:cNvSpPr/>
              <p:nvPr/>
            </p:nvSpPr>
            <p:spPr>
              <a:xfrm>
                <a:off x="4045725" y="1689350"/>
                <a:ext cx="88625" cy="106800"/>
              </a:xfrm>
              <a:custGeom>
                <a:avLst/>
                <a:gdLst/>
                <a:ahLst/>
                <a:cxnLst/>
                <a:rect l="l" t="t" r="r" b="b"/>
                <a:pathLst>
                  <a:path w="3545" h="4272" extrusionOk="0">
                    <a:moveTo>
                      <a:pt x="2142" y="0"/>
                    </a:moveTo>
                    <a:cubicBezTo>
                      <a:pt x="1484" y="0"/>
                      <a:pt x="784" y="341"/>
                      <a:pt x="503" y="1627"/>
                    </a:cubicBezTo>
                    <a:cubicBezTo>
                      <a:pt x="1" y="3923"/>
                      <a:pt x="1979" y="4271"/>
                      <a:pt x="2572" y="4271"/>
                    </a:cubicBezTo>
                    <a:cubicBezTo>
                      <a:pt x="2671" y="4271"/>
                      <a:pt x="2731" y="4262"/>
                      <a:pt x="2735" y="4250"/>
                    </a:cubicBezTo>
                    <a:cubicBezTo>
                      <a:pt x="2763" y="4166"/>
                      <a:pt x="3544" y="427"/>
                      <a:pt x="3544" y="427"/>
                    </a:cubicBezTo>
                    <a:cubicBezTo>
                      <a:pt x="3515" y="398"/>
                      <a:pt x="2853" y="0"/>
                      <a:pt x="21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2"/>
              <p:cNvSpPr/>
              <p:nvPr/>
            </p:nvSpPr>
            <p:spPr>
              <a:xfrm>
                <a:off x="4072250" y="1710400"/>
                <a:ext cx="32800" cy="58975"/>
              </a:xfrm>
              <a:custGeom>
                <a:avLst/>
                <a:gdLst/>
                <a:ahLst/>
                <a:cxnLst/>
                <a:rect l="l" t="t" r="r" b="b"/>
                <a:pathLst>
                  <a:path w="1312" h="2359" extrusionOk="0">
                    <a:moveTo>
                      <a:pt x="940" y="0"/>
                    </a:moveTo>
                    <a:cubicBezTo>
                      <a:pt x="716" y="0"/>
                      <a:pt x="521" y="132"/>
                      <a:pt x="418" y="311"/>
                    </a:cubicBezTo>
                    <a:cubicBezTo>
                      <a:pt x="251" y="506"/>
                      <a:pt x="140" y="729"/>
                      <a:pt x="84" y="1008"/>
                    </a:cubicBezTo>
                    <a:cubicBezTo>
                      <a:pt x="0" y="1538"/>
                      <a:pt x="167" y="2096"/>
                      <a:pt x="530" y="2292"/>
                    </a:cubicBezTo>
                    <a:cubicBezTo>
                      <a:pt x="607" y="2338"/>
                      <a:pt x="684" y="2358"/>
                      <a:pt x="765" y="2358"/>
                    </a:cubicBezTo>
                    <a:cubicBezTo>
                      <a:pt x="832" y="2358"/>
                      <a:pt x="901" y="2345"/>
                      <a:pt x="976" y="2320"/>
                    </a:cubicBezTo>
                    <a:cubicBezTo>
                      <a:pt x="1060" y="2292"/>
                      <a:pt x="1088" y="2236"/>
                      <a:pt x="1088" y="2236"/>
                    </a:cubicBezTo>
                    <a:lnTo>
                      <a:pt x="1088" y="2236"/>
                    </a:lnTo>
                    <a:cubicBezTo>
                      <a:pt x="1088" y="2236"/>
                      <a:pt x="1032" y="2236"/>
                      <a:pt x="949" y="2264"/>
                    </a:cubicBezTo>
                    <a:cubicBezTo>
                      <a:pt x="911" y="2271"/>
                      <a:pt x="876" y="2275"/>
                      <a:pt x="842" y="2275"/>
                    </a:cubicBezTo>
                    <a:cubicBezTo>
                      <a:pt x="749" y="2275"/>
                      <a:pt x="668" y="2249"/>
                      <a:pt x="586" y="2208"/>
                    </a:cubicBezTo>
                    <a:cubicBezTo>
                      <a:pt x="335" y="2041"/>
                      <a:pt x="195" y="1538"/>
                      <a:pt x="279" y="1036"/>
                    </a:cubicBezTo>
                    <a:cubicBezTo>
                      <a:pt x="335" y="813"/>
                      <a:pt x="418" y="590"/>
                      <a:pt x="558" y="422"/>
                    </a:cubicBezTo>
                    <a:cubicBezTo>
                      <a:pt x="642" y="255"/>
                      <a:pt x="809" y="143"/>
                      <a:pt x="976" y="116"/>
                    </a:cubicBezTo>
                    <a:cubicBezTo>
                      <a:pt x="1116" y="116"/>
                      <a:pt x="1200" y="199"/>
                      <a:pt x="1228" y="311"/>
                    </a:cubicBezTo>
                    <a:cubicBezTo>
                      <a:pt x="1255" y="395"/>
                      <a:pt x="1228" y="450"/>
                      <a:pt x="1228" y="450"/>
                    </a:cubicBezTo>
                    <a:cubicBezTo>
                      <a:pt x="1228" y="450"/>
                      <a:pt x="1311" y="422"/>
                      <a:pt x="1311" y="311"/>
                    </a:cubicBezTo>
                    <a:cubicBezTo>
                      <a:pt x="1311" y="227"/>
                      <a:pt x="1283" y="171"/>
                      <a:pt x="1228" y="116"/>
                    </a:cubicBezTo>
                    <a:cubicBezTo>
                      <a:pt x="1172" y="32"/>
                      <a:pt x="1088" y="4"/>
                      <a:pt x="1004" y="4"/>
                    </a:cubicBezTo>
                    <a:cubicBezTo>
                      <a:pt x="983" y="2"/>
                      <a:pt x="962" y="0"/>
                      <a:pt x="94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2"/>
              <p:cNvSpPr/>
              <p:nvPr/>
            </p:nvSpPr>
            <p:spPr>
              <a:xfrm>
                <a:off x="4209650" y="1665100"/>
                <a:ext cx="146475" cy="147250"/>
              </a:xfrm>
              <a:custGeom>
                <a:avLst/>
                <a:gdLst/>
                <a:ahLst/>
                <a:cxnLst/>
                <a:rect l="l" t="t" r="r" b="b"/>
                <a:pathLst>
                  <a:path w="5859" h="5890" extrusionOk="0">
                    <a:moveTo>
                      <a:pt x="2971" y="0"/>
                    </a:moveTo>
                    <a:cubicBezTo>
                      <a:pt x="2638" y="0"/>
                      <a:pt x="2303" y="56"/>
                      <a:pt x="1981" y="170"/>
                    </a:cubicBezTo>
                    <a:cubicBezTo>
                      <a:pt x="1423" y="365"/>
                      <a:pt x="949" y="728"/>
                      <a:pt x="586" y="1202"/>
                    </a:cubicBezTo>
                    <a:cubicBezTo>
                      <a:pt x="223" y="1704"/>
                      <a:pt x="0" y="2318"/>
                      <a:pt x="0" y="2932"/>
                    </a:cubicBezTo>
                    <a:cubicBezTo>
                      <a:pt x="0" y="3574"/>
                      <a:pt x="223" y="4187"/>
                      <a:pt x="586" y="4690"/>
                    </a:cubicBezTo>
                    <a:cubicBezTo>
                      <a:pt x="1161" y="5478"/>
                      <a:pt x="2055" y="5889"/>
                      <a:pt x="2960" y="5889"/>
                    </a:cubicBezTo>
                    <a:cubicBezTo>
                      <a:pt x="3593" y="5889"/>
                      <a:pt x="4232" y="5689"/>
                      <a:pt x="4771" y="5275"/>
                    </a:cubicBezTo>
                    <a:cubicBezTo>
                      <a:pt x="5301" y="4857"/>
                      <a:pt x="5664" y="4271"/>
                      <a:pt x="5803" y="3629"/>
                    </a:cubicBezTo>
                    <a:cubicBezTo>
                      <a:pt x="5831" y="3462"/>
                      <a:pt x="5859" y="3295"/>
                      <a:pt x="5859" y="3099"/>
                    </a:cubicBezTo>
                    <a:cubicBezTo>
                      <a:pt x="5859" y="3044"/>
                      <a:pt x="5859" y="2988"/>
                      <a:pt x="5831" y="2932"/>
                    </a:cubicBezTo>
                    <a:cubicBezTo>
                      <a:pt x="5803" y="2932"/>
                      <a:pt x="5803" y="3183"/>
                      <a:pt x="5691" y="3602"/>
                    </a:cubicBezTo>
                    <a:cubicBezTo>
                      <a:pt x="5524" y="4215"/>
                      <a:pt x="5161" y="4745"/>
                      <a:pt x="4631" y="5108"/>
                    </a:cubicBezTo>
                    <a:cubicBezTo>
                      <a:pt x="4131" y="5484"/>
                      <a:pt x="3571" y="5653"/>
                      <a:pt x="3024" y="5653"/>
                    </a:cubicBezTo>
                    <a:cubicBezTo>
                      <a:pt x="1622" y="5653"/>
                      <a:pt x="307" y="4538"/>
                      <a:pt x="307" y="2932"/>
                    </a:cubicBezTo>
                    <a:cubicBezTo>
                      <a:pt x="307" y="1326"/>
                      <a:pt x="1622" y="211"/>
                      <a:pt x="3024" y="211"/>
                    </a:cubicBezTo>
                    <a:cubicBezTo>
                      <a:pt x="3571" y="211"/>
                      <a:pt x="4131" y="380"/>
                      <a:pt x="4631" y="756"/>
                    </a:cubicBezTo>
                    <a:cubicBezTo>
                      <a:pt x="5134" y="1118"/>
                      <a:pt x="5524" y="1649"/>
                      <a:pt x="5691" y="2234"/>
                    </a:cubicBezTo>
                    <a:cubicBezTo>
                      <a:pt x="5803" y="2681"/>
                      <a:pt x="5803" y="2932"/>
                      <a:pt x="5831" y="2932"/>
                    </a:cubicBezTo>
                    <a:cubicBezTo>
                      <a:pt x="5859" y="2876"/>
                      <a:pt x="5859" y="2820"/>
                      <a:pt x="5859" y="2765"/>
                    </a:cubicBezTo>
                    <a:cubicBezTo>
                      <a:pt x="5859" y="2597"/>
                      <a:pt x="5831" y="2430"/>
                      <a:pt x="5803" y="2262"/>
                    </a:cubicBezTo>
                    <a:cubicBezTo>
                      <a:pt x="5664" y="1593"/>
                      <a:pt x="5301" y="1035"/>
                      <a:pt x="4771" y="616"/>
                    </a:cubicBezTo>
                    <a:cubicBezTo>
                      <a:pt x="4255" y="211"/>
                      <a:pt x="3618" y="0"/>
                      <a:pt x="297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2"/>
              <p:cNvSpPr/>
              <p:nvPr/>
            </p:nvSpPr>
            <p:spPr>
              <a:xfrm>
                <a:off x="4375650" y="1695150"/>
                <a:ext cx="151375" cy="147875"/>
              </a:xfrm>
              <a:custGeom>
                <a:avLst/>
                <a:gdLst/>
                <a:ahLst/>
                <a:cxnLst/>
                <a:rect l="l" t="t" r="r" b="b"/>
                <a:pathLst>
                  <a:path w="6055" h="5915" extrusionOk="0">
                    <a:moveTo>
                      <a:pt x="3214" y="237"/>
                    </a:moveTo>
                    <a:cubicBezTo>
                      <a:pt x="3764" y="237"/>
                      <a:pt x="4326" y="406"/>
                      <a:pt x="4827" y="781"/>
                    </a:cubicBezTo>
                    <a:cubicBezTo>
                      <a:pt x="5329" y="1144"/>
                      <a:pt x="5691" y="1674"/>
                      <a:pt x="5887" y="2288"/>
                    </a:cubicBezTo>
                    <a:cubicBezTo>
                      <a:pt x="5981" y="2664"/>
                      <a:pt x="5996" y="2901"/>
                      <a:pt x="6015" y="2967"/>
                    </a:cubicBezTo>
                    <a:lnTo>
                      <a:pt x="6015" y="2967"/>
                    </a:lnTo>
                    <a:cubicBezTo>
                      <a:pt x="5996" y="3022"/>
                      <a:pt x="5981" y="3275"/>
                      <a:pt x="5887" y="3627"/>
                    </a:cubicBezTo>
                    <a:cubicBezTo>
                      <a:pt x="5691" y="4241"/>
                      <a:pt x="5329" y="4771"/>
                      <a:pt x="4827" y="5134"/>
                    </a:cubicBezTo>
                    <a:cubicBezTo>
                      <a:pt x="4326" y="5509"/>
                      <a:pt x="3764" y="5678"/>
                      <a:pt x="3214" y="5678"/>
                    </a:cubicBezTo>
                    <a:cubicBezTo>
                      <a:pt x="1803" y="5678"/>
                      <a:pt x="474" y="4564"/>
                      <a:pt x="474" y="2957"/>
                    </a:cubicBezTo>
                    <a:cubicBezTo>
                      <a:pt x="474" y="1351"/>
                      <a:pt x="1803" y="237"/>
                      <a:pt x="3214" y="237"/>
                    </a:cubicBezTo>
                    <a:close/>
                    <a:moveTo>
                      <a:pt x="3156" y="0"/>
                    </a:moveTo>
                    <a:cubicBezTo>
                      <a:pt x="2250" y="0"/>
                      <a:pt x="1356" y="411"/>
                      <a:pt x="781" y="1200"/>
                    </a:cubicBezTo>
                    <a:cubicBezTo>
                      <a:pt x="0" y="2232"/>
                      <a:pt x="0" y="3683"/>
                      <a:pt x="781" y="4715"/>
                    </a:cubicBezTo>
                    <a:cubicBezTo>
                      <a:pt x="1356" y="5504"/>
                      <a:pt x="2250" y="5915"/>
                      <a:pt x="3156" y="5915"/>
                    </a:cubicBezTo>
                    <a:cubicBezTo>
                      <a:pt x="3788" y="5915"/>
                      <a:pt x="4427" y="5714"/>
                      <a:pt x="4966" y="5301"/>
                    </a:cubicBezTo>
                    <a:cubicBezTo>
                      <a:pt x="5468" y="4883"/>
                      <a:pt x="5831" y="4325"/>
                      <a:pt x="5970" y="3655"/>
                    </a:cubicBezTo>
                    <a:cubicBezTo>
                      <a:pt x="6026" y="3488"/>
                      <a:pt x="6026" y="3320"/>
                      <a:pt x="6026" y="3153"/>
                    </a:cubicBezTo>
                    <a:cubicBezTo>
                      <a:pt x="6026" y="3013"/>
                      <a:pt x="6054" y="2985"/>
                      <a:pt x="6026" y="2957"/>
                    </a:cubicBezTo>
                    <a:cubicBezTo>
                      <a:pt x="6026" y="2922"/>
                      <a:pt x="6026" y="2854"/>
                      <a:pt x="6026" y="2762"/>
                    </a:cubicBezTo>
                    <a:cubicBezTo>
                      <a:pt x="6026" y="2595"/>
                      <a:pt x="6026" y="2427"/>
                      <a:pt x="5970" y="2260"/>
                    </a:cubicBezTo>
                    <a:cubicBezTo>
                      <a:pt x="5831" y="1618"/>
                      <a:pt x="5468" y="1032"/>
                      <a:pt x="4966" y="614"/>
                    </a:cubicBezTo>
                    <a:cubicBezTo>
                      <a:pt x="4427" y="201"/>
                      <a:pt x="3788" y="0"/>
                      <a:pt x="315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2"/>
              <p:cNvSpPr/>
              <p:nvPr/>
            </p:nvSpPr>
            <p:spPr>
              <a:xfrm>
                <a:off x="4136400" y="1695850"/>
                <a:ext cx="85125" cy="7000"/>
              </a:xfrm>
              <a:custGeom>
                <a:avLst/>
                <a:gdLst/>
                <a:ahLst/>
                <a:cxnLst/>
                <a:rect l="l" t="t" r="r" b="b"/>
                <a:pathLst>
                  <a:path w="3405" h="280" extrusionOk="0">
                    <a:moveTo>
                      <a:pt x="1703" y="0"/>
                    </a:moveTo>
                    <a:cubicBezTo>
                      <a:pt x="754" y="0"/>
                      <a:pt x="1" y="84"/>
                      <a:pt x="1" y="167"/>
                    </a:cubicBezTo>
                    <a:cubicBezTo>
                      <a:pt x="1" y="223"/>
                      <a:pt x="754" y="279"/>
                      <a:pt x="1703" y="279"/>
                    </a:cubicBezTo>
                    <a:cubicBezTo>
                      <a:pt x="2651" y="279"/>
                      <a:pt x="3404" y="223"/>
                      <a:pt x="3404" y="140"/>
                    </a:cubicBezTo>
                    <a:cubicBezTo>
                      <a:pt x="3404" y="56"/>
                      <a:pt x="2651" y="0"/>
                      <a:pt x="170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2"/>
              <p:cNvSpPr/>
              <p:nvPr/>
            </p:nvSpPr>
            <p:spPr>
              <a:xfrm>
                <a:off x="4353325" y="1740675"/>
                <a:ext cx="31400" cy="15225"/>
              </a:xfrm>
              <a:custGeom>
                <a:avLst/>
                <a:gdLst/>
                <a:ahLst/>
                <a:cxnLst/>
                <a:rect l="l" t="t" r="r" b="b"/>
                <a:pathLst>
                  <a:path w="1256" h="609" extrusionOk="0">
                    <a:moveTo>
                      <a:pt x="541" y="0"/>
                    </a:moveTo>
                    <a:cubicBezTo>
                      <a:pt x="424" y="0"/>
                      <a:pt x="306" y="25"/>
                      <a:pt x="196" y="76"/>
                    </a:cubicBezTo>
                    <a:cubicBezTo>
                      <a:pt x="84" y="160"/>
                      <a:pt x="0" y="216"/>
                      <a:pt x="56" y="272"/>
                    </a:cubicBezTo>
                    <a:cubicBezTo>
                      <a:pt x="62" y="284"/>
                      <a:pt x="80" y="288"/>
                      <a:pt x="108" y="288"/>
                    </a:cubicBezTo>
                    <a:cubicBezTo>
                      <a:pt x="170" y="288"/>
                      <a:pt x="279" y="267"/>
                      <a:pt x="411" y="267"/>
                    </a:cubicBezTo>
                    <a:cubicBezTo>
                      <a:pt x="491" y="267"/>
                      <a:pt x="579" y="275"/>
                      <a:pt x="670" y="300"/>
                    </a:cubicBezTo>
                    <a:cubicBezTo>
                      <a:pt x="987" y="379"/>
                      <a:pt x="1154" y="609"/>
                      <a:pt x="1218" y="609"/>
                    </a:cubicBezTo>
                    <a:cubicBezTo>
                      <a:pt x="1222" y="609"/>
                      <a:pt x="1225" y="608"/>
                      <a:pt x="1228" y="606"/>
                    </a:cubicBezTo>
                    <a:cubicBezTo>
                      <a:pt x="1256" y="606"/>
                      <a:pt x="1256" y="495"/>
                      <a:pt x="1200" y="383"/>
                    </a:cubicBezTo>
                    <a:cubicBezTo>
                      <a:pt x="1064" y="131"/>
                      <a:pt x="807" y="0"/>
                      <a:pt x="5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2"/>
              <p:cNvSpPr/>
              <p:nvPr/>
            </p:nvSpPr>
            <p:spPr>
              <a:xfrm>
                <a:off x="4227075" y="2569775"/>
                <a:ext cx="1021125" cy="613800"/>
              </a:xfrm>
              <a:custGeom>
                <a:avLst/>
                <a:gdLst/>
                <a:ahLst/>
                <a:cxnLst/>
                <a:rect l="l" t="t" r="r" b="b"/>
                <a:pathLst>
                  <a:path w="40845" h="24552" extrusionOk="0">
                    <a:moveTo>
                      <a:pt x="39506" y="1"/>
                    </a:moveTo>
                    <a:lnTo>
                      <a:pt x="25082" y="23073"/>
                    </a:lnTo>
                    <a:lnTo>
                      <a:pt x="1" y="22571"/>
                    </a:lnTo>
                    <a:lnTo>
                      <a:pt x="1" y="24329"/>
                    </a:lnTo>
                    <a:lnTo>
                      <a:pt x="26058" y="24552"/>
                    </a:lnTo>
                    <a:lnTo>
                      <a:pt x="40845" y="949"/>
                    </a:lnTo>
                    <a:lnTo>
                      <a:pt x="395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2"/>
              <p:cNvSpPr/>
              <p:nvPr/>
            </p:nvSpPr>
            <p:spPr>
              <a:xfrm>
                <a:off x="4482350" y="2956875"/>
                <a:ext cx="209975" cy="172475"/>
              </a:xfrm>
              <a:custGeom>
                <a:avLst/>
                <a:gdLst/>
                <a:ahLst/>
                <a:cxnLst/>
                <a:rect l="l" t="t" r="r" b="b"/>
                <a:pathLst>
                  <a:path w="8399" h="6899" extrusionOk="0">
                    <a:moveTo>
                      <a:pt x="1898" y="1"/>
                    </a:moveTo>
                    <a:lnTo>
                      <a:pt x="1" y="5441"/>
                    </a:lnTo>
                    <a:lnTo>
                      <a:pt x="4660" y="6613"/>
                    </a:lnTo>
                    <a:cubicBezTo>
                      <a:pt x="4770" y="6640"/>
                      <a:pt x="4880" y="6653"/>
                      <a:pt x="4988" y="6653"/>
                    </a:cubicBezTo>
                    <a:cubicBezTo>
                      <a:pt x="5538" y="6653"/>
                      <a:pt x="6040" y="6312"/>
                      <a:pt x="6250" y="5776"/>
                    </a:cubicBezTo>
                    <a:lnTo>
                      <a:pt x="6864" y="4185"/>
                    </a:lnTo>
                    <a:cubicBezTo>
                      <a:pt x="7003" y="4967"/>
                      <a:pt x="7226" y="5748"/>
                      <a:pt x="7478" y="6501"/>
                    </a:cubicBezTo>
                    <a:cubicBezTo>
                      <a:pt x="7632" y="6743"/>
                      <a:pt x="7890" y="6898"/>
                      <a:pt x="8170" y="6898"/>
                    </a:cubicBezTo>
                    <a:cubicBezTo>
                      <a:pt x="8245" y="6898"/>
                      <a:pt x="8322" y="6887"/>
                      <a:pt x="8398" y="6864"/>
                    </a:cubicBezTo>
                    <a:lnTo>
                      <a:pt x="8398" y="3014"/>
                    </a:lnTo>
                    <a:lnTo>
                      <a:pt x="7143" y="1144"/>
                    </a:lnTo>
                    <a:lnTo>
                      <a:pt x="189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2"/>
              <p:cNvSpPr/>
              <p:nvPr/>
            </p:nvSpPr>
            <p:spPr>
              <a:xfrm>
                <a:off x="3519150" y="2055050"/>
                <a:ext cx="816750" cy="1303600"/>
              </a:xfrm>
              <a:custGeom>
                <a:avLst/>
                <a:gdLst/>
                <a:ahLst/>
                <a:cxnLst/>
                <a:rect l="l" t="t" r="r" b="b"/>
                <a:pathLst>
                  <a:path w="32670" h="52144" extrusionOk="0">
                    <a:moveTo>
                      <a:pt x="19976" y="0"/>
                    </a:moveTo>
                    <a:cubicBezTo>
                      <a:pt x="19976" y="0"/>
                      <a:pt x="13057" y="1758"/>
                      <a:pt x="10964" y="4855"/>
                    </a:cubicBezTo>
                    <a:cubicBezTo>
                      <a:pt x="8872" y="7979"/>
                      <a:pt x="6501" y="13168"/>
                      <a:pt x="3962" y="23212"/>
                    </a:cubicBezTo>
                    <a:cubicBezTo>
                      <a:pt x="1730" y="32000"/>
                      <a:pt x="0" y="46006"/>
                      <a:pt x="2427" y="49298"/>
                    </a:cubicBezTo>
                    <a:cubicBezTo>
                      <a:pt x="4073" y="51558"/>
                      <a:pt x="5134" y="52143"/>
                      <a:pt x="5134" y="52143"/>
                    </a:cubicBezTo>
                    <a:lnTo>
                      <a:pt x="10490" y="50218"/>
                    </a:lnTo>
                    <a:cubicBezTo>
                      <a:pt x="15651" y="48377"/>
                      <a:pt x="20394" y="45504"/>
                      <a:pt x="24440" y="41821"/>
                    </a:cubicBezTo>
                    <a:lnTo>
                      <a:pt x="32670" y="34316"/>
                    </a:lnTo>
                    <a:lnTo>
                      <a:pt x="28318" y="30912"/>
                    </a:lnTo>
                    <a:cubicBezTo>
                      <a:pt x="28318" y="30912"/>
                      <a:pt x="31638" y="13029"/>
                      <a:pt x="30745" y="6780"/>
                    </a:cubicBezTo>
                    <a:cubicBezTo>
                      <a:pt x="29964" y="1311"/>
                      <a:pt x="19976" y="0"/>
                      <a:pt x="1997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2"/>
              <p:cNvSpPr/>
              <p:nvPr/>
            </p:nvSpPr>
            <p:spPr>
              <a:xfrm>
                <a:off x="3722100" y="1912500"/>
                <a:ext cx="609625" cy="330800"/>
              </a:xfrm>
              <a:custGeom>
                <a:avLst/>
                <a:gdLst/>
                <a:ahLst/>
                <a:cxnLst/>
                <a:rect l="l" t="t" r="r" b="b"/>
                <a:pathLst>
                  <a:path w="24385" h="13232" extrusionOk="0">
                    <a:moveTo>
                      <a:pt x="10889" y="0"/>
                    </a:moveTo>
                    <a:cubicBezTo>
                      <a:pt x="10270" y="0"/>
                      <a:pt x="9661" y="132"/>
                      <a:pt x="9124" y="429"/>
                    </a:cubicBezTo>
                    <a:cubicBezTo>
                      <a:pt x="8036" y="1015"/>
                      <a:pt x="7366" y="2382"/>
                      <a:pt x="7812" y="3498"/>
                    </a:cubicBezTo>
                    <a:cubicBezTo>
                      <a:pt x="7683" y="3487"/>
                      <a:pt x="7554" y="3482"/>
                      <a:pt x="7426" y="3482"/>
                    </a:cubicBezTo>
                    <a:cubicBezTo>
                      <a:pt x="5265" y="3482"/>
                      <a:pt x="3329" y="4999"/>
                      <a:pt x="2065" y="6790"/>
                    </a:cubicBezTo>
                    <a:cubicBezTo>
                      <a:pt x="810" y="8548"/>
                      <a:pt x="1" y="11198"/>
                      <a:pt x="2316" y="12621"/>
                    </a:cubicBezTo>
                    <a:cubicBezTo>
                      <a:pt x="2955" y="12976"/>
                      <a:pt x="3654" y="13170"/>
                      <a:pt x="4378" y="13170"/>
                    </a:cubicBezTo>
                    <a:cubicBezTo>
                      <a:pt x="4509" y="13170"/>
                      <a:pt x="4640" y="13164"/>
                      <a:pt x="4771" y="13151"/>
                    </a:cubicBezTo>
                    <a:cubicBezTo>
                      <a:pt x="8426" y="12844"/>
                      <a:pt x="10993" y="11756"/>
                      <a:pt x="13671" y="11087"/>
                    </a:cubicBezTo>
                    <a:cubicBezTo>
                      <a:pt x="14363" y="10919"/>
                      <a:pt x="15060" y="10838"/>
                      <a:pt x="15754" y="10838"/>
                    </a:cubicBezTo>
                    <a:cubicBezTo>
                      <a:pt x="17944" y="10838"/>
                      <a:pt x="20094" y="11641"/>
                      <a:pt x="21874" y="13040"/>
                    </a:cubicBezTo>
                    <a:lnTo>
                      <a:pt x="21957" y="13095"/>
                    </a:lnTo>
                    <a:cubicBezTo>
                      <a:pt x="22125" y="13198"/>
                      <a:pt x="22357" y="13232"/>
                      <a:pt x="22593" y="13232"/>
                    </a:cubicBezTo>
                    <a:cubicBezTo>
                      <a:pt x="23064" y="13232"/>
                      <a:pt x="23547" y="13095"/>
                      <a:pt x="23547" y="13095"/>
                    </a:cubicBezTo>
                    <a:cubicBezTo>
                      <a:pt x="24384" y="12370"/>
                      <a:pt x="22487" y="8520"/>
                      <a:pt x="21985" y="7543"/>
                    </a:cubicBezTo>
                    <a:cubicBezTo>
                      <a:pt x="21483" y="6567"/>
                      <a:pt x="20562" y="5870"/>
                      <a:pt x="19697" y="5228"/>
                    </a:cubicBezTo>
                    <a:lnTo>
                      <a:pt x="15764" y="2243"/>
                    </a:lnTo>
                    <a:cubicBezTo>
                      <a:pt x="14843" y="1461"/>
                      <a:pt x="13783" y="820"/>
                      <a:pt x="12667" y="345"/>
                    </a:cubicBezTo>
                    <a:cubicBezTo>
                      <a:pt x="12103" y="125"/>
                      <a:pt x="11491" y="0"/>
                      <a:pt x="108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2"/>
              <p:cNvSpPr/>
              <p:nvPr/>
            </p:nvSpPr>
            <p:spPr>
              <a:xfrm>
                <a:off x="3830225" y="2271250"/>
                <a:ext cx="703075" cy="852350"/>
              </a:xfrm>
              <a:custGeom>
                <a:avLst/>
                <a:gdLst/>
                <a:ahLst/>
                <a:cxnLst/>
                <a:rect l="l" t="t" r="r" b="b"/>
                <a:pathLst>
                  <a:path w="28123" h="34094" extrusionOk="0">
                    <a:moveTo>
                      <a:pt x="5385" y="1"/>
                    </a:moveTo>
                    <a:lnTo>
                      <a:pt x="809" y="21455"/>
                    </a:lnTo>
                    <a:cubicBezTo>
                      <a:pt x="0" y="25194"/>
                      <a:pt x="2092" y="28960"/>
                      <a:pt x="5691" y="30271"/>
                    </a:cubicBezTo>
                    <a:lnTo>
                      <a:pt x="25639" y="34094"/>
                    </a:lnTo>
                    <a:lnTo>
                      <a:pt x="28122" y="26672"/>
                    </a:lnTo>
                    <a:lnTo>
                      <a:pt x="11941" y="21623"/>
                    </a:lnTo>
                    <a:lnTo>
                      <a:pt x="16684" y="894"/>
                    </a:lnTo>
                    <a:lnTo>
                      <a:pt x="538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2"/>
              <p:cNvSpPr/>
              <p:nvPr/>
            </p:nvSpPr>
            <p:spPr>
              <a:xfrm>
                <a:off x="3846250" y="2144300"/>
                <a:ext cx="691225" cy="982775"/>
              </a:xfrm>
              <a:custGeom>
                <a:avLst/>
                <a:gdLst/>
                <a:ahLst/>
                <a:cxnLst/>
                <a:rect l="l" t="t" r="r" b="b"/>
                <a:pathLst>
                  <a:path w="27649" h="39311" extrusionOk="0">
                    <a:moveTo>
                      <a:pt x="10334" y="0"/>
                    </a:moveTo>
                    <a:cubicBezTo>
                      <a:pt x="10303" y="0"/>
                      <a:pt x="10271" y="1"/>
                      <a:pt x="10240" y="1"/>
                    </a:cubicBezTo>
                    <a:cubicBezTo>
                      <a:pt x="8649" y="113"/>
                      <a:pt x="7171" y="866"/>
                      <a:pt x="6166" y="2094"/>
                    </a:cubicBezTo>
                    <a:cubicBezTo>
                      <a:pt x="5218" y="3210"/>
                      <a:pt x="4520" y="4521"/>
                      <a:pt x="4102" y="5916"/>
                    </a:cubicBezTo>
                    <a:cubicBezTo>
                      <a:pt x="3711" y="7199"/>
                      <a:pt x="3432" y="8483"/>
                      <a:pt x="3209" y="9794"/>
                    </a:cubicBezTo>
                    <a:cubicBezTo>
                      <a:pt x="2261" y="14788"/>
                      <a:pt x="1479" y="18833"/>
                      <a:pt x="949" y="21623"/>
                    </a:cubicBezTo>
                    <a:cubicBezTo>
                      <a:pt x="698" y="22990"/>
                      <a:pt x="503" y="24078"/>
                      <a:pt x="363" y="24831"/>
                    </a:cubicBezTo>
                    <a:lnTo>
                      <a:pt x="224" y="25668"/>
                    </a:lnTo>
                    <a:cubicBezTo>
                      <a:pt x="168" y="25864"/>
                      <a:pt x="168" y="25947"/>
                      <a:pt x="168" y="25947"/>
                    </a:cubicBezTo>
                    <a:cubicBezTo>
                      <a:pt x="168" y="25947"/>
                      <a:pt x="196" y="25864"/>
                      <a:pt x="252" y="25668"/>
                    </a:cubicBezTo>
                    <a:cubicBezTo>
                      <a:pt x="280" y="25473"/>
                      <a:pt x="336" y="25194"/>
                      <a:pt x="419" y="24831"/>
                    </a:cubicBezTo>
                    <a:lnTo>
                      <a:pt x="1061" y="21651"/>
                    </a:lnTo>
                    <a:cubicBezTo>
                      <a:pt x="1619" y="18833"/>
                      <a:pt x="2400" y="14816"/>
                      <a:pt x="3377" y="9850"/>
                    </a:cubicBezTo>
                    <a:cubicBezTo>
                      <a:pt x="3628" y="8538"/>
                      <a:pt x="3935" y="7255"/>
                      <a:pt x="4297" y="5972"/>
                    </a:cubicBezTo>
                    <a:cubicBezTo>
                      <a:pt x="4716" y="4605"/>
                      <a:pt x="5413" y="3349"/>
                      <a:pt x="6334" y="2261"/>
                    </a:cubicBezTo>
                    <a:cubicBezTo>
                      <a:pt x="7310" y="1089"/>
                      <a:pt x="8733" y="364"/>
                      <a:pt x="10268" y="280"/>
                    </a:cubicBezTo>
                    <a:cubicBezTo>
                      <a:pt x="10328" y="278"/>
                      <a:pt x="10388" y="277"/>
                      <a:pt x="10448" y="277"/>
                    </a:cubicBezTo>
                    <a:cubicBezTo>
                      <a:pt x="11999" y="277"/>
                      <a:pt x="13460" y="968"/>
                      <a:pt x="14480" y="2149"/>
                    </a:cubicBezTo>
                    <a:cubicBezTo>
                      <a:pt x="15010" y="2791"/>
                      <a:pt x="15401" y="3544"/>
                      <a:pt x="15596" y="4353"/>
                    </a:cubicBezTo>
                    <a:cubicBezTo>
                      <a:pt x="15680" y="4772"/>
                      <a:pt x="15736" y="5190"/>
                      <a:pt x="15736" y="5609"/>
                    </a:cubicBezTo>
                    <a:cubicBezTo>
                      <a:pt x="15680" y="6027"/>
                      <a:pt x="15708" y="6474"/>
                      <a:pt x="15624" y="6892"/>
                    </a:cubicBezTo>
                    <a:cubicBezTo>
                      <a:pt x="15373" y="8622"/>
                      <a:pt x="15010" y="10380"/>
                      <a:pt x="14648" y="12165"/>
                    </a:cubicBezTo>
                    <a:cubicBezTo>
                      <a:pt x="13867" y="15736"/>
                      <a:pt x="13002" y="19419"/>
                      <a:pt x="12053" y="23157"/>
                    </a:cubicBezTo>
                    <a:cubicBezTo>
                      <a:pt x="11746" y="24357"/>
                      <a:pt x="11439" y="25557"/>
                      <a:pt x="11160" y="26645"/>
                    </a:cubicBezTo>
                    <a:lnTo>
                      <a:pt x="11132" y="26784"/>
                    </a:lnTo>
                    <a:lnTo>
                      <a:pt x="11272" y="26812"/>
                    </a:lnTo>
                    <a:lnTo>
                      <a:pt x="27325" y="31822"/>
                    </a:lnTo>
                    <a:lnTo>
                      <a:pt x="27325" y="31822"/>
                    </a:lnTo>
                    <a:cubicBezTo>
                      <a:pt x="26434" y="34333"/>
                      <a:pt x="25596" y="36739"/>
                      <a:pt x="24810" y="39041"/>
                    </a:cubicBezTo>
                    <a:lnTo>
                      <a:pt x="24810" y="39041"/>
                    </a:lnTo>
                    <a:lnTo>
                      <a:pt x="5162" y="35433"/>
                    </a:lnTo>
                    <a:cubicBezTo>
                      <a:pt x="4130" y="35182"/>
                      <a:pt x="3125" y="34763"/>
                      <a:pt x="2233" y="34178"/>
                    </a:cubicBezTo>
                    <a:cubicBezTo>
                      <a:pt x="1591" y="33731"/>
                      <a:pt x="1033" y="33145"/>
                      <a:pt x="615" y="32476"/>
                    </a:cubicBezTo>
                    <a:lnTo>
                      <a:pt x="419" y="32057"/>
                    </a:lnTo>
                    <a:lnTo>
                      <a:pt x="280" y="31695"/>
                    </a:lnTo>
                    <a:lnTo>
                      <a:pt x="168" y="31388"/>
                    </a:lnTo>
                    <a:lnTo>
                      <a:pt x="112" y="31109"/>
                    </a:lnTo>
                    <a:cubicBezTo>
                      <a:pt x="57" y="30941"/>
                      <a:pt x="57" y="30830"/>
                      <a:pt x="29" y="30718"/>
                    </a:cubicBezTo>
                    <a:cubicBezTo>
                      <a:pt x="29" y="30690"/>
                      <a:pt x="1" y="30634"/>
                      <a:pt x="1" y="30606"/>
                    </a:cubicBezTo>
                    <a:cubicBezTo>
                      <a:pt x="1" y="30606"/>
                      <a:pt x="1" y="30662"/>
                      <a:pt x="1" y="30774"/>
                    </a:cubicBezTo>
                    <a:cubicBezTo>
                      <a:pt x="29" y="30858"/>
                      <a:pt x="29" y="30997"/>
                      <a:pt x="57" y="31137"/>
                    </a:cubicBezTo>
                    <a:lnTo>
                      <a:pt x="112" y="31416"/>
                    </a:lnTo>
                    <a:cubicBezTo>
                      <a:pt x="140" y="31527"/>
                      <a:pt x="168" y="31639"/>
                      <a:pt x="224" y="31750"/>
                    </a:cubicBezTo>
                    <a:cubicBezTo>
                      <a:pt x="252" y="31862"/>
                      <a:pt x="308" y="32001"/>
                      <a:pt x="336" y="32141"/>
                    </a:cubicBezTo>
                    <a:lnTo>
                      <a:pt x="559" y="32532"/>
                    </a:lnTo>
                    <a:cubicBezTo>
                      <a:pt x="977" y="33229"/>
                      <a:pt x="1507" y="33843"/>
                      <a:pt x="2177" y="34289"/>
                    </a:cubicBezTo>
                    <a:cubicBezTo>
                      <a:pt x="3070" y="34903"/>
                      <a:pt x="4074" y="35349"/>
                      <a:pt x="5134" y="35600"/>
                    </a:cubicBezTo>
                    <a:cubicBezTo>
                      <a:pt x="9905" y="36521"/>
                      <a:pt x="16684" y="37804"/>
                      <a:pt x="24859" y="39311"/>
                    </a:cubicBezTo>
                    <a:lnTo>
                      <a:pt x="24942" y="39311"/>
                    </a:lnTo>
                    <a:lnTo>
                      <a:pt x="24970" y="39227"/>
                    </a:lnTo>
                    <a:lnTo>
                      <a:pt x="27593" y="31806"/>
                    </a:lnTo>
                    <a:lnTo>
                      <a:pt x="27649" y="31667"/>
                    </a:lnTo>
                    <a:lnTo>
                      <a:pt x="27509" y="31639"/>
                    </a:lnTo>
                    <a:lnTo>
                      <a:pt x="11448" y="26599"/>
                    </a:lnTo>
                    <a:lnTo>
                      <a:pt x="11448" y="26599"/>
                    </a:lnTo>
                    <a:cubicBezTo>
                      <a:pt x="11740" y="25545"/>
                      <a:pt x="12009" y="24393"/>
                      <a:pt x="12304" y="23241"/>
                    </a:cubicBezTo>
                    <a:cubicBezTo>
                      <a:pt x="13253" y="19503"/>
                      <a:pt x="14146" y="15820"/>
                      <a:pt x="14899" y="12249"/>
                    </a:cubicBezTo>
                    <a:cubicBezTo>
                      <a:pt x="15289" y="10463"/>
                      <a:pt x="15624" y="8678"/>
                      <a:pt x="15875" y="6948"/>
                    </a:cubicBezTo>
                    <a:cubicBezTo>
                      <a:pt x="15959" y="6502"/>
                      <a:pt x="15959" y="6055"/>
                      <a:pt x="15987" y="5637"/>
                    </a:cubicBezTo>
                    <a:cubicBezTo>
                      <a:pt x="15987" y="5190"/>
                      <a:pt x="15931" y="4744"/>
                      <a:pt x="15847" y="4326"/>
                    </a:cubicBezTo>
                    <a:cubicBezTo>
                      <a:pt x="15652" y="3461"/>
                      <a:pt x="15234" y="2652"/>
                      <a:pt x="14676" y="1982"/>
                    </a:cubicBezTo>
                    <a:cubicBezTo>
                      <a:pt x="13580" y="722"/>
                      <a:pt x="12001" y="0"/>
                      <a:pt x="103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2"/>
              <p:cNvSpPr/>
              <p:nvPr/>
            </p:nvSpPr>
            <p:spPr>
              <a:xfrm>
                <a:off x="4057600" y="2812100"/>
                <a:ext cx="72550" cy="69475"/>
              </a:xfrm>
              <a:custGeom>
                <a:avLst/>
                <a:gdLst/>
                <a:ahLst/>
                <a:cxnLst/>
                <a:rect l="l" t="t" r="r" b="b"/>
                <a:pathLst>
                  <a:path w="2902" h="2779" extrusionOk="0">
                    <a:moveTo>
                      <a:pt x="2649" y="0"/>
                    </a:moveTo>
                    <a:cubicBezTo>
                      <a:pt x="2545" y="0"/>
                      <a:pt x="2413" y="12"/>
                      <a:pt x="2260" y="44"/>
                    </a:cubicBezTo>
                    <a:cubicBezTo>
                      <a:pt x="1228" y="323"/>
                      <a:pt x="391" y="1105"/>
                      <a:pt x="112" y="2137"/>
                    </a:cubicBezTo>
                    <a:cubicBezTo>
                      <a:pt x="0" y="2527"/>
                      <a:pt x="28" y="2779"/>
                      <a:pt x="56" y="2779"/>
                    </a:cubicBezTo>
                    <a:cubicBezTo>
                      <a:pt x="112" y="2779"/>
                      <a:pt x="140" y="2555"/>
                      <a:pt x="279" y="2221"/>
                    </a:cubicBezTo>
                    <a:cubicBezTo>
                      <a:pt x="642" y="1300"/>
                      <a:pt x="1395" y="574"/>
                      <a:pt x="2316" y="268"/>
                    </a:cubicBezTo>
                    <a:cubicBezTo>
                      <a:pt x="2678" y="128"/>
                      <a:pt x="2902" y="100"/>
                      <a:pt x="2902" y="44"/>
                    </a:cubicBezTo>
                    <a:cubicBezTo>
                      <a:pt x="2902" y="27"/>
                      <a:pt x="2809" y="0"/>
                      <a:pt x="26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2"/>
              <p:cNvSpPr/>
              <p:nvPr/>
            </p:nvSpPr>
            <p:spPr>
              <a:xfrm>
                <a:off x="3799525" y="2264275"/>
                <a:ext cx="366900" cy="842100"/>
              </a:xfrm>
              <a:custGeom>
                <a:avLst/>
                <a:gdLst/>
                <a:ahLst/>
                <a:cxnLst/>
                <a:rect l="l" t="t" r="r" b="b"/>
                <a:pathLst>
                  <a:path w="14676" h="33684" extrusionOk="0">
                    <a:moveTo>
                      <a:pt x="6166" y="1"/>
                    </a:moveTo>
                    <a:cubicBezTo>
                      <a:pt x="3767" y="7422"/>
                      <a:pt x="2316" y="15150"/>
                      <a:pt x="1340" y="22906"/>
                    </a:cubicBezTo>
                    <a:cubicBezTo>
                      <a:pt x="1144" y="24692"/>
                      <a:pt x="949" y="26505"/>
                      <a:pt x="1256" y="28291"/>
                    </a:cubicBezTo>
                    <a:cubicBezTo>
                      <a:pt x="1563" y="30076"/>
                      <a:pt x="2428" y="31806"/>
                      <a:pt x="3934" y="32810"/>
                    </a:cubicBezTo>
                    <a:cubicBezTo>
                      <a:pt x="4915" y="33426"/>
                      <a:pt x="6082" y="33683"/>
                      <a:pt x="7251" y="33683"/>
                    </a:cubicBezTo>
                    <a:cubicBezTo>
                      <a:pt x="7778" y="33683"/>
                      <a:pt x="8305" y="33631"/>
                      <a:pt x="8817" y="33536"/>
                    </a:cubicBezTo>
                    <a:cubicBezTo>
                      <a:pt x="10491" y="33229"/>
                      <a:pt x="13141" y="32866"/>
                      <a:pt x="14675" y="32141"/>
                    </a:cubicBezTo>
                    <a:lnTo>
                      <a:pt x="5748" y="30299"/>
                    </a:lnTo>
                    <a:cubicBezTo>
                      <a:pt x="5748" y="30299"/>
                      <a:pt x="1" y="29964"/>
                      <a:pt x="2484" y="18944"/>
                    </a:cubicBezTo>
                    <a:cubicBezTo>
                      <a:pt x="4938" y="7925"/>
                      <a:pt x="6166" y="2"/>
                      <a:pt x="6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2"/>
              <p:cNvSpPr/>
              <p:nvPr/>
            </p:nvSpPr>
            <p:spPr>
              <a:xfrm>
                <a:off x="3762550" y="2098275"/>
                <a:ext cx="308325" cy="181150"/>
              </a:xfrm>
              <a:custGeom>
                <a:avLst/>
                <a:gdLst/>
                <a:ahLst/>
                <a:cxnLst/>
                <a:rect l="l" t="t" r="r" b="b"/>
                <a:pathLst>
                  <a:path w="12333" h="7246" extrusionOk="0">
                    <a:moveTo>
                      <a:pt x="12332" y="1"/>
                    </a:moveTo>
                    <a:lnTo>
                      <a:pt x="12332" y="1"/>
                    </a:lnTo>
                    <a:cubicBezTo>
                      <a:pt x="7813" y="308"/>
                      <a:pt x="3488" y="2037"/>
                      <a:pt x="29" y="4967"/>
                    </a:cubicBezTo>
                    <a:lnTo>
                      <a:pt x="29" y="4799"/>
                    </a:lnTo>
                    <a:lnTo>
                      <a:pt x="29" y="4799"/>
                    </a:lnTo>
                    <a:cubicBezTo>
                      <a:pt x="1" y="5692"/>
                      <a:pt x="85" y="6780"/>
                      <a:pt x="866" y="7143"/>
                    </a:cubicBezTo>
                    <a:cubicBezTo>
                      <a:pt x="1024" y="7214"/>
                      <a:pt x="1187" y="7246"/>
                      <a:pt x="1351" y="7246"/>
                    </a:cubicBezTo>
                    <a:cubicBezTo>
                      <a:pt x="2026" y="7246"/>
                      <a:pt x="2727" y="6716"/>
                      <a:pt x="3265" y="6222"/>
                    </a:cubicBezTo>
                    <a:cubicBezTo>
                      <a:pt x="5971" y="3711"/>
                      <a:pt x="9012" y="1619"/>
                      <a:pt x="123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2"/>
              <p:cNvSpPr/>
              <p:nvPr/>
            </p:nvSpPr>
            <p:spPr>
              <a:xfrm>
                <a:off x="3758375" y="2093850"/>
                <a:ext cx="442225" cy="119550"/>
              </a:xfrm>
              <a:custGeom>
                <a:avLst/>
                <a:gdLst/>
                <a:ahLst/>
                <a:cxnLst/>
                <a:rect l="l" t="t" r="r" b="b"/>
                <a:pathLst>
                  <a:path w="17689" h="4782" extrusionOk="0">
                    <a:moveTo>
                      <a:pt x="11453" y="1"/>
                    </a:moveTo>
                    <a:cubicBezTo>
                      <a:pt x="10475" y="1"/>
                      <a:pt x="9495" y="148"/>
                      <a:pt x="8565" y="429"/>
                    </a:cubicBezTo>
                    <a:cubicBezTo>
                      <a:pt x="7366" y="820"/>
                      <a:pt x="6222" y="1322"/>
                      <a:pt x="5134" y="1963"/>
                    </a:cubicBezTo>
                    <a:lnTo>
                      <a:pt x="2483" y="3470"/>
                    </a:lnTo>
                    <a:cubicBezTo>
                      <a:pt x="1730" y="3916"/>
                      <a:pt x="1116" y="4223"/>
                      <a:pt x="670" y="4446"/>
                    </a:cubicBezTo>
                    <a:cubicBezTo>
                      <a:pt x="447" y="4530"/>
                      <a:pt x="224" y="4642"/>
                      <a:pt x="0" y="4781"/>
                    </a:cubicBezTo>
                    <a:cubicBezTo>
                      <a:pt x="252" y="4725"/>
                      <a:pt x="503" y="4642"/>
                      <a:pt x="726" y="4530"/>
                    </a:cubicBezTo>
                    <a:cubicBezTo>
                      <a:pt x="1368" y="4279"/>
                      <a:pt x="1981" y="3972"/>
                      <a:pt x="2595" y="3665"/>
                    </a:cubicBezTo>
                    <a:cubicBezTo>
                      <a:pt x="3348" y="3247"/>
                      <a:pt x="4241" y="2745"/>
                      <a:pt x="5245" y="2187"/>
                    </a:cubicBezTo>
                    <a:cubicBezTo>
                      <a:pt x="6334" y="1573"/>
                      <a:pt x="7477" y="1099"/>
                      <a:pt x="8649" y="708"/>
                    </a:cubicBezTo>
                    <a:cubicBezTo>
                      <a:pt x="9557" y="427"/>
                      <a:pt x="10499" y="280"/>
                      <a:pt x="11448" y="280"/>
                    </a:cubicBezTo>
                    <a:cubicBezTo>
                      <a:pt x="11724" y="280"/>
                      <a:pt x="12000" y="292"/>
                      <a:pt x="12276" y="317"/>
                    </a:cubicBezTo>
                    <a:cubicBezTo>
                      <a:pt x="13280" y="401"/>
                      <a:pt x="14257" y="624"/>
                      <a:pt x="15205" y="987"/>
                    </a:cubicBezTo>
                    <a:cubicBezTo>
                      <a:pt x="16767" y="1579"/>
                      <a:pt x="17575" y="2301"/>
                      <a:pt x="17655" y="2301"/>
                    </a:cubicBezTo>
                    <a:cubicBezTo>
                      <a:pt x="17658" y="2301"/>
                      <a:pt x="17660" y="2300"/>
                      <a:pt x="17661" y="2298"/>
                    </a:cubicBezTo>
                    <a:cubicBezTo>
                      <a:pt x="17688" y="2270"/>
                      <a:pt x="17633" y="2242"/>
                      <a:pt x="17521" y="2131"/>
                    </a:cubicBezTo>
                    <a:cubicBezTo>
                      <a:pt x="17382" y="2019"/>
                      <a:pt x="17242" y="1908"/>
                      <a:pt x="17075" y="1796"/>
                    </a:cubicBezTo>
                    <a:cubicBezTo>
                      <a:pt x="16517" y="1378"/>
                      <a:pt x="15931" y="1043"/>
                      <a:pt x="15289" y="792"/>
                    </a:cubicBezTo>
                    <a:cubicBezTo>
                      <a:pt x="14341" y="401"/>
                      <a:pt x="13336" y="150"/>
                      <a:pt x="12304" y="38"/>
                    </a:cubicBezTo>
                    <a:cubicBezTo>
                      <a:pt x="12021" y="13"/>
                      <a:pt x="11737" y="1"/>
                      <a:pt x="114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2"/>
              <p:cNvSpPr/>
              <p:nvPr/>
            </p:nvSpPr>
            <p:spPr>
              <a:xfrm>
                <a:off x="3920200" y="2004825"/>
                <a:ext cx="349450" cy="174425"/>
              </a:xfrm>
              <a:custGeom>
                <a:avLst/>
                <a:gdLst/>
                <a:ahLst/>
                <a:cxnLst/>
                <a:rect l="l" t="t" r="r" b="b"/>
                <a:pathLst>
                  <a:path w="13978" h="6977" extrusionOk="0">
                    <a:moveTo>
                      <a:pt x="28" y="0"/>
                    </a:moveTo>
                    <a:cubicBezTo>
                      <a:pt x="0" y="56"/>
                      <a:pt x="893" y="168"/>
                      <a:pt x="2288" y="530"/>
                    </a:cubicBezTo>
                    <a:cubicBezTo>
                      <a:pt x="5915" y="1423"/>
                      <a:pt x="9290" y="3125"/>
                      <a:pt x="12220" y="5469"/>
                    </a:cubicBezTo>
                    <a:cubicBezTo>
                      <a:pt x="13285" y="6343"/>
                      <a:pt x="13922" y="6976"/>
                      <a:pt x="13975" y="6976"/>
                    </a:cubicBezTo>
                    <a:cubicBezTo>
                      <a:pt x="13976" y="6976"/>
                      <a:pt x="13977" y="6976"/>
                      <a:pt x="13977" y="6975"/>
                    </a:cubicBezTo>
                    <a:cubicBezTo>
                      <a:pt x="13866" y="6780"/>
                      <a:pt x="13726" y="6640"/>
                      <a:pt x="13587" y="6501"/>
                    </a:cubicBezTo>
                    <a:cubicBezTo>
                      <a:pt x="13168" y="6082"/>
                      <a:pt x="12750" y="5692"/>
                      <a:pt x="12331" y="5329"/>
                    </a:cubicBezTo>
                    <a:cubicBezTo>
                      <a:pt x="9458" y="2846"/>
                      <a:pt x="6026" y="1144"/>
                      <a:pt x="2316" y="335"/>
                    </a:cubicBezTo>
                    <a:cubicBezTo>
                      <a:pt x="1758" y="196"/>
                      <a:pt x="1200" y="112"/>
                      <a:pt x="642" y="56"/>
                    </a:cubicBezTo>
                    <a:cubicBezTo>
                      <a:pt x="419" y="0"/>
                      <a:pt x="223" y="0"/>
                      <a:pt x="2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2"/>
              <p:cNvSpPr/>
              <p:nvPr/>
            </p:nvSpPr>
            <p:spPr>
              <a:xfrm>
                <a:off x="4294025" y="2230800"/>
                <a:ext cx="47450" cy="382250"/>
              </a:xfrm>
              <a:custGeom>
                <a:avLst/>
                <a:gdLst/>
                <a:ahLst/>
                <a:cxnLst/>
                <a:rect l="l" t="t" r="r" b="b"/>
                <a:pathLst>
                  <a:path w="1898" h="15290" extrusionOk="0">
                    <a:moveTo>
                      <a:pt x="1154" y="10932"/>
                    </a:moveTo>
                    <a:cubicBezTo>
                      <a:pt x="1298" y="10932"/>
                      <a:pt x="1435" y="11011"/>
                      <a:pt x="1507" y="11132"/>
                    </a:cubicBezTo>
                    <a:cubicBezTo>
                      <a:pt x="1612" y="11237"/>
                      <a:pt x="1619" y="11414"/>
                      <a:pt x="1528" y="11528"/>
                    </a:cubicBezTo>
                    <a:lnTo>
                      <a:pt x="1528" y="11528"/>
                    </a:lnTo>
                    <a:cubicBezTo>
                      <a:pt x="1521" y="11528"/>
                      <a:pt x="1514" y="11528"/>
                      <a:pt x="1507" y="11528"/>
                    </a:cubicBezTo>
                    <a:cubicBezTo>
                      <a:pt x="1325" y="11528"/>
                      <a:pt x="1183" y="11449"/>
                      <a:pt x="1061" y="11328"/>
                    </a:cubicBezTo>
                    <a:cubicBezTo>
                      <a:pt x="988" y="11225"/>
                      <a:pt x="922" y="11122"/>
                      <a:pt x="872" y="11015"/>
                    </a:cubicBezTo>
                    <a:lnTo>
                      <a:pt x="872" y="11015"/>
                    </a:lnTo>
                    <a:cubicBezTo>
                      <a:pt x="940" y="10981"/>
                      <a:pt x="1012" y="10955"/>
                      <a:pt x="1089" y="10937"/>
                    </a:cubicBezTo>
                    <a:cubicBezTo>
                      <a:pt x="1111" y="10934"/>
                      <a:pt x="1132" y="10932"/>
                      <a:pt x="1154" y="10932"/>
                    </a:cubicBezTo>
                    <a:close/>
                    <a:moveTo>
                      <a:pt x="85" y="1"/>
                    </a:moveTo>
                    <a:cubicBezTo>
                      <a:pt x="57" y="252"/>
                      <a:pt x="57" y="475"/>
                      <a:pt x="85" y="726"/>
                    </a:cubicBezTo>
                    <a:cubicBezTo>
                      <a:pt x="85" y="1256"/>
                      <a:pt x="112" y="1898"/>
                      <a:pt x="140" y="2679"/>
                    </a:cubicBezTo>
                    <a:cubicBezTo>
                      <a:pt x="196" y="4353"/>
                      <a:pt x="308" y="6641"/>
                      <a:pt x="419" y="9179"/>
                    </a:cubicBezTo>
                    <a:cubicBezTo>
                      <a:pt x="475" y="9710"/>
                      <a:pt x="475" y="10212"/>
                      <a:pt x="531" y="10742"/>
                    </a:cubicBezTo>
                    <a:cubicBezTo>
                      <a:pt x="538" y="10810"/>
                      <a:pt x="549" y="10876"/>
                      <a:pt x="566" y="10941"/>
                    </a:cubicBezTo>
                    <a:lnTo>
                      <a:pt x="566" y="10941"/>
                    </a:lnTo>
                    <a:cubicBezTo>
                      <a:pt x="366" y="11106"/>
                      <a:pt x="218" y="11341"/>
                      <a:pt x="168" y="11607"/>
                    </a:cubicBezTo>
                    <a:cubicBezTo>
                      <a:pt x="57" y="12248"/>
                      <a:pt x="1" y="12918"/>
                      <a:pt x="85" y="13560"/>
                    </a:cubicBezTo>
                    <a:cubicBezTo>
                      <a:pt x="140" y="14118"/>
                      <a:pt x="196" y="14536"/>
                      <a:pt x="252" y="14843"/>
                    </a:cubicBezTo>
                    <a:cubicBezTo>
                      <a:pt x="280" y="14982"/>
                      <a:pt x="308" y="15122"/>
                      <a:pt x="364" y="15289"/>
                    </a:cubicBezTo>
                    <a:cubicBezTo>
                      <a:pt x="391" y="15289"/>
                      <a:pt x="308" y="14648"/>
                      <a:pt x="252" y="13532"/>
                    </a:cubicBezTo>
                    <a:cubicBezTo>
                      <a:pt x="196" y="12918"/>
                      <a:pt x="252" y="12276"/>
                      <a:pt x="391" y="11635"/>
                    </a:cubicBezTo>
                    <a:cubicBezTo>
                      <a:pt x="421" y="11456"/>
                      <a:pt x="514" y="11294"/>
                      <a:pt x="649" y="11169"/>
                    </a:cubicBezTo>
                    <a:lnTo>
                      <a:pt x="649" y="11169"/>
                    </a:lnTo>
                    <a:cubicBezTo>
                      <a:pt x="703" y="11283"/>
                      <a:pt x="776" y="11392"/>
                      <a:pt x="866" y="11495"/>
                    </a:cubicBezTo>
                    <a:cubicBezTo>
                      <a:pt x="1004" y="11680"/>
                      <a:pt x="1220" y="11788"/>
                      <a:pt x="1464" y="11788"/>
                    </a:cubicBezTo>
                    <a:cubicBezTo>
                      <a:pt x="1515" y="11788"/>
                      <a:pt x="1566" y="11784"/>
                      <a:pt x="1619" y="11774"/>
                    </a:cubicBezTo>
                    <a:lnTo>
                      <a:pt x="1675" y="11774"/>
                    </a:lnTo>
                    <a:cubicBezTo>
                      <a:pt x="1870" y="11551"/>
                      <a:pt x="1898" y="11216"/>
                      <a:pt x="1731" y="10993"/>
                    </a:cubicBezTo>
                    <a:cubicBezTo>
                      <a:pt x="1592" y="10808"/>
                      <a:pt x="1396" y="10700"/>
                      <a:pt x="1174" y="10700"/>
                    </a:cubicBezTo>
                    <a:cubicBezTo>
                      <a:pt x="1128" y="10700"/>
                      <a:pt x="1081" y="10704"/>
                      <a:pt x="1033" y="10714"/>
                    </a:cubicBezTo>
                    <a:cubicBezTo>
                      <a:pt x="951" y="10730"/>
                      <a:pt x="872" y="10757"/>
                      <a:pt x="796" y="10794"/>
                    </a:cubicBezTo>
                    <a:lnTo>
                      <a:pt x="796" y="10794"/>
                    </a:lnTo>
                    <a:cubicBezTo>
                      <a:pt x="790" y="10767"/>
                      <a:pt x="785" y="10741"/>
                      <a:pt x="782" y="10714"/>
                    </a:cubicBezTo>
                    <a:cubicBezTo>
                      <a:pt x="726" y="10240"/>
                      <a:pt x="726" y="9682"/>
                      <a:pt x="698" y="9152"/>
                    </a:cubicBezTo>
                    <a:cubicBezTo>
                      <a:pt x="559" y="6641"/>
                      <a:pt x="419" y="4325"/>
                      <a:pt x="308" y="2679"/>
                    </a:cubicBezTo>
                    <a:cubicBezTo>
                      <a:pt x="252" y="1898"/>
                      <a:pt x="196" y="1228"/>
                      <a:pt x="168" y="726"/>
                    </a:cubicBezTo>
                    <a:cubicBezTo>
                      <a:pt x="168" y="475"/>
                      <a:pt x="140" y="224"/>
                      <a:pt x="8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2"/>
              <p:cNvSpPr/>
              <p:nvPr/>
            </p:nvSpPr>
            <p:spPr>
              <a:xfrm>
                <a:off x="3603525" y="3048950"/>
                <a:ext cx="482675" cy="282500"/>
              </a:xfrm>
              <a:custGeom>
                <a:avLst/>
                <a:gdLst/>
                <a:ahLst/>
                <a:cxnLst/>
                <a:rect l="l" t="t" r="r" b="b"/>
                <a:pathLst>
                  <a:path w="19307" h="11300" extrusionOk="0">
                    <a:moveTo>
                      <a:pt x="19307" y="0"/>
                    </a:moveTo>
                    <a:lnTo>
                      <a:pt x="19307" y="0"/>
                    </a:lnTo>
                    <a:cubicBezTo>
                      <a:pt x="19056" y="168"/>
                      <a:pt x="18833" y="363"/>
                      <a:pt x="18610" y="558"/>
                    </a:cubicBezTo>
                    <a:cubicBezTo>
                      <a:pt x="18163" y="893"/>
                      <a:pt x="17494" y="1395"/>
                      <a:pt x="16684" y="2009"/>
                    </a:cubicBezTo>
                    <a:cubicBezTo>
                      <a:pt x="14592" y="3599"/>
                      <a:pt x="12388" y="5078"/>
                      <a:pt x="10100" y="6417"/>
                    </a:cubicBezTo>
                    <a:cubicBezTo>
                      <a:pt x="7813" y="7756"/>
                      <a:pt x="5469" y="8956"/>
                      <a:pt x="3042" y="10016"/>
                    </a:cubicBezTo>
                    <a:cubicBezTo>
                      <a:pt x="2093" y="10435"/>
                      <a:pt x="1340" y="10741"/>
                      <a:pt x="810" y="10965"/>
                    </a:cubicBezTo>
                    <a:cubicBezTo>
                      <a:pt x="531" y="11048"/>
                      <a:pt x="252" y="11160"/>
                      <a:pt x="1" y="11299"/>
                    </a:cubicBezTo>
                    <a:cubicBezTo>
                      <a:pt x="280" y="11244"/>
                      <a:pt x="587" y="11160"/>
                      <a:pt x="838" y="11048"/>
                    </a:cubicBezTo>
                    <a:cubicBezTo>
                      <a:pt x="1396" y="10853"/>
                      <a:pt x="2177" y="10574"/>
                      <a:pt x="3098" y="10183"/>
                    </a:cubicBezTo>
                    <a:cubicBezTo>
                      <a:pt x="5581" y="9179"/>
                      <a:pt x="7952" y="8007"/>
                      <a:pt x="10240" y="6668"/>
                    </a:cubicBezTo>
                    <a:cubicBezTo>
                      <a:pt x="12528" y="5301"/>
                      <a:pt x="14732" y="3795"/>
                      <a:pt x="16824" y="2176"/>
                    </a:cubicBezTo>
                    <a:cubicBezTo>
                      <a:pt x="17633" y="1535"/>
                      <a:pt x="18247" y="1005"/>
                      <a:pt x="18665" y="614"/>
                    </a:cubicBezTo>
                    <a:cubicBezTo>
                      <a:pt x="18916" y="447"/>
                      <a:pt x="19112" y="223"/>
                      <a:pt x="193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2"/>
              <p:cNvSpPr/>
              <p:nvPr/>
            </p:nvSpPr>
            <p:spPr>
              <a:xfrm>
                <a:off x="3653050" y="3309750"/>
                <a:ext cx="32800" cy="39875"/>
              </a:xfrm>
              <a:custGeom>
                <a:avLst/>
                <a:gdLst/>
                <a:ahLst/>
                <a:cxnLst/>
                <a:rect l="l" t="t" r="r" b="b"/>
                <a:pathLst>
                  <a:path w="1312" h="1595" extrusionOk="0">
                    <a:moveTo>
                      <a:pt x="65" y="1"/>
                    </a:moveTo>
                    <a:cubicBezTo>
                      <a:pt x="62" y="1"/>
                      <a:pt x="59" y="1"/>
                      <a:pt x="57" y="3"/>
                    </a:cubicBezTo>
                    <a:cubicBezTo>
                      <a:pt x="1" y="58"/>
                      <a:pt x="224" y="449"/>
                      <a:pt x="559" y="895"/>
                    </a:cubicBezTo>
                    <a:cubicBezTo>
                      <a:pt x="853" y="1296"/>
                      <a:pt x="1147" y="1595"/>
                      <a:pt x="1244" y="1595"/>
                    </a:cubicBezTo>
                    <a:cubicBezTo>
                      <a:pt x="1249" y="1595"/>
                      <a:pt x="1253" y="1594"/>
                      <a:pt x="1256" y="1593"/>
                    </a:cubicBezTo>
                    <a:cubicBezTo>
                      <a:pt x="1312" y="1537"/>
                      <a:pt x="1089" y="1146"/>
                      <a:pt x="754" y="700"/>
                    </a:cubicBezTo>
                    <a:cubicBezTo>
                      <a:pt x="460" y="299"/>
                      <a:pt x="141" y="1"/>
                      <a:pt x="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2"/>
              <p:cNvSpPr/>
              <p:nvPr/>
            </p:nvSpPr>
            <p:spPr>
              <a:xfrm>
                <a:off x="3726300" y="3276275"/>
                <a:ext cx="39075" cy="40025"/>
              </a:xfrm>
              <a:custGeom>
                <a:avLst/>
                <a:gdLst/>
                <a:ahLst/>
                <a:cxnLst/>
                <a:rect l="l" t="t" r="r" b="b"/>
                <a:pathLst>
                  <a:path w="1563" h="1601" extrusionOk="0">
                    <a:moveTo>
                      <a:pt x="91" y="1"/>
                    </a:moveTo>
                    <a:cubicBezTo>
                      <a:pt x="88" y="1"/>
                      <a:pt x="86" y="1"/>
                      <a:pt x="84" y="2"/>
                    </a:cubicBezTo>
                    <a:cubicBezTo>
                      <a:pt x="0" y="30"/>
                      <a:pt x="223" y="477"/>
                      <a:pt x="614" y="951"/>
                    </a:cubicBezTo>
                    <a:cubicBezTo>
                      <a:pt x="994" y="1356"/>
                      <a:pt x="1396" y="1600"/>
                      <a:pt x="1489" y="1600"/>
                    </a:cubicBezTo>
                    <a:cubicBezTo>
                      <a:pt x="1498" y="1600"/>
                      <a:pt x="1504" y="1598"/>
                      <a:pt x="1507" y="1593"/>
                    </a:cubicBezTo>
                    <a:cubicBezTo>
                      <a:pt x="1562" y="1509"/>
                      <a:pt x="1228" y="1174"/>
                      <a:pt x="837" y="756"/>
                    </a:cubicBezTo>
                    <a:cubicBezTo>
                      <a:pt x="434" y="352"/>
                      <a:pt x="160" y="1"/>
                      <a:pt x="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2"/>
              <p:cNvSpPr/>
              <p:nvPr/>
            </p:nvSpPr>
            <p:spPr>
              <a:xfrm>
                <a:off x="3818350" y="3232250"/>
                <a:ext cx="47450" cy="50500"/>
              </a:xfrm>
              <a:custGeom>
                <a:avLst/>
                <a:gdLst/>
                <a:ahLst/>
                <a:cxnLst/>
                <a:rect l="l" t="t" r="r" b="b"/>
                <a:pathLst>
                  <a:path w="1898" h="2020" extrusionOk="0">
                    <a:moveTo>
                      <a:pt x="71" y="1"/>
                    </a:moveTo>
                    <a:cubicBezTo>
                      <a:pt x="65" y="1"/>
                      <a:pt x="60" y="2"/>
                      <a:pt x="57" y="6"/>
                    </a:cubicBezTo>
                    <a:cubicBezTo>
                      <a:pt x="1" y="62"/>
                      <a:pt x="363" y="536"/>
                      <a:pt x="838" y="1094"/>
                    </a:cubicBezTo>
                    <a:cubicBezTo>
                      <a:pt x="1308" y="1642"/>
                      <a:pt x="1729" y="2020"/>
                      <a:pt x="1827" y="2020"/>
                    </a:cubicBezTo>
                    <a:cubicBezTo>
                      <a:pt x="1833" y="2020"/>
                      <a:pt x="1839" y="2018"/>
                      <a:pt x="1842" y="2014"/>
                    </a:cubicBezTo>
                    <a:cubicBezTo>
                      <a:pt x="1898" y="1959"/>
                      <a:pt x="1535" y="1484"/>
                      <a:pt x="1061" y="926"/>
                    </a:cubicBezTo>
                    <a:cubicBezTo>
                      <a:pt x="589" y="402"/>
                      <a:pt x="166"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2"/>
              <p:cNvSpPr/>
              <p:nvPr/>
            </p:nvSpPr>
            <p:spPr>
              <a:xfrm>
                <a:off x="3922975" y="3168800"/>
                <a:ext cx="50250" cy="56750"/>
              </a:xfrm>
              <a:custGeom>
                <a:avLst/>
                <a:gdLst/>
                <a:ahLst/>
                <a:cxnLst/>
                <a:rect l="l" t="t" r="r" b="b"/>
                <a:pathLst>
                  <a:path w="2010" h="2270" extrusionOk="0">
                    <a:moveTo>
                      <a:pt x="69" y="0"/>
                    </a:moveTo>
                    <a:cubicBezTo>
                      <a:pt x="64" y="0"/>
                      <a:pt x="59" y="2"/>
                      <a:pt x="56" y="5"/>
                    </a:cubicBezTo>
                    <a:cubicBezTo>
                      <a:pt x="1" y="33"/>
                      <a:pt x="391" y="619"/>
                      <a:pt x="921" y="1233"/>
                    </a:cubicBezTo>
                    <a:cubicBezTo>
                      <a:pt x="1397" y="1813"/>
                      <a:pt x="1847" y="2269"/>
                      <a:pt x="1941" y="2269"/>
                    </a:cubicBezTo>
                    <a:cubicBezTo>
                      <a:pt x="1946" y="2269"/>
                      <a:pt x="1951" y="2268"/>
                      <a:pt x="1954" y="2265"/>
                    </a:cubicBezTo>
                    <a:cubicBezTo>
                      <a:pt x="2009" y="2237"/>
                      <a:pt x="1619" y="1651"/>
                      <a:pt x="1117" y="1037"/>
                    </a:cubicBezTo>
                    <a:cubicBezTo>
                      <a:pt x="615" y="456"/>
                      <a:pt x="163" y="0"/>
                      <a:pt x="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2"/>
              <p:cNvSpPr/>
              <p:nvPr/>
            </p:nvSpPr>
            <p:spPr>
              <a:xfrm>
                <a:off x="4018525" y="3103900"/>
                <a:ext cx="54425" cy="47050"/>
              </a:xfrm>
              <a:custGeom>
                <a:avLst/>
                <a:gdLst/>
                <a:ahLst/>
                <a:cxnLst/>
                <a:rect l="l" t="t" r="r" b="b"/>
                <a:pathLst>
                  <a:path w="2177" h="1882" extrusionOk="0">
                    <a:moveTo>
                      <a:pt x="69" y="1"/>
                    </a:moveTo>
                    <a:cubicBezTo>
                      <a:pt x="63" y="1"/>
                      <a:pt x="58" y="3"/>
                      <a:pt x="57" y="6"/>
                    </a:cubicBezTo>
                    <a:cubicBezTo>
                      <a:pt x="1" y="62"/>
                      <a:pt x="419" y="536"/>
                      <a:pt x="977" y="1039"/>
                    </a:cubicBezTo>
                    <a:cubicBezTo>
                      <a:pt x="1523" y="1533"/>
                      <a:pt x="1997" y="1881"/>
                      <a:pt x="2104" y="1881"/>
                    </a:cubicBezTo>
                    <a:cubicBezTo>
                      <a:pt x="2111" y="1881"/>
                      <a:pt x="2117" y="1879"/>
                      <a:pt x="2121" y="1876"/>
                    </a:cubicBezTo>
                    <a:cubicBezTo>
                      <a:pt x="2177" y="1820"/>
                      <a:pt x="1731" y="1345"/>
                      <a:pt x="1173" y="843"/>
                    </a:cubicBezTo>
                    <a:cubicBezTo>
                      <a:pt x="627" y="349"/>
                      <a:pt x="153" y="1"/>
                      <a:pt x="6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2"/>
              <p:cNvSpPr/>
              <p:nvPr/>
            </p:nvSpPr>
            <p:spPr>
              <a:xfrm>
                <a:off x="4964300" y="2049225"/>
                <a:ext cx="67675" cy="61175"/>
              </a:xfrm>
              <a:custGeom>
                <a:avLst/>
                <a:gdLst/>
                <a:ahLst/>
                <a:cxnLst/>
                <a:rect l="l" t="t" r="r" b="b"/>
                <a:pathLst>
                  <a:path w="2707" h="2447" extrusionOk="0">
                    <a:moveTo>
                      <a:pt x="1348" y="1"/>
                    </a:moveTo>
                    <a:cubicBezTo>
                      <a:pt x="789" y="1"/>
                      <a:pt x="287" y="385"/>
                      <a:pt x="168" y="931"/>
                    </a:cubicBezTo>
                    <a:cubicBezTo>
                      <a:pt x="1" y="1600"/>
                      <a:pt x="419" y="2270"/>
                      <a:pt x="1061" y="2409"/>
                    </a:cubicBezTo>
                    <a:cubicBezTo>
                      <a:pt x="1161" y="2434"/>
                      <a:pt x="1262" y="2446"/>
                      <a:pt x="1360" y="2446"/>
                    </a:cubicBezTo>
                    <a:cubicBezTo>
                      <a:pt x="1919" y="2446"/>
                      <a:pt x="2421" y="2062"/>
                      <a:pt x="2540" y="1516"/>
                    </a:cubicBezTo>
                    <a:cubicBezTo>
                      <a:pt x="2707" y="847"/>
                      <a:pt x="2288" y="177"/>
                      <a:pt x="1647" y="38"/>
                    </a:cubicBezTo>
                    <a:cubicBezTo>
                      <a:pt x="1547" y="13"/>
                      <a:pt x="1446" y="1"/>
                      <a:pt x="1348"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2"/>
              <p:cNvSpPr/>
              <p:nvPr/>
            </p:nvSpPr>
            <p:spPr>
              <a:xfrm>
                <a:off x="4900875" y="1978925"/>
                <a:ext cx="195825" cy="66725"/>
              </a:xfrm>
              <a:custGeom>
                <a:avLst/>
                <a:gdLst/>
                <a:ahLst/>
                <a:cxnLst/>
                <a:rect l="l" t="t" r="r" b="b"/>
                <a:pathLst>
                  <a:path w="7833" h="2669" extrusionOk="0">
                    <a:moveTo>
                      <a:pt x="3935" y="0"/>
                    </a:moveTo>
                    <a:cubicBezTo>
                      <a:pt x="2676" y="0"/>
                      <a:pt x="1418" y="496"/>
                      <a:pt x="473" y="1483"/>
                    </a:cubicBezTo>
                    <a:cubicBezTo>
                      <a:pt x="1" y="1977"/>
                      <a:pt x="454" y="2669"/>
                      <a:pt x="980" y="2669"/>
                    </a:cubicBezTo>
                    <a:cubicBezTo>
                      <a:pt x="1138" y="2669"/>
                      <a:pt x="1302" y="2607"/>
                      <a:pt x="1450" y="2459"/>
                    </a:cubicBezTo>
                    <a:cubicBezTo>
                      <a:pt x="2115" y="1737"/>
                      <a:pt x="3017" y="1374"/>
                      <a:pt x="3924" y="1374"/>
                    </a:cubicBezTo>
                    <a:cubicBezTo>
                      <a:pt x="4803" y="1374"/>
                      <a:pt x="5687" y="1716"/>
                      <a:pt x="6360" y="2403"/>
                    </a:cubicBezTo>
                    <a:cubicBezTo>
                      <a:pt x="6499" y="2549"/>
                      <a:pt x="6658" y="2610"/>
                      <a:pt x="6814" y="2610"/>
                    </a:cubicBezTo>
                    <a:cubicBezTo>
                      <a:pt x="7345" y="2610"/>
                      <a:pt x="7833" y="1902"/>
                      <a:pt x="7336" y="1427"/>
                    </a:cubicBezTo>
                    <a:cubicBezTo>
                      <a:pt x="6398" y="475"/>
                      <a:pt x="5166" y="0"/>
                      <a:pt x="3935"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2"/>
              <p:cNvSpPr/>
              <p:nvPr/>
            </p:nvSpPr>
            <p:spPr>
              <a:xfrm>
                <a:off x="4795600" y="1797650"/>
                <a:ext cx="406525" cy="104925"/>
              </a:xfrm>
              <a:custGeom>
                <a:avLst/>
                <a:gdLst/>
                <a:ahLst/>
                <a:cxnLst/>
                <a:rect l="l" t="t" r="r" b="b"/>
                <a:pathLst>
                  <a:path w="16261" h="4197" extrusionOk="0">
                    <a:moveTo>
                      <a:pt x="8195" y="1"/>
                    </a:moveTo>
                    <a:cubicBezTo>
                      <a:pt x="8159" y="1"/>
                      <a:pt x="8124" y="1"/>
                      <a:pt x="8088" y="1"/>
                    </a:cubicBezTo>
                    <a:cubicBezTo>
                      <a:pt x="5214" y="1"/>
                      <a:pt x="2676" y="1173"/>
                      <a:pt x="527" y="3042"/>
                    </a:cubicBezTo>
                    <a:cubicBezTo>
                      <a:pt x="1" y="3481"/>
                      <a:pt x="492" y="4196"/>
                      <a:pt x="1052" y="4196"/>
                    </a:cubicBezTo>
                    <a:cubicBezTo>
                      <a:pt x="1204" y="4196"/>
                      <a:pt x="1361" y="4144"/>
                      <a:pt x="1504" y="4019"/>
                    </a:cubicBezTo>
                    <a:cubicBezTo>
                      <a:pt x="3345" y="2401"/>
                      <a:pt x="5577" y="1396"/>
                      <a:pt x="8060" y="1368"/>
                    </a:cubicBezTo>
                    <a:cubicBezTo>
                      <a:pt x="8097" y="1368"/>
                      <a:pt x="8133" y="1368"/>
                      <a:pt x="8170" y="1368"/>
                    </a:cubicBezTo>
                    <a:cubicBezTo>
                      <a:pt x="10614" y="1368"/>
                      <a:pt x="12969" y="2286"/>
                      <a:pt x="14784" y="3963"/>
                    </a:cubicBezTo>
                    <a:cubicBezTo>
                      <a:pt x="14925" y="4092"/>
                      <a:pt x="15083" y="4147"/>
                      <a:pt x="15236" y="4147"/>
                    </a:cubicBezTo>
                    <a:cubicBezTo>
                      <a:pt x="15777" y="4147"/>
                      <a:pt x="16260" y="3465"/>
                      <a:pt x="15760" y="2987"/>
                    </a:cubicBezTo>
                    <a:cubicBezTo>
                      <a:pt x="13694" y="1086"/>
                      <a:pt x="11002" y="1"/>
                      <a:pt x="81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2"/>
              <p:cNvSpPr/>
              <p:nvPr/>
            </p:nvSpPr>
            <p:spPr>
              <a:xfrm>
                <a:off x="4838150" y="1886400"/>
                <a:ext cx="320025" cy="96075"/>
              </a:xfrm>
              <a:custGeom>
                <a:avLst/>
                <a:gdLst/>
                <a:ahLst/>
                <a:cxnLst/>
                <a:rect l="l" t="t" r="r" b="b"/>
                <a:pathLst>
                  <a:path w="12801" h="3843" extrusionOk="0">
                    <a:moveTo>
                      <a:pt x="6463" y="1"/>
                    </a:moveTo>
                    <a:cubicBezTo>
                      <a:pt x="4266" y="1"/>
                      <a:pt x="2073" y="887"/>
                      <a:pt x="471" y="2645"/>
                    </a:cubicBezTo>
                    <a:cubicBezTo>
                      <a:pt x="1" y="3137"/>
                      <a:pt x="465" y="3843"/>
                      <a:pt x="984" y="3843"/>
                    </a:cubicBezTo>
                    <a:cubicBezTo>
                      <a:pt x="1142" y="3843"/>
                      <a:pt x="1305" y="3777"/>
                      <a:pt x="1448" y="3621"/>
                    </a:cubicBezTo>
                    <a:cubicBezTo>
                      <a:pt x="2781" y="2132"/>
                      <a:pt x="4620" y="1385"/>
                      <a:pt x="6460" y="1385"/>
                    </a:cubicBezTo>
                    <a:cubicBezTo>
                      <a:pt x="8240" y="1385"/>
                      <a:pt x="10022" y="2083"/>
                      <a:pt x="11352" y="3482"/>
                    </a:cubicBezTo>
                    <a:cubicBezTo>
                      <a:pt x="11493" y="3630"/>
                      <a:pt x="11654" y="3692"/>
                      <a:pt x="11810" y="3692"/>
                    </a:cubicBezTo>
                    <a:cubicBezTo>
                      <a:pt x="12331" y="3692"/>
                      <a:pt x="12801" y="2999"/>
                      <a:pt x="12328" y="2505"/>
                    </a:cubicBezTo>
                    <a:cubicBezTo>
                      <a:pt x="10723" y="831"/>
                      <a:pt x="8591" y="1"/>
                      <a:pt x="6463"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56" name="Google Shape;2756;p42"/>
          <p:cNvSpPr txBox="1">
            <a:spLocks noGrp="1"/>
          </p:cNvSpPr>
          <p:nvPr>
            <p:ph type="title"/>
          </p:nvPr>
        </p:nvSpPr>
        <p:spPr>
          <a:xfrm>
            <a:off x="-214346" y="142858"/>
            <a:ext cx="4643470" cy="65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smtClean="0">
                <a:effectLst>
                  <a:glow rad="228600">
                    <a:schemeClr val="accent3">
                      <a:satMod val="175000"/>
                      <a:alpha val="40000"/>
                    </a:schemeClr>
                  </a:glow>
                </a:effectLst>
                <a:latin typeface="Hyper heliX" pitchFamily="2" charset="0"/>
              </a:rPr>
              <a:t>Methodology</a:t>
            </a:r>
            <a:endParaRPr>
              <a:effectLst>
                <a:glow rad="228600">
                  <a:schemeClr val="accent3">
                    <a:satMod val="175000"/>
                    <a:alpha val="40000"/>
                  </a:schemeClr>
                </a:glow>
              </a:effectLst>
              <a:latin typeface="Hyper heliX" pitchFamily="2" charset="0"/>
            </a:endParaRPr>
          </a:p>
        </p:txBody>
      </p:sp>
      <p:sp>
        <p:nvSpPr>
          <p:cNvPr id="2757" name="Google Shape;2757;p42"/>
          <p:cNvSpPr txBox="1">
            <a:spLocks noGrp="1"/>
          </p:cNvSpPr>
          <p:nvPr>
            <p:ph type="body" idx="1"/>
          </p:nvPr>
        </p:nvSpPr>
        <p:spPr>
          <a:xfrm>
            <a:off x="2571736" y="3071816"/>
            <a:ext cx="2745167" cy="732392"/>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Antic"/>
              <a:buChar char="●"/>
            </a:pPr>
            <a:endParaRPr>
              <a:solidFill>
                <a:schemeClr val="lt1"/>
              </a:solidFill>
            </a:endParaRPr>
          </a:p>
        </p:txBody>
      </p:sp>
      <p:pic>
        <p:nvPicPr>
          <p:cNvPr id="3074" name="Picture 2"/>
          <p:cNvPicPr>
            <a:picLocks noChangeAspect="1" noChangeArrowheads="1"/>
          </p:cNvPicPr>
          <p:nvPr/>
        </p:nvPicPr>
        <p:blipFill>
          <a:blip r:embed="rId3"/>
          <a:srcRect/>
          <a:stretch>
            <a:fillRect/>
          </a:stretch>
        </p:blipFill>
        <p:spPr bwMode="auto">
          <a:xfrm>
            <a:off x="428596" y="1428742"/>
            <a:ext cx="6015425" cy="2928958"/>
          </a:xfrm>
          <a:prstGeom prst="rect">
            <a:avLst/>
          </a:prstGeom>
          <a:noFill/>
          <a:ln w="9525">
            <a:noFill/>
            <a:miter lim="800000"/>
            <a:headEnd/>
            <a:tailEnd/>
          </a:ln>
          <a:effectLst/>
        </p:spPr>
      </p:pic>
      <p:grpSp>
        <p:nvGrpSpPr>
          <p:cNvPr id="281" name="Google Shape;2875;p44"/>
          <p:cNvGrpSpPr/>
          <p:nvPr/>
        </p:nvGrpSpPr>
        <p:grpSpPr>
          <a:xfrm>
            <a:off x="142844" y="785800"/>
            <a:ext cx="7000924" cy="4233017"/>
            <a:chOff x="635850" y="549425"/>
            <a:chExt cx="3899643" cy="1518373"/>
          </a:xfrm>
        </p:grpSpPr>
        <p:sp>
          <p:nvSpPr>
            <p:cNvPr id="283" name="Google Shape;2877;p44"/>
            <p:cNvSpPr/>
            <p:nvPr/>
          </p:nvSpPr>
          <p:spPr>
            <a:xfrm>
              <a:off x="722475" y="549425"/>
              <a:ext cx="3800400" cy="13905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76;p44"/>
            <p:cNvSpPr/>
            <p:nvPr/>
          </p:nvSpPr>
          <p:spPr>
            <a:xfrm>
              <a:off x="635850" y="677325"/>
              <a:ext cx="3742062" cy="1390473"/>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78;p44"/>
            <p:cNvSpPr/>
            <p:nvPr/>
          </p:nvSpPr>
          <p:spPr>
            <a:xfrm>
              <a:off x="916799"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79;p44"/>
            <p:cNvSpPr/>
            <p:nvPr/>
          </p:nvSpPr>
          <p:spPr>
            <a:xfrm>
              <a:off x="104732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6" name="Google Shape;2880;p44"/>
            <p:cNvCxnSpPr/>
            <p:nvPr/>
          </p:nvCxnSpPr>
          <p:spPr>
            <a:xfrm>
              <a:off x="722493" y="808936"/>
              <a:ext cx="3813000" cy="0"/>
            </a:xfrm>
            <a:prstGeom prst="straightConnector1">
              <a:avLst/>
            </a:prstGeom>
            <a:noFill/>
            <a:ln w="9525" cap="flat" cmpd="sng">
              <a:solidFill>
                <a:schemeClr val="accent1"/>
              </a:solidFill>
              <a:prstDash val="solid"/>
              <a:round/>
              <a:headEnd type="none" w="med" len="med"/>
              <a:tailEnd type="none" w="med" len="med"/>
            </a:ln>
          </p:spPr>
        </p:cxnSp>
        <p:sp>
          <p:nvSpPr>
            <p:cNvPr id="287" name="Google Shape;2881;p44"/>
            <p:cNvSpPr/>
            <p:nvPr/>
          </p:nvSpPr>
          <p:spPr>
            <a:xfrm>
              <a:off x="117784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TextBox 287"/>
          <p:cNvSpPr txBox="1"/>
          <p:nvPr/>
        </p:nvSpPr>
        <p:spPr>
          <a:xfrm>
            <a:off x="2643174" y="928676"/>
            <a:ext cx="4500594" cy="523220"/>
          </a:xfrm>
          <a:prstGeom prst="rect">
            <a:avLst/>
          </a:prstGeom>
          <a:noFill/>
        </p:spPr>
        <p:txBody>
          <a:bodyPr wrap="square" rtlCol="0">
            <a:spAutoFit/>
          </a:bodyPr>
          <a:lstStyle/>
          <a:p>
            <a:r>
              <a:rPr lang="id-ID" sz="2800" dirty="0" smtClean="0">
                <a:solidFill>
                  <a:srgbClr val="FFC000"/>
                </a:solidFill>
                <a:effectLst>
                  <a:glow rad="228600">
                    <a:schemeClr val="accent3">
                      <a:satMod val="175000"/>
                      <a:alpha val="40000"/>
                    </a:schemeClr>
                  </a:glow>
                </a:effectLst>
                <a:latin typeface="Aquire" pitchFamily="50" charset="0"/>
              </a:rPr>
              <a:t>Logistic Regression</a:t>
            </a:r>
            <a:endParaRPr lang="en-US" sz="2800" dirty="0">
              <a:solidFill>
                <a:srgbClr val="FFC000"/>
              </a:solidFill>
              <a:effectLst>
                <a:glow rad="228600">
                  <a:schemeClr val="accent3">
                    <a:satMod val="175000"/>
                    <a:alpha val="40000"/>
                  </a:schemeClr>
                </a:glow>
              </a:effectLst>
              <a:latin typeface="Aquire" pitchFamily="50" charset="0"/>
            </a:endParaRPr>
          </a:p>
        </p:txBody>
      </p:sp>
      <p:sp>
        <p:nvSpPr>
          <p:cNvPr id="289" name="TextBox 288"/>
          <p:cNvSpPr txBox="1"/>
          <p:nvPr/>
        </p:nvSpPr>
        <p:spPr>
          <a:xfrm>
            <a:off x="714348" y="1785932"/>
            <a:ext cx="5357850" cy="2800767"/>
          </a:xfrm>
          <a:prstGeom prst="rect">
            <a:avLst/>
          </a:prstGeom>
          <a:noFill/>
        </p:spPr>
        <p:txBody>
          <a:bodyPr wrap="square" rtlCol="0">
            <a:spAutoFit/>
          </a:bodyPr>
          <a:lstStyle/>
          <a:p>
            <a:pPr>
              <a:buFont typeface="Wingdings" pitchFamily="2" charset="2"/>
              <a:buChar char="v"/>
            </a:pPr>
            <a:r>
              <a:rPr lang="en-US" sz="1600" dirty="0" smtClean="0"/>
              <a:t>Logistic regression is a supervised learning classification algorithm used to predict the probability of a target variable.</a:t>
            </a:r>
            <a:endParaRPr lang="id-ID" sz="1600" dirty="0" smtClean="0"/>
          </a:p>
          <a:p>
            <a:pPr>
              <a:buFont typeface="Wingdings" pitchFamily="2" charset="2"/>
              <a:buChar char="v"/>
            </a:pPr>
            <a:endParaRPr lang="id-ID" sz="1600" dirty="0" smtClean="0"/>
          </a:p>
          <a:p>
            <a:pPr>
              <a:buFont typeface="Wingdings" pitchFamily="2" charset="2"/>
              <a:buChar char="v"/>
            </a:pPr>
            <a:r>
              <a:rPr lang="en-US" sz="1600" dirty="0" smtClean="0"/>
              <a:t> The nature of target or dependent variable is dichotomous, which means there would be only two possible classes.</a:t>
            </a:r>
            <a:endParaRPr lang="id-ID" sz="1600" dirty="0" smtClean="0"/>
          </a:p>
          <a:p>
            <a:pPr>
              <a:buFont typeface="Wingdings" pitchFamily="2" charset="2"/>
              <a:buChar char="v"/>
            </a:pPr>
            <a:endParaRPr lang="en-US" sz="1600" dirty="0" smtClean="0"/>
          </a:p>
          <a:p>
            <a:pPr>
              <a:buFont typeface="Wingdings" pitchFamily="2" charset="2"/>
              <a:buChar char="v"/>
            </a:pPr>
            <a:r>
              <a:rPr lang="en-US" sz="1600" dirty="0" smtClean="0"/>
              <a:t>In simple words, the dependent variable is binary in nature having data coded as either 1 (stands for success/yes) or 0 (stands for failure/no).</a:t>
            </a:r>
            <a:endParaRPr lang="en-US" sz="1600" dirty="0"/>
          </a:p>
        </p:txBody>
      </p:sp>
      <p:grpSp>
        <p:nvGrpSpPr>
          <p:cNvPr id="290" name="Google Shape;2895;p44"/>
          <p:cNvGrpSpPr/>
          <p:nvPr/>
        </p:nvGrpSpPr>
        <p:grpSpPr>
          <a:xfrm>
            <a:off x="8358214" y="1571618"/>
            <a:ext cx="428628" cy="428628"/>
            <a:chOff x="4201447" y="3817349"/>
            <a:chExt cx="346024" cy="345674"/>
          </a:xfrm>
        </p:grpSpPr>
        <p:sp>
          <p:nvSpPr>
            <p:cNvPr id="291" name="Google Shape;2896;p4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897;p4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7"/>
        <p:cNvGrpSpPr/>
        <p:nvPr/>
      </p:nvGrpSpPr>
      <p:grpSpPr>
        <a:xfrm>
          <a:off x="0" y="0"/>
          <a:ext cx="0" cy="0"/>
          <a:chOff x="0" y="0"/>
          <a:chExt cx="0" cy="0"/>
        </a:xfrm>
      </p:grpSpPr>
      <p:grpSp>
        <p:nvGrpSpPr>
          <p:cNvPr id="637" name="Google Shape;637;p28"/>
          <p:cNvGrpSpPr/>
          <p:nvPr/>
        </p:nvGrpSpPr>
        <p:grpSpPr>
          <a:xfrm>
            <a:off x="-877314" y="1066588"/>
            <a:ext cx="4177948" cy="3427468"/>
            <a:chOff x="235600" y="1774125"/>
            <a:chExt cx="3113225" cy="2554000"/>
          </a:xfrm>
        </p:grpSpPr>
        <p:sp>
          <p:nvSpPr>
            <p:cNvPr id="638" name="Google Shape;638;p28"/>
            <p:cNvSpPr/>
            <p:nvPr/>
          </p:nvSpPr>
          <p:spPr>
            <a:xfrm>
              <a:off x="2937300" y="3352625"/>
              <a:ext cx="263475" cy="35225"/>
            </a:xfrm>
            <a:custGeom>
              <a:avLst/>
              <a:gdLst/>
              <a:ahLst/>
              <a:cxnLst/>
              <a:rect l="l" t="t" r="r" b="b"/>
              <a:pathLst>
                <a:path w="10539" h="1409" extrusionOk="0">
                  <a:moveTo>
                    <a:pt x="0" y="0"/>
                  </a:moveTo>
                  <a:lnTo>
                    <a:pt x="0" y="1409"/>
                  </a:lnTo>
                  <a:lnTo>
                    <a:pt x="10538" y="1409"/>
                  </a:lnTo>
                  <a:lnTo>
                    <a:pt x="105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8"/>
            <p:cNvSpPr/>
            <p:nvPr/>
          </p:nvSpPr>
          <p:spPr>
            <a:xfrm>
              <a:off x="2971550" y="3353875"/>
              <a:ext cx="3175" cy="33025"/>
            </a:xfrm>
            <a:custGeom>
              <a:avLst/>
              <a:gdLst/>
              <a:ahLst/>
              <a:cxnLst/>
              <a:rect l="l" t="t" r="r" b="b"/>
              <a:pathLst>
                <a:path w="127" h="1321" extrusionOk="0">
                  <a:moveTo>
                    <a:pt x="64" y="1"/>
                  </a:moveTo>
                  <a:cubicBezTo>
                    <a:pt x="26" y="1"/>
                    <a:pt x="1" y="302"/>
                    <a:pt x="1" y="667"/>
                  </a:cubicBezTo>
                  <a:cubicBezTo>
                    <a:pt x="1" y="1032"/>
                    <a:pt x="26" y="1321"/>
                    <a:pt x="64" y="1321"/>
                  </a:cubicBezTo>
                  <a:cubicBezTo>
                    <a:pt x="102" y="1321"/>
                    <a:pt x="127" y="1032"/>
                    <a:pt x="127" y="667"/>
                  </a:cubicBezTo>
                  <a:cubicBezTo>
                    <a:pt x="127" y="302"/>
                    <a:pt x="102" y="1"/>
                    <a:pt x="6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8"/>
            <p:cNvSpPr/>
            <p:nvPr/>
          </p:nvSpPr>
          <p:spPr>
            <a:xfrm>
              <a:off x="2965600" y="3353250"/>
              <a:ext cx="3475" cy="33025"/>
            </a:xfrm>
            <a:custGeom>
              <a:avLst/>
              <a:gdLst/>
              <a:ahLst/>
              <a:cxnLst/>
              <a:rect l="l" t="t" r="r" b="b"/>
              <a:pathLst>
                <a:path w="139" h="1321" extrusionOk="0">
                  <a:moveTo>
                    <a:pt x="76" y="0"/>
                  </a:moveTo>
                  <a:cubicBezTo>
                    <a:pt x="38" y="0"/>
                    <a:pt x="0" y="290"/>
                    <a:pt x="0" y="654"/>
                  </a:cubicBezTo>
                  <a:cubicBezTo>
                    <a:pt x="0" y="1019"/>
                    <a:pt x="38" y="1321"/>
                    <a:pt x="76" y="1321"/>
                  </a:cubicBezTo>
                  <a:cubicBezTo>
                    <a:pt x="113" y="1321"/>
                    <a:pt x="138" y="1019"/>
                    <a:pt x="138" y="654"/>
                  </a:cubicBezTo>
                  <a:cubicBezTo>
                    <a:pt x="138" y="290"/>
                    <a:pt x="113" y="0"/>
                    <a:pt x="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a:off x="3178725" y="3353875"/>
              <a:ext cx="3500" cy="33025"/>
            </a:xfrm>
            <a:custGeom>
              <a:avLst/>
              <a:gdLst/>
              <a:ahLst/>
              <a:cxnLst/>
              <a:rect l="l" t="t" r="r" b="b"/>
              <a:pathLst>
                <a:path w="140" h="1321" extrusionOk="0">
                  <a:moveTo>
                    <a:pt x="64" y="1"/>
                  </a:moveTo>
                  <a:cubicBezTo>
                    <a:pt x="39" y="1"/>
                    <a:pt x="1" y="302"/>
                    <a:pt x="1" y="667"/>
                  </a:cubicBezTo>
                  <a:cubicBezTo>
                    <a:pt x="1" y="1032"/>
                    <a:pt x="39" y="1321"/>
                    <a:pt x="64" y="1321"/>
                  </a:cubicBezTo>
                  <a:cubicBezTo>
                    <a:pt x="101" y="1321"/>
                    <a:pt x="139" y="1032"/>
                    <a:pt x="139" y="667"/>
                  </a:cubicBezTo>
                  <a:cubicBezTo>
                    <a:pt x="139" y="302"/>
                    <a:pt x="101" y="1"/>
                    <a:pt x="6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a:off x="3173075" y="3353250"/>
              <a:ext cx="3175" cy="33025"/>
            </a:xfrm>
            <a:custGeom>
              <a:avLst/>
              <a:gdLst/>
              <a:ahLst/>
              <a:cxnLst/>
              <a:rect l="l" t="t" r="r" b="b"/>
              <a:pathLst>
                <a:path w="127" h="1321" extrusionOk="0">
                  <a:moveTo>
                    <a:pt x="63" y="0"/>
                  </a:moveTo>
                  <a:cubicBezTo>
                    <a:pt x="26" y="0"/>
                    <a:pt x="0" y="290"/>
                    <a:pt x="0" y="654"/>
                  </a:cubicBezTo>
                  <a:cubicBezTo>
                    <a:pt x="0" y="1019"/>
                    <a:pt x="26" y="1321"/>
                    <a:pt x="63" y="1321"/>
                  </a:cubicBezTo>
                  <a:cubicBezTo>
                    <a:pt x="101" y="1321"/>
                    <a:pt x="126" y="1019"/>
                    <a:pt x="126" y="654"/>
                  </a:cubicBezTo>
                  <a:cubicBezTo>
                    <a:pt x="126" y="290"/>
                    <a:pt x="101" y="0"/>
                    <a:pt x="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8"/>
            <p:cNvSpPr/>
            <p:nvPr/>
          </p:nvSpPr>
          <p:spPr>
            <a:xfrm>
              <a:off x="3005525" y="3369600"/>
              <a:ext cx="134875" cy="3175"/>
            </a:xfrm>
            <a:custGeom>
              <a:avLst/>
              <a:gdLst/>
              <a:ahLst/>
              <a:cxnLst/>
              <a:rect l="l" t="t" r="r" b="b"/>
              <a:pathLst>
                <a:path w="5395" h="127" extrusionOk="0">
                  <a:moveTo>
                    <a:pt x="2691" y="0"/>
                  </a:moveTo>
                  <a:cubicBezTo>
                    <a:pt x="1207" y="0"/>
                    <a:pt x="0" y="25"/>
                    <a:pt x="0" y="63"/>
                  </a:cubicBezTo>
                  <a:cubicBezTo>
                    <a:pt x="0" y="101"/>
                    <a:pt x="1207" y="126"/>
                    <a:pt x="2691" y="126"/>
                  </a:cubicBezTo>
                  <a:cubicBezTo>
                    <a:pt x="4187" y="126"/>
                    <a:pt x="5395" y="101"/>
                    <a:pt x="5395" y="63"/>
                  </a:cubicBezTo>
                  <a:cubicBezTo>
                    <a:pt x="5395" y="25"/>
                    <a:pt x="4187" y="0"/>
                    <a:pt x="269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8"/>
            <p:cNvSpPr/>
            <p:nvPr/>
          </p:nvSpPr>
          <p:spPr>
            <a:xfrm>
              <a:off x="2936050" y="3511050"/>
              <a:ext cx="263775" cy="70450"/>
            </a:xfrm>
            <a:custGeom>
              <a:avLst/>
              <a:gdLst/>
              <a:ahLst/>
              <a:cxnLst/>
              <a:rect l="l" t="t" r="r" b="b"/>
              <a:pathLst>
                <a:path w="10551" h="2818" extrusionOk="0">
                  <a:moveTo>
                    <a:pt x="0" y="1"/>
                  </a:moveTo>
                  <a:lnTo>
                    <a:pt x="0" y="2818"/>
                  </a:lnTo>
                  <a:lnTo>
                    <a:pt x="10550" y="2818"/>
                  </a:lnTo>
                  <a:lnTo>
                    <a:pt x="1055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8"/>
            <p:cNvSpPr/>
            <p:nvPr/>
          </p:nvSpPr>
          <p:spPr>
            <a:xfrm>
              <a:off x="2936675" y="3517300"/>
              <a:ext cx="266300" cy="60775"/>
            </a:xfrm>
            <a:custGeom>
              <a:avLst/>
              <a:gdLst/>
              <a:ahLst/>
              <a:cxnLst/>
              <a:rect l="l" t="t" r="r" b="b"/>
              <a:pathLst>
                <a:path w="10652" h="2431" extrusionOk="0">
                  <a:moveTo>
                    <a:pt x="5872" y="115"/>
                  </a:moveTo>
                  <a:cubicBezTo>
                    <a:pt x="5954" y="115"/>
                    <a:pt x="6038" y="140"/>
                    <a:pt x="6112" y="191"/>
                  </a:cubicBezTo>
                  <a:cubicBezTo>
                    <a:pt x="6275" y="304"/>
                    <a:pt x="6388" y="480"/>
                    <a:pt x="6438" y="681"/>
                  </a:cubicBezTo>
                  <a:cubicBezTo>
                    <a:pt x="6509" y="1057"/>
                    <a:pt x="6393" y="1454"/>
                    <a:pt x="6122" y="1730"/>
                  </a:cubicBezTo>
                  <a:lnTo>
                    <a:pt x="6122" y="1730"/>
                  </a:lnTo>
                  <a:cubicBezTo>
                    <a:pt x="5933" y="1614"/>
                    <a:pt x="5763" y="1468"/>
                    <a:pt x="5621" y="1298"/>
                  </a:cubicBezTo>
                  <a:cubicBezTo>
                    <a:pt x="5495" y="1134"/>
                    <a:pt x="5420" y="946"/>
                    <a:pt x="5407" y="757"/>
                  </a:cubicBezTo>
                  <a:cubicBezTo>
                    <a:pt x="5382" y="556"/>
                    <a:pt x="5458" y="367"/>
                    <a:pt x="5596" y="229"/>
                  </a:cubicBezTo>
                  <a:cubicBezTo>
                    <a:pt x="5672" y="153"/>
                    <a:pt x="5771" y="115"/>
                    <a:pt x="5872" y="115"/>
                  </a:cubicBezTo>
                  <a:close/>
                  <a:moveTo>
                    <a:pt x="8438" y="90"/>
                  </a:moveTo>
                  <a:cubicBezTo>
                    <a:pt x="8727" y="116"/>
                    <a:pt x="8966" y="405"/>
                    <a:pt x="8991" y="719"/>
                  </a:cubicBezTo>
                  <a:cubicBezTo>
                    <a:pt x="9016" y="1059"/>
                    <a:pt x="8891" y="1398"/>
                    <a:pt x="8652" y="1637"/>
                  </a:cubicBezTo>
                  <a:cubicBezTo>
                    <a:pt x="8598" y="1690"/>
                    <a:pt x="8541" y="1740"/>
                    <a:pt x="8481" y="1785"/>
                  </a:cubicBezTo>
                  <a:lnTo>
                    <a:pt x="8481" y="1785"/>
                  </a:lnTo>
                  <a:cubicBezTo>
                    <a:pt x="8321" y="1677"/>
                    <a:pt x="8176" y="1538"/>
                    <a:pt x="8073" y="1373"/>
                  </a:cubicBezTo>
                  <a:cubicBezTo>
                    <a:pt x="7922" y="1159"/>
                    <a:pt x="7872" y="883"/>
                    <a:pt x="7910" y="631"/>
                  </a:cubicBezTo>
                  <a:cubicBezTo>
                    <a:pt x="7922" y="493"/>
                    <a:pt x="7985" y="355"/>
                    <a:pt x="8073" y="254"/>
                  </a:cubicBezTo>
                  <a:cubicBezTo>
                    <a:pt x="8161" y="141"/>
                    <a:pt x="8300" y="90"/>
                    <a:pt x="8438" y="90"/>
                  </a:cubicBezTo>
                  <a:close/>
                  <a:moveTo>
                    <a:pt x="3225" y="146"/>
                  </a:moveTo>
                  <a:cubicBezTo>
                    <a:pt x="3347" y="146"/>
                    <a:pt x="3471" y="184"/>
                    <a:pt x="3571" y="254"/>
                  </a:cubicBezTo>
                  <a:cubicBezTo>
                    <a:pt x="3798" y="468"/>
                    <a:pt x="3886" y="795"/>
                    <a:pt x="3798" y="1084"/>
                  </a:cubicBezTo>
                  <a:cubicBezTo>
                    <a:pt x="3697" y="1361"/>
                    <a:pt x="3521" y="1612"/>
                    <a:pt x="3295" y="1801"/>
                  </a:cubicBezTo>
                  <a:cubicBezTo>
                    <a:pt x="3278" y="1815"/>
                    <a:pt x="3261" y="1829"/>
                    <a:pt x="3243" y="1843"/>
                  </a:cubicBezTo>
                  <a:lnTo>
                    <a:pt x="3243" y="1843"/>
                  </a:lnTo>
                  <a:cubicBezTo>
                    <a:pt x="3112" y="1735"/>
                    <a:pt x="2998" y="1606"/>
                    <a:pt x="2905" y="1461"/>
                  </a:cubicBezTo>
                  <a:cubicBezTo>
                    <a:pt x="2704" y="1159"/>
                    <a:pt x="2666" y="782"/>
                    <a:pt x="2779" y="455"/>
                  </a:cubicBezTo>
                  <a:cubicBezTo>
                    <a:pt x="2842" y="304"/>
                    <a:pt x="2968" y="191"/>
                    <a:pt x="3131" y="153"/>
                  </a:cubicBezTo>
                  <a:cubicBezTo>
                    <a:pt x="3162" y="148"/>
                    <a:pt x="3193" y="146"/>
                    <a:pt x="3225" y="146"/>
                  </a:cubicBezTo>
                  <a:close/>
                  <a:moveTo>
                    <a:pt x="5879" y="0"/>
                  </a:moveTo>
                  <a:cubicBezTo>
                    <a:pt x="5864" y="0"/>
                    <a:pt x="5850" y="1"/>
                    <a:pt x="5835" y="2"/>
                  </a:cubicBezTo>
                  <a:cubicBezTo>
                    <a:pt x="5709" y="2"/>
                    <a:pt x="5583" y="53"/>
                    <a:pt x="5495" y="141"/>
                  </a:cubicBezTo>
                  <a:cubicBezTo>
                    <a:pt x="5332" y="304"/>
                    <a:pt x="5256" y="543"/>
                    <a:pt x="5282" y="769"/>
                  </a:cubicBezTo>
                  <a:cubicBezTo>
                    <a:pt x="5294" y="996"/>
                    <a:pt x="5370" y="1210"/>
                    <a:pt x="5521" y="1373"/>
                  </a:cubicBezTo>
                  <a:cubicBezTo>
                    <a:pt x="5663" y="1550"/>
                    <a:pt x="5832" y="1701"/>
                    <a:pt x="6020" y="1822"/>
                  </a:cubicBezTo>
                  <a:lnTo>
                    <a:pt x="6020" y="1822"/>
                  </a:lnTo>
                  <a:cubicBezTo>
                    <a:pt x="5713" y="2066"/>
                    <a:pt x="5339" y="2217"/>
                    <a:pt x="4942" y="2241"/>
                  </a:cubicBezTo>
                  <a:cubicBezTo>
                    <a:pt x="4831" y="2255"/>
                    <a:pt x="4718" y="2262"/>
                    <a:pt x="4606" y="2262"/>
                  </a:cubicBezTo>
                  <a:cubicBezTo>
                    <a:pt x="4324" y="2262"/>
                    <a:pt x="4042" y="2217"/>
                    <a:pt x="3773" y="2128"/>
                  </a:cubicBezTo>
                  <a:cubicBezTo>
                    <a:pt x="3607" y="2076"/>
                    <a:pt x="3453" y="1998"/>
                    <a:pt x="3317" y="1899"/>
                  </a:cubicBezTo>
                  <a:lnTo>
                    <a:pt x="3317" y="1899"/>
                  </a:lnTo>
                  <a:cubicBezTo>
                    <a:pt x="3326" y="1892"/>
                    <a:pt x="3336" y="1884"/>
                    <a:pt x="3345" y="1876"/>
                  </a:cubicBezTo>
                  <a:cubicBezTo>
                    <a:pt x="3597" y="1675"/>
                    <a:pt x="3773" y="1423"/>
                    <a:pt x="3886" y="1122"/>
                  </a:cubicBezTo>
                  <a:cubicBezTo>
                    <a:pt x="3999" y="795"/>
                    <a:pt x="3898" y="417"/>
                    <a:pt x="3634" y="178"/>
                  </a:cubicBezTo>
                  <a:cubicBezTo>
                    <a:pt x="3517" y="90"/>
                    <a:pt x="3369" y="40"/>
                    <a:pt x="3220" y="40"/>
                  </a:cubicBezTo>
                  <a:cubicBezTo>
                    <a:pt x="3178" y="40"/>
                    <a:pt x="3135" y="44"/>
                    <a:pt x="3094" y="53"/>
                  </a:cubicBezTo>
                  <a:cubicBezTo>
                    <a:pt x="2905" y="90"/>
                    <a:pt x="2741" y="229"/>
                    <a:pt x="2666" y="417"/>
                  </a:cubicBezTo>
                  <a:cubicBezTo>
                    <a:pt x="2528" y="782"/>
                    <a:pt x="2578" y="1197"/>
                    <a:pt x="2792" y="1537"/>
                  </a:cubicBezTo>
                  <a:cubicBezTo>
                    <a:pt x="2883" y="1687"/>
                    <a:pt x="2995" y="1819"/>
                    <a:pt x="3125" y="1931"/>
                  </a:cubicBezTo>
                  <a:lnTo>
                    <a:pt x="3125" y="1931"/>
                  </a:lnTo>
                  <a:cubicBezTo>
                    <a:pt x="2767" y="2181"/>
                    <a:pt x="2344" y="2332"/>
                    <a:pt x="1912" y="2354"/>
                  </a:cubicBezTo>
                  <a:cubicBezTo>
                    <a:pt x="1884" y="2355"/>
                    <a:pt x="1856" y="2355"/>
                    <a:pt x="1828" y="2355"/>
                  </a:cubicBezTo>
                  <a:cubicBezTo>
                    <a:pt x="1466" y="2355"/>
                    <a:pt x="1108" y="2279"/>
                    <a:pt x="792" y="2128"/>
                  </a:cubicBezTo>
                  <a:cubicBezTo>
                    <a:pt x="491" y="1977"/>
                    <a:pt x="227" y="1775"/>
                    <a:pt x="0" y="1524"/>
                  </a:cubicBezTo>
                  <a:lnTo>
                    <a:pt x="0" y="1524"/>
                  </a:lnTo>
                  <a:cubicBezTo>
                    <a:pt x="13" y="1549"/>
                    <a:pt x="25" y="1562"/>
                    <a:pt x="38" y="1574"/>
                  </a:cubicBezTo>
                  <a:cubicBezTo>
                    <a:pt x="76" y="1625"/>
                    <a:pt x="126" y="1675"/>
                    <a:pt x="164" y="1725"/>
                  </a:cubicBezTo>
                  <a:cubicBezTo>
                    <a:pt x="597" y="2170"/>
                    <a:pt x="1190" y="2431"/>
                    <a:pt x="1813" y="2431"/>
                  </a:cubicBezTo>
                  <a:cubicBezTo>
                    <a:pt x="1842" y="2431"/>
                    <a:pt x="1870" y="2430"/>
                    <a:pt x="1899" y="2429"/>
                  </a:cubicBezTo>
                  <a:cubicBezTo>
                    <a:pt x="2376" y="2418"/>
                    <a:pt x="2823" y="2260"/>
                    <a:pt x="3198" y="1991"/>
                  </a:cubicBezTo>
                  <a:lnTo>
                    <a:pt x="3198" y="1991"/>
                  </a:lnTo>
                  <a:cubicBezTo>
                    <a:pt x="3356" y="2111"/>
                    <a:pt x="3536" y="2204"/>
                    <a:pt x="3735" y="2266"/>
                  </a:cubicBezTo>
                  <a:cubicBezTo>
                    <a:pt x="4029" y="2361"/>
                    <a:pt x="4338" y="2406"/>
                    <a:pt x="4650" y="2406"/>
                  </a:cubicBezTo>
                  <a:cubicBezTo>
                    <a:pt x="4751" y="2406"/>
                    <a:pt x="4853" y="2401"/>
                    <a:pt x="4955" y="2392"/>
                  </a:cubicBezTo>
                  <a:cubicBezTo>
                    <a:pt x="5395" y="2354"/>
                    <a:pt x="5810" y="2178"/>
                    <a:pt x="6149" y="1901"/>
                  </a:cubicBezTo>
                  <a:cubicBezTo>
                    <a:pt x="6150" y="1901"/>
                    <a:pt x="6150" y="1900"/>
                    <a:pt x="6151" y="1900"/>
                  </a:cubicBezTo>
                  <a:lnTo>
                    <a:pt x="6151" y="1900"/>
                  </a:lnTo>
                  <a:cubicBezTo>
                    <a:pt x="6273" y="1967"/>
                    <a:pt x="6403" y="2022"/>
                    <a:pt x="6539" y="2065"/>
                  </a:cubicBezTo>
                  <a:cubicBezTo>
                    <a:pt x="6835" y="2173"/>
                    <a:pt x="7147" y="2228"/>
                    <a:pt x="7463" y="2228"/>
                  </a:cubicBezTo>
                  <a:cubicBezTo>
                    <a:pt x="7549" y="2228"/>
                    <a:pt x="7635" y="2224"/>
                    <a:pt x="7721" y="2216"/>
                  </a:cubicBezTo>
                  <a:cubicBezTo>
                    <a:pt x="8006" y="2187"/>
                    <a:pt x="8285" y="2079"/>
                    <a:pt x="8517" y="1909"/>
                  </a:cubicBezTo>
                  <a:lnTo>
                    <a:pt x="8517" y="1909"/>
                  </a:lnTo>
                  <a:cubicBezTo>
                    <a:pt x="8529" y="1915"/>
                    <a:pt x="8540" y="1921"/>
                    <a:pt x="8551" y="1926"/>
                  </a:cubicBezTo>
                  <a:cubicBezTo>
                    <a:pt x="8805" y="2053"/>
                    <a:pt x="9091" y="2121"/>
                    <a:pt x="9377" y="2121"/>
                  </a:cubicBezTo>
                  <a:cubicBezTo>
                    <a:pt x="9488" y="2121"/>
                    <a:pt x="9599" y="2111"/>
                    <a:pt x="9708" y="2090"/>
                  </a:cubicBezTo>
                  <a:cubicBezTo>
                    <a:pt x="9959" y="2052"/>
                    <a:pt x="10198" y="1977"/>
                    <a:pt x="10425" y="1889"/>
                  </a:cubicBezTo>
                  <a:cubicBezTo>
                    <a:pt x="10500" y="1851"/>
                    <a:pt x="10563" y="1826"/>
                    <a:pt x="10601" y="1801"/>
                  </a:cubicBezTo>
                  <a:cubicBezTo>
                    <a:pt x="10613" y="1801"/>
                    <a:pt x="10638" y="1788"/>
                    <a:pt x="10651" y="1775"/>
                  </a:cubicBezTo>
                  <a:cubicBezTo>
                    <a:pt x="10651" y="1774"/>
                    <a:pt x="10650" y="1773"/>
                    <a:pt x="10647" y="1773"/>
                  </a:cubicBezTo>
                  <a:cubicBezTo>
                    <a:pt x="10630" y="1773"/>
                    <a:pt x="10556" y="1807"/>
                    <a:pt x="10425" y="1851"/>
                  </a:cubicBezTo>
                  <a:cubicBezTo>
                    <a:pt x="10186" y="1939"/>
                    <a:pt x="9947" y="2002"/>
                    <a:pt x="9708" y="2027"/>
                  </a:cubicBezTo>
                  <a:cubicBezTo>
                    <a:pt x="9612" y="2043"/>
                    <a:pt x="9515" y="2051"/>
                    <a:pt x="9418" y="2051"/>
                  </a:cubicBezTo>
                  <a:cubicBezTo>
                    <a:pt x="9132" y="2051"/>
                    <a:pt x="8844" y="1983"/>
                    <a:pt x="8591" y="1852"/>
                  </a:cubicBezTo>
                  <a:lnTo>
                    <a:pt x="8591" y="1852"/>
                  </a:lnTo>
                  <a:cubicBezTo>
                    <a:pt x="8639" y="1812"/>
                    <a:pt x="8684" y="1770"/>
                    <a:pt x="8727" y="1725"/>
                  </a:cubicBezTo>
                  <a:cubicBezTo>
                    <a:pt x="8991" y="1461"/>
                    <a:pt x="9129" y="1096"/>
                    <a:pt x="9092" y="719"/>
                  </a:cubicBezTo>
                  <a:cubicBezTo>
                    <a:pt x="9079" y="543"/>
                    <a:pt x="9004" y="380"/>
                    <a:pt x="8891" y="241"/>
                  </a:cubicBezTo>
                  <a:cubicBezTo>
                    <a:pt x="8777" y="103"/>
                    <a:pt x="8614" y="15"/>
                    <a:pt x="8450" y="2"/>
                  </a:cubicBezTo>
                  <a:cubicBezTo>
                    <a:pt x="8438" y="2"/>
                    <a:pt x="8425" y="1"/>
                    <a:pt x="8413" y="1"/>
                  </a:cubicBezTo>
                  <a:cubicBezTo>
                    <a:pt x="8251" y="1"/>
                    <a:pt x="8103" y="75"/>
                    <a:pt x="7998" y="204"/>
                  </a:cubicBezTo>
                  <a:cubicBezTo>
                    <a:pt x="7897" y="317"/>
                    <a:pt x="7834" y="468"/>
                    <a:pt x="7809" y="619"/>
                  </a:cubicBezTo>
                  <a:cubicBezTo>
                    <a:pt x="7771" y="908"/>
                    <a:pt x="7834" y="1197"/>
                    <a:pt x="7998" y="1436"/>
                  </a:cubicBezTo>
                  <a:cubicBezTo>
                    <a:pt x="8105" y="1591"/>
                    <a:pt x="8241" y="1732"/>
                    <a:pt x="8402" y="1840"/>
                  </a:cubicBezTo>
                  <a:lnTo>
                    <a:pt x="8402" y="1840"/>
                  </a:lnTo>
                  <a:cubicBezTo>
                    <a:pt x="8194" y="1976"/>
                    <a:pt x="7954" y="2063"/>
                    <a:pt x="7709" y="2090"/>
                  </a:cubicBezTo>
                  <a:cubicBezTo>
                    <a:pt x="7646" y="2094"/>
                    <a:pt x="7582" y="2096"/>
                    <a:pt x="7519" y="2096"/>
                  </a:cubicBezTo>
                  <a:cubicBezTo>
                    <a:pt x="7202" y="2096"/>
                    <a:pt x="6883" y="2044"/>
                    <a:pt x="6589" y="1939"/>
                  </a:cubicBezTo>
                  <a:cubicBezTo>
                    <a:pt x="6471" y="1903"/>
                    <a:pt x="6357" y="1857"/>
                    <a:pt x="6248" y="1800"/>
                  </a:cubicBezTo>
                  <a:lnTo>
                    <a:pt x="6248" y="1800"/>
                  </a:lnTo>
                  <a:cubicBezTo>
                    <a:pt x="6520" y="1492"/>
                    <a:pt x="6643" y="1074"/>
                    <a:pt x="6564" y="656"/>
                  </a:cubicBezTo>
                  <a:cubicBezTo>
                    <a:pt x="6514" y="430"/>
                    <a:pt x="6376" y="229"/>
                    <a:pt x="6174" y="90"/>
                  </a:cubicBezTo>
                  <a:cubicBezTo>
                    <a:pt x="6087" y="36"/>
                    <a:pt x="5980" y="0"/>
                    <a:pt x="587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a:off x="2959625" y="3388775"/>
              <a:ext cx="240200" cy="122000"/>
            </a:xfrm>
            <a:custGeom>
              <a:avLst/>
              <a:gdLst/>
              <a:ahLst/>
              <a:cxnLst/>
              <a:rect l="l" t="t" r="r" b="b"/>
              <a:pathLst>
                <a:path w="9608" h="4880" extrusionOk="0">
                  <a:moveTo>
                    <a:pt x="0" y="0"/>
                  </a:moveTo>
                  <a:lnTo>
                    <a:pt x="0" y="4879"/>
                  </a:lnTo>
                  <a:lnTo>
                    <a:pt x="9607" y="4879"/>
                  </a:lnTo>
                  <a:lnTo>
                    <a:pt x="960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a:off x="2997975" y="3392850"/>
              <a:ext cx="3175" cy="118225"/>
            </a:xfrm>
            <a:custGeom>
              <a:avLst/>
              <a:gdLst/>
              <a:ahLst/>
              <a:cxnLst/>
              <a:rect l="l" t="t" r="r" b="b"/>
              <a:pathLst>
                <a:path w="127" h="4729" extrusionOk="0">
                  <a:moveTo>
                    <a:pt x="63" y="1"/>
                  </a:moveTo>
                  <a:cubicBezTo>
                    <a:pt x="25" y="1"/>
                    <a:pt x="0" y="1057"/>
                    <a:pt x="0" y="2365"/>
                  </a:cubicBezTo>
                  <a:cubicBezTo>
                    <a:pt x="0" y="3673"/>
                    <a:pt x="25" y="4729"/>
                    <a:pt x="63" y="4729"/>
                  </a:cubicBezTo>
                  <a:cubicBezTo>
                    <a:pt x="101" y="4729"/>
                    <a:pt x="126" y="3660"/>
                    <a:pt x="126" y="2365"/>
                  </a:cubicBezTo>
                  <a:cubicBezTo>
                    <a:pt x="126" y="1057"/>
                    <a:pt x="101" y="1"/>
                    <a:pt x="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a:off x="3016200" y="3391600"/>
              <a:ext cx="3175" cy="116650"/>
            </a:xfrm>
            <a:custGeom>
              <a:avLst/>
              <a:gdLst/>
              <a:ahLst/>
              <a:cxnLst/>
              <a:rect l="l" t="t" r="r" b="b"/>
              <a:pathLst>
                <a:path w="127" h="4666" extrusionOk="0">
                  <a:moveTo>
                    <a:pt x="63" y="1"/>
                  </a:moveTo>
                  <a:cubicBezTo>
                    <a:pt x="26" y="1"/>
                    <a:pt x="1" y="1044"/>
                    <a:pt x="1" y="2327"/>
                  </a:cubicBezTo>
                  <a:cubicBezTo>
                    <a:pt x="1" y="3622"/>
                    <a:pt x="26" y="4666"/>
                    <a:pt x="63" y="4666"/>
                  </a:cubicBezTo>
                  <a:cubicBezTo>
                    <a:pt x="101" y="4666"/>
                    <a:pt x="126" y="3622"/>
                    <a:pt x="126" y="2327"/>
                  </a:cubicBezTo>
                  <a:cubicBezTo>
                    <a:pt x="126" y="1044"/>
                    <a:pt x="101" y="1"/>
                    <a:pt x="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a:off x="3170875" y="3387525"/>
              <a:ext cx="3475" cy="122925"/>
            </a:xfrm>
            <a:custGeom>
              <a:avLst/>
              <a:gdLst/>
              <a:ahLst/>
              <a:cxnLst/>
              <a:rect l="l" t="t" r="r" b="b"/>
              <a:pathLst>
                <a:path w="139" h="4917" extrusionOk="0">
                  <a:moveTo>
                    <a:pt x="63" y="0"/>
                  </a:moveTo>
                  <a:cubicBezTo>
                    <a:pt x="26" y="0"/>
                    <a:pt x="0" y="1107"/>
                    <a:pt x="0" y="2465"/>
                  </a:cubicBezTo>
                  <a:cubicBezTo>
                    <a:pt x="0" y="3823"/>
                    <a:pt x="26" y="4917"/>
                    <a:pt x="63" y="4917"/>
                  </a:cubicBezTo>
                  <a:cubicBezTo>
                    <a:pt x="101" y="4917"/>
                    <a:pt x="139" y="3823"/>
                    <a:pt x="139" y="2465"/>
                  </a:cubicBezTo>
                  <a:cubicBezTo>
                    <a:pt x="139" y="1107"/>
                    <a:pt x="101" y="0"/>
                    <a:pt x="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a:off x="3149500" y="3389075"/>
              <a:ext cx="3175" cy="119800"/>
            </a:xfrm>
            <a:custGeom>
              <a:avLst/>
              <a:gdLst/>
              <a:ahLst/>
              <a:cxnLst/>
              <a:rect l="l" t="t" r="r" b="b"/>
              <a:pathLst>
                <a:path w="127" h="4792" extrusionOk="0">
                  <a:moveTo>
                    <a:pt x="63" y="1"/>
                  </a:moveTo>
                  <a:cubicBezTo>
                    <a:pt x="25" y="1"/>
                    <a:pt x="0" y="1070"/>
                    <a:pt x="0" y="2403"/>
                  </a:cubicBezTo>
                  <a:cubicBezTo>
                    <a:pt x="0" y="3723"/>
                    <a:pt x="25" y="4792"/>
                    <a:pt x="63" y="4792"/>
                  </a:cubicBezTo>
                  <a:cubicBezTo>
                    <a:pt x="101" y="4792"/>
                    <a:pt x="126" y="3723"/>
                    <a:pt x="126" y="2403"/>
                  </a:cubicBezTo>
                  <a:cubicBezTo>
                    <a:pt x="126" y="1070"/>
                    <a:pt x="101" y="1"/>
                    <a:pt x="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a:off x="1530500" y="1997700"/>
              <a:ext cx="1618400" cy="1073275"/>
            </a:xfrm>
            <a:custGeom>
              <a:avLst/>
              <a:gdLst/>
              <a:ahLst/>
              <a:cxnLst/>
              <a:rect l="l" t="t" r="r" b="b"/>
              <a:pathLst>
                <a:path w="64736" h="42931" extrusionOk="0">
                  <a:moveTo>
                    <a:pt x="0" y="0"/>
                  </a:moveTo>
                  <a:lnTo>
                    <a:pt x="0" y="42930"/>
                  </a:lnTo>
                  <a:lnTo>
                    <a:pt x="64735" y="42930"/>
                  </a:lnTo>
                  <a:lnTo>
                    <a:pt x="64735"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a:off x="235600" y="1796150"/>
              <a:ext cx="553325" cy="551175"/>
            </a:xfrm>
            <a:custGeom>
              <a:avLst/>
              <a:gdLst/>
              <a:ahLst/>
              <a:cxnLst/>
              <a:rect l="l" t="t" r="r" b="b"/>
              <a:pathLst>
                <a:path w="22133" h="22047" extrusionOk="0">
                  <a:moveTo>
                    <a:pt x="11071" y="5800"/>
                  </a:moveTo>
                  <a:cubicBezTo>
                    <a:pt x="11711" y="5800"/>
                    <a:pt x="12358" y="5918"/>
                    <a:pt x="12978" y="6163"/>
                  </a:cubicBezTo>
                  <a:cubicBezTo>
                    <a:pt x="14952" y="6930"/>
                    <a:pt x="16260" y="8817"/>
                    <a:pt x="16310" y="10942"/>
                  </a:cubicBezTo>
                  <a:cubicBezTo>
                    <a:pt x="16360" y="13834"/>
                    <a:pt x="14059" y="16236"/>
                    <a:pt x="11154" y="16286"/>
                  </a:cubicBezTo>
                  <a:cubicBezTo>
                    <a:pt x="11123" y="16286"/>
                    <a:pt x="11092" y="16287"/>
                    <a:pt x="11060" y="16287"/>
                  </a:cubicBezTo>
                  <a:cubicBezTo>
                    <a:pt x="8973" y="16287"/>
                    <a:pt x="7093" y="15050"/>
                    <a:pt x="6263" y="13130"/>
                  </a:cubicBezTo>
                  <a:cubicBezTo>
                    <a:pt x="5408" y="11193"/>
                    <a:pt x="5823" y="8930"/>
                    <a:pt x="7294" y="7408"/>
                  </a:cubicBezTo>
                  <a:cubicBezTo>
                    <a:pt x="8303" y="6364"/>
                    <a:pt x="9673" y="5800"/>
                    <a:pt x="11071" y="5800"/>
                  </a:cubicBezTo>
                  <a:close/>
                  <a:moveTo>
                    <a:pt x="11052" y="0"/>
                  </a:moveTo>
                  <a:cubicBezTo>
                    <a:pt x="10998" y="0"/>
                    <a:pt x="10944" y="1"/>
                    <a:pt x="10890" y="2"/>
                  </a:cubicBezTo>
                  <a:cubicBezTo>
                    <a:pt x="4842" y="102"/>
                    <a:pt x="0" y="5120"/>
                    <a:pt x="101" y="11193"/>
                  </a:cubicBezTo>
                  <a:cubicBezTo>
                    <a:pt x="201" y="17205"/>
                    <a:pt x="5093" y="22047"/>
                    <a:pt x="11059" y="22047"/>
                  </a:cubicBezTo>
                  <a:cubicBezTo>
                    <a:pt x="11120" y="22047"/>
                    <a:pt x="11181" y="22046"/>
                    <a:pt x="11242" y="22045"/>
                  </a:cubicBezTo>
                  <a:cubicBezTo>
                    <a:pt x="17291" y="21945"/>
                    <a:pt x="22132" y="16927"/>
                    <a:pt x="22031" y="10854"/>
                  </a:cubicBezTo>
                  <a:cubicBezTo>
                    <a:pt x="21932" y="4822"/>
                    <a:pt x="17028" y="0"/>
                    <a:pt x="1105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a:off x="235600" y="1796175"/>
              <a:ext cx="281075" cy="550850"/>
            </a:xfrm>
            <a:custGeom>
              <a:avLst/>
              <a:gdLst/>
              <a:ahLst/>
              <a:cxnLst/>
              <a:rect l="l" t="t" r="r" b="b"/>
              <a:pathLst>
                <a:path w="11243" h="22034" extrusionOk="0">
                  <a:moveTo>
                    <a:pt x="10890" y="1"/>
                  </a:moveTo>
                  <a:cubicBezTo>
                    <a:pt x="4842" y="101"/>
                    <a:pt x="0" y="5119"/>
                    <a:pt x="101" y="11192"/>
                  </a:cubicBezTo>
                  <a:cubicBezTo>
                    <a:pt x="201" y="17204"/>
                    <a:pt x="5093" y="22033"/>
                    <a:pt x="11058" y="22033"/>
                  </a:cubicBezTo>
                  <a:cubicBezTo>
                    <a:pt x="11119" y="22033"/>
                    <a:pt x="11181" y="22033"/>
                    <a:pt x="11242" y="22032"/>
                  </a:cubicBezTo>
                  <a:lnTo>
                    <a:pt x="11154" y="16285"/>
                  </a:lnTo>
                  <a:cubicBezTo>
                    <a:pt x="8275" y="16272"/>
                    <a:pt x="5948" y="13971"/>
                    <a:pt x="5898" y="11104"/>
                  </a:cubicBezTo>
                  <a:cubicBezTo>
                    <a:pt x="5848" y="8225"/>
                    <a:pt x="8111" y="5848"/>
                    <a:pt x="10978" y="5747"/>
                  </a:cubicBezTo>
                  <a:lnTo>
                    <a:pt x="1089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483325" y="1774125"/>
              <a:ext cx="320675" cy="314750"/>
            </a:xfrm>
            <a:custGeom>
              <a:avLst/>
              <a:gdLst/>
              <a:ahLst/>
              <a:cxnLst/>
              <a:rect l="l" t="t" r="r" b="b"/>
              <a:pathLst>
                <a:path w="12827" h="12590" extrusionOk="0">
                  <a:moveTo>
                    <a:pt x="215" y="1"/>
                  </a:moveTo>
                  <a:cubicBezTo>
                    <a:pt x="144" y="1"/>
                    <a:pt x="72" y="1"/>
                    <a:pt x="0" y="2"/>
                  </a:cubicBezTo>
                  <a:lnTo>
                    <a:pt x="114" y="7107"/>
                  </a:lnTo>
                  <a:cubicBezTo>
                    <a:pt x="153" y="7107"/>
                    <a:pt x="191" y="7106"/>
                    <a:pt x="230" y="7106"/>
                  </a:cubicBezTo>
                  <a:cubicBezTo>
                    <a:pt x="3555" y="7106"/>
                    <a:pt x="6075" y="9234"/>
                    <a:pt x="6137" y="12590"/>
                  </a:cubicBezTo>
                  <a:lnTo>
                    <a:pt x="12827" y="12489"/>
                  </a:lnTo>
                  <a:cubicBezTo>
                    <a:pt x="12715" y="5444"/>
                    <a:pt x="7181" y="1"/>
                    <a:pt x="21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1527025" y="4134400"/>
              <a:ext cx="194000" cy="152850"/>
            </a:xfrm>
            <a:custGeom>
              <a:avLst/>
              <a:gdLst/>
              <a:ahLst/>
              <a:cxnLst/>
              <a:rect l="l" t="t" r="r" b="b"/>
              <a:pathLst>
                <a:path w="7760" h="6114" extrusionOk="0">
                  <a:moveTo>
                    <a:pt x="5276" y="1"/>
                  </a:moveTo>
                  <a:cubicBezTo>
                    <a:pt x="4513" y="1"/>
                    <a:pt x="3784" y="505"/>
                    <a:pt x="3396" y="1185"/>
                  </a:cubicBezTo>
                  <a:cubicBezTo>
                    <a:pt x="3044" y="1788"/>
                    <a:pt x="2893" y="2543"/>
                    <a:pt x="2365" y="2995"/>
                  </a:cubicBezTo>
                  <a:cubicBezTo>
                    <a:pt x="2076" y="3234"/>
                    <a:pt x="1723" y="3360"/>
                    <a:pt x="1384" y="3498"/>
                  </a:cubicBezTo>
                  <a:cubicBezTo>
                    <a:pt x="1044" y="3637"/>
                    <a:pt x="667" y="3800"/>
                    <a:pt x="479" y="4127"/>
                  </a:cubicBezTo>
                  <a:cubicBezTo>
                    <a:pt x="1" y="5020"/>
                    <a:pt x="629" y="5787"/>
                    <a:pt x="906" y="6026"/>
                  </a:cubicBezTo>
                  <a:lnTo>
                    <a:pt x="1019" y="5951"/>
                  </a:lnTo>
                  <a:lnTo>
                    <a:pt x="6037" y="6114"/>
                  </a:lnTo>
                  <a:cubicBezTo>
                    <a:pt x="6502" y="6114"/>
                    <a:pt x="7017" y="6114"/>
                    <a:pt x="7370" y="5800"/>
                  </a:cubicBezTo>
                  <a:cubicBezTo>
                    <a:pt x="7747" y="5460"/>
                    <a:pt x="7759" y="4882"/>
                    <a:pt x="7759" y="4379"/>
                  </a:cubicBezTo>
                  <a:cubicBezTo>
                    <a:pt x="7747" y="3448"/>
                    <a:pt x="7747" y="2505"/>
                    <a:pt x="7395" y="1650"/>
                  </a:cubicBezTo>
                  <a:cubicBezTo>
                    <a:pt x="7043" y="782"/>
                    <a:pt x="6276" y="40"/>
                    <a:pt x="5358" y="3"/>
                  </a:cubicBezTo>
                  <a:cubicBezTo>
                    <a:pt x="5330" y="1"/>
                    <a:pt x="5303" y="1"/>
                    <a:pt x="527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1459750" y="3940500"/>
              <a:ext cx="329800" cy="387625"/>
            </a:xfrm>
            <a:custGeom>
              <a:avLst/>
              <a:gdLst/>
              <a:ahLst/>
              <a:cxnLst/>
              <a:rect l="l" t="t" r="r" b="b"/>
              <a:pathLst>
                <a:path w="13192" h="15505" extrusionOk="0">
                  <a:moveTo>
                    <a:pt x="1497" y="126"/>
                  </a:moveTo>
                  <a:cubicBezTo>
                    <a:pt x="1547" y="402"/>
                    <a:pt x="1786" y="1899"/>
                    <a:pt x="2113" y="3936"/>
                  </a:cubicBezTo>
                  <a:lnTo>
                    <a:pt x="793" y="3936"/>
                  </a:lnTo>
                  <a:lnTo>
                    <a:pt x="152" y="126"/>
                  </a:lnTo>
                  <a:close/>
                  <a:moveTo>
                    <a:pt x="4301" y="126"/>
                  </a:moveTo>
                  <a:lnTo>
                    <a:pt x="4603" y="3936"/>
                  </a:lnTo>
                  <a:lnTo>
                    <a:pt x="2252" y="3936"/>
                  </a:lnTo>
                  <a:cubicBezTo>
                    <a:pt x="2164" y="3408"/>
                    <a:pt x="2088" y="2917"/>
                    <a:pt x="2013" y="2465"/>
                  </a:cubicBezTo>
                  <a:cubicBezTo>
                    <a:pt x="1761" y="931"/>
                    <a:pt x="1673" y="340"/>
                    <a:pt x="1623" y="126"/>
                  </a:cubicBezTo>
                  <a:close/>
                  <a:moveTo>
                    <a:pt x="6879" y="126"/>
                  </a:moveTo>
                  <a:lnTo>
                    <a:pt x="6967" y="3936"/>
                  </a:lnTo>
                  <a:lnTo>
                    <a:pt x="4741" y="3936"/>
                  </a:lnTo>
                  <a:lnTo>
                    <a:pt x="4440" y="126"/>
                  </a:lnTo>
                  <a:close/>
                  <a:moveTo>
                    <a:pt x="9507" y="126"/>
                  </a:moveTo>
                  <a:lnTo>
                    <a:pt x="9382" y="3936"/>
                  </a:lnTo>
                  <a:lnTo>
                    <a:pt x="7093" y="3936"/>
                  </a:lnTo>
                  <a:lnTo>
                    <a:pt x="7005" y="126"/>
                  </a:lnTo>
                  <a:close/>
                  <a:moveTo>
                    <a:pt x="11456" y="126"/>
                  </a:moveTo>
                  <a:lnTo>
                    <a:pt x="11129" y="3936"/>
                  </a:lnTo>
                  <a:lnTo>
                    <a:pt x="9507" y="3936"/>
                  </a:lnTo>
                  <a:lnTo>
                    <a:pt x="9633" y="126"/>
                  </a:lnTo>
                  <a:close/>
                  <a:moveTo>
                    <a:pt x="13041" y="126"/>
                  </a:moveTo>
                  <a:lnTo>
                    <a:pt x="12601" y="3936"/>
                  </a:lnTo>
                  <a:lnTo>
                    <a:pt x="11268" y="3936"/>
                  </a:lnTo>
                  <a:lnTo>
                    <a:pt x="11595" y="126"/>
                  </a:lnTo>
                  <a:close/>
                  <a:moveTo>
                    <a:pt x="2277" y="4917"/>
                  </a:moveTo>
                  <a:cubicBezTo>
                    <a:pt x="2478" y="6187"/>
                    <a:pt x="2704" y="7608"/>
                    <a:pt x="2931" y="9029"/>
                  </a:cubicBezTo>
                  <a:lnTo>
                    <a:pt x="1648" y="9029"/>
                  </a:lnTo>
                  <a:lnTo>
                    <a:pt x="969" y="4917"/>
                  </a:lnTo>
                  <a:close/>
                  <a:moveTo>
                    <a:pt x="4679" y="4917"/>
                  </a:moveTo>
                  <a:lnTo>
                    <a:pt x="4993" y="9029"/>
                  </a:lnTo>
                  <a:lnTo>
                    <a:pt x="3056" y="9029"/>
                  </a:lnTo>
                  <a:lnTo>
                    <a:pt x="2855" y="7771"/>
                  </a:lnTo>
                  <a:cubicBezTo>
                    <a:pt x="2704" y="6803"/>
                    <a:pt x="2553" y="5835"/>
                    <a:pt x="2415" y="4929"/>
                  </a:cubicBezTo>
                  <a:lnTo>
                    <a:pt x="4679" y="4917"/>
                  </a:lnTo>
                  <a:close/>
                  <a:moveTo>
                    <a:pt x="6992" y="4917"/>
                  </a:moveTo>
                  <a:lnTo>
                    <a:pt x="7080" y="9029"/>
                  </a:lnTo>
                  <a:lnTo>
                    <a:pt x="5131" y="9029"/>
                  </a:lnTo>
                  <a:lnTo>
                    <a:pt x="4817" y="4917"/>
                  </a:lnTo>
                  <a:close/>
                  <a:moveTo>
                    <a:pt x="9356" y="4917"/>
                  </a:moveTo>
                  <a:lnTo>
                    <a:pt x="9218" y="9029"/>
                  </a:lnTo>
                  <a:lnTo>
                    <a:pt x="7206" y="9029"/>
                  </a:lnTo>
                  <a:lnTo>
                    <a:pt x="7118" y="4917"/>
                  </a:lnTo>
                  <a:close/>
                  <a:moveTo>
                    <a:pt x="11067" y="4917"/>
                  </a:moveTo>
                  <a:lnTo>
                    <a:pt x="10714" y="9029"/>
                  </a:lnTo>
                  <a:lnTo>
                    <a:pt x="9356" y="9029"/>
                  </a:lnTo>
                  <a:lnTo>
                    <a:pt x="9495" y="4917"/>
                  </a:lnTo>
                  <a:close/>
                  <a:moveTo>
                    <a:pt x="12475" y="4917"/>
                  </a:moveTo>
                  <a:lnTo>
                    <a:pt x="11997" y="9029"/>
                  </a:lnTo>
                  <a:lnTo>
                    <a:pt x="10828" y="9029"/>
                  </a:lnTo>
                  <a:lnTo>
                    <a:pt x="11180" y="4917"/>
                  </a:lnTo>
                  <a:close/>
                  <a:moveTo>
                    <a:pt x="9180" y="10010"/>
                  </a:moveTo>
                  <a:lnTo>
                    <a:pt x="9067" y="13581"/>
                  </a:lnTo>
                  <a:lnTo>
                    <a:pt x="7319" y="13581"/>
                  </a:lnTo>
                  <a:lnTo>
                    <a:pt x="7231" y="10010"/>
                  </a:lnTo>
                  <a:close/>
                  <a:moveTo>
                    <a:pt x="3082" y="10022"/>
                  </a:moveTo>
                  <a:cubicBezTo>
                    <a:pt x="3270" y="11254"/>
                    <a:pt x="3459" y="12474"/>
                    <a:pt x="3635" y="13593"/>
                  </a:cubicBezTo>
                  <a:lnTo>
                    <a:pt x="2415" y="13593"/>
                  </a:lnTo>
                  <a:lnTo>
                    <a:pt x="1811" y="10022"/>
                  </a:lnTo>
                  <a:close/>
                  <a:moveTo>
                    <a:pt x="5081" y="10022"/>
                  </a:moveTo>
                  <a:lnTo>
                    <a:pt x="5358" y="13593"/>
                  </a:lnTo>
                  <a:lnTo>
                    <a:pt x="3761" y="13593"/>
                  </a:lnTo>
                  <a:lnTo>
                    <a:pt x="3207" y="10022"/>
                  </a:lnTo>
                  <a:close/>
                  <a:moveTo>
                    <a:pt x="7093" y="10022"/>
                  </a:moveTo>
                  <a:lnTo>
                    <a:pt x="7181" y="13593"/>
                  </a:lnTo>
                  <a:lnTo>
                    <a:pt x="5496" y="13593"/>
                  </a:lnTo>
                  <a:lnTo>
                    <a:pt x="5207" y="10022"/>
                  </a:lnTo>
                  <a:close/>
                  <a:moveTo>
                    <a:pt x="10614" y="10022"/>
                  </a:moveTo>
                  <a:lnTo>
                    <a:pt x="10312" y="13593"/>
                  </a:lnTo>
                  <a:lnTo>
                    <a:pt x="9193" y="13593"/>
                  </a:lnTo>
                  <a:lnTo>
                    <a:pt x="9319" y="10022"/>
                  </a:lnTo>
                  <a:close/>
                  <a:moveTo>
                    <a:pt x="11871" y="10022"/>
                  </a:moveTo>
                  <a:lnTo>
                    <a:pt x="11456" y="13593"/>
                  </a:lnTo>
                  <a:lnTo>
                    <a:pt x="10438" y="13593"/>
                  </a:lnTo>
                  <a:lnTo>
                    <a:pt x="10740" y="10022"/>
                  </a:lnTo>
                  <a:close/>
                  <a:moveTo>
                    <a:pt x="1" y="0"/>
                  </a:moveTo>
                  <a:lnTo>
                    <a:pt x="2377" y="14159"/>
                  </a:lnTo>
                  <a:cubicBezTo>
                    <a:pt x="2478" y="14763"/>
                    <a:pt x="2918" y="15253"/>
                    <a:pt x="3509" y="15417"/>
                  </a:cubicBezTo>
                  <a:lnTo>
                    <a:pt x="3547" y="15429"/>
                  </a:lnTo>
                  <a:cubicBezTo>
                    <a:pt x="3585" y="15442"/>
                    <a:pt x="3622" y="15454"/>
                    <a:pt x="3673" y="15467"/>
                  </a:cubicBezTo>
                  <a:cubicBezTo>
                    <a:pt x="3761" y="15480"/>
                    <a:pt x="3849" y="15492"/>
                    <a:pt x="3937" y="15492"/>
                  </a:cubicBezTo>
                  <a:lnTo>
                    <a:pt x="3937" y="15505"/>
                  </a:lnTo>
                  <a:lnTo>
                    <a:pt x="4000" y="15492"/>
                  </a:lnTo>
                  <a:lnTo>
                    <a:pt x="9885" y="15492"/>
                  </a:lnTo>
                  <a:cubicBezTo>
                    <a:pt x="10702" y="15492"/>
                    <a:pt x="11406" y="14889"/>
                    <a:pt x="11532" y="14084"/>
                  </a:cubicBezTo>
                  <a:lnTo>
                    <a:pt x="12676" y="4326"/>
                  </a:lnTo>
                  <a:lnTo>
                    <a:pt x="12739" y="3936"/>
                  </a:lnTo>
                  <a:lnTo>
                    <a:pt x="13192" y="63"/>
                  </a:lnTo>
                  <a:lnTo>
                    <a:pt x="131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a:off x="1047925" y="3202975"/>
              <a:ext cx="692275" cy="194950"/>
            </a:xfrm>
            <a:custGeom>
              <a:avLst/>
              <a:gdLst/>
              <a:ahLst/>
              <a:cxnLst/>
              <a:rect l="l" t="t" r="r" b="b"/>
              <a:pathLst>
                <a:path w="27691" h="7798" extrusionOk="0">
                  <a:moveTo>
                    <a:pt x="806" y="1"/>
                  </a:moveTo>
                  <a:cubicBezTo>
                    <a:pt x="365" y="1"/>
                    <a:pt x="1" y="365"/>
                    <a:pt x="1" y="805"/>
                  </a:cubicBezTo>
                  <a:lnTo>
                    <a:pt x="1" y="6992"/>
                  </a:lnTo>
                  <a:cubicBezTo>
                    <a:pt x="1" y="7445"/>
                    <a:pt x="365" y="7797"/>
                    <a:pt x="806" y="7797"/>
                  </a:cubicBezTo>
                  <a:lnTo>
                    <a:pt x="26886" y="7797"/>
                  </a:lnTo>
                  <a:cubicBezTo>
                    <a:pt x="27338" y="7797"/>
                    <a:pt x="27690" y="7445"/>
                    <a:pt x="27690" y="6992"/>
                  </a:cubicBezTo>
                  <a:lnTo>
                    <a:pt x="27690" y="805"/>
                  </a:lnTo>
                  <a:cubicBezTo>
                    <a:pt x="27690" y="365"/>
                    <a:pt x="27338" y="1"/>
                    <a:pt x="26886" y="1"/>
                  </a:cubicBez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8"/>
            <p:cNvSpPr/>
            <p:nvPr/>
          </p:nvSpPr>
          <p:spPr>
            <a:xfrm>
              <a:off x="1113325" y="3264250"/>
              <a:ext cx="94950" cy="84650"/>
            </a:xfrm>
            <a:custGeom>
              <a:avLst/>
              <a:gdLst/>
              <a:ahLst/>
              <a:cxnLst/>
              <a:rect l="l" t="t" r="r" b="b"/>
              <a:pathLst>
                <a:path w="3798" h="3386" extrusionOk="0">
                  <a:moveTo>
                    <a:pt x="1899" y="0"/>
                  </a:moveTo>
                  <a:cubicBezTo>
                    <a:pt x="1408" y="0"/>
                    <a:pt x="920" y="216"/>
                    <a:pt x="591" y="630"/>
                  </a:cubicBezTo>
                  <a:cubicBezTo>
                    <a:pt x="0" y="1360"/>
                    <a:pt x="126" y="2429"/>
                    <a:pt x="855" y="3007"/>
                  </a:cubicBezTo>
                  <a:cubicBezTo>
                    <a:pt x="1164" y="3262"/>
                    <a:pt x="1539" y="3386"/>
                    <a:pt x="1912" y="3386"/>
                  </a:cubicBezTo>
                  <a:cubicBezTo>
                    <a:pt x="2403" y="3386"/>
                    <a:pt x="2890" y="3170"/>
                    <a:pt x="3219" y="2756"/>
                  </a:cubicBezTo>
                  <a:cubicBezTo>
                    <a:pt x="3798" y="2026"/>
                    <a:pt x="3685" y="957"/>
                    <a:pt x="2955" y="379"/>
                  </a:cubicBezTo>
                  <a:cubicBezTo>
                    <a:pt x="2646" y="124"/>
                    <a:pt x="2272" y="0"/>
                    <a:pt x="189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a:off x="1136575" y="3292225"/>
              <a:ext cx="48750" cy="30875"/>
            </a:xfrm>
            <a:custGeom>
              <a:avLst/>
              <a:gdLst/>
              <a:ahLst/>
              <a:cxnLst/>
              <a:rect l="l" t="t" r="r" b="b"/>
              <a:pathLst>
                <a:path w="1950" h="1235" extrusionOk="0">
                  <a:moveTo>
                    <a:pt x="1921" y="1"/>
                  </a:moveTo>
                  <a:cubicBezTo>
                    <a:pt x="1872" y="1"/>
                    <a:pt x="1431" y="382"/>
                    <a:pt x="931" y="882"/>
                  </a:cubicBezTo>
                  <a:lnTo>
                    <a:pt x="749" y="1065"/>
                  </a:lnTo>
                  <a:lnTo>
                    <a:pt x="749" y="1065"/>
                  </a:lnTo>
                  <a:cubicBezTo>
                    <a:pt x="364" y="682"/>
                    <a:pt x="64" y="416"/>
                    <a:pt x="28" y="416"/>
                  </a:cubicBezTo>
                  <a:cubicBezTo>
                    <a:pt x="27" y="416"/>
                    <a:pt x="26" y="417"/>
                    <a:pt x="26" y="417"/>
                  </a:cubicBezTo>
                  <a:cubicBezTo>
                    <a:pt x="1" y="442"/>
                    <a:pt x="290" y="769"/>
                    <a:pt x="705" y="1197"/>
                  </a:cubicBezTo>
                  <a:lnTo>
                    <a:pt x="743" y="1234"/>
                  </a:lnTo>
                  <a:lnTo>
                    <a:pt x="793" y="1197"/>
                  </a:lnTo>
                  <a:lnTo>
                    <a:pt x="1019" y="983"/>
                  </a:lnTo>
                  <a:cubicBezTo>
                    <a:pt x="1548" y="467"/>
                    <a:pt x="1950" y="27"/>
                    <a:pt x="1925" y="2"/>
                  </a:cubicBezTo>
                  <a:cubicBezTo>
                    <a:pt x="1924" y="1"/>
                    <a:pt x="1923" y="1"/>
                    <a:pt x="192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a:off x="1256975" y="3284075"/>
              <a:ext cx="415325" cy="3175"/>
            </a:xfrm>
            <a:custGeom>
              <a:avLst/>
              <a:gdLst/>
              <a:ahLst/>
              <a:cxnLst/>
              <a:rect l="l" t="t" r="r" b="b"/>
              <a:pathLst>
                <a:path w="16613" h="127" extrusionOk="0">
                  <a:moveTo>
                    <a:pt x="8300" y="1"/>
                  </a:moveTo>
                  <a:cubicBezTo>
                    <a:pt x="3723" y="1"/>
                    <a:pt x="1" y="26"/>
                    <a:pt x="1" y="64"/>
                  </a:cubicBezTo>
                  <a:cubicBezTo>
                    <a:pt x="1" y="102"/>
                    <a:pt x="3723" y="127"/>
                    <a:pt x="8300" y="127"/>
                  </a:cubicBezTo>
                  <a:cubicBezTo>
                    <a:pt x="12890" y="127"/>
                    <a:pt x="16612" y="102"/>
                    <a:pt x="16612" y="64"/>
                  </a:cubicBezTo>
                  <a:cubicBezTo>
                    <a:pt x="16612" y="26"/>
                    <a:pt x="12890" y="1"/>
                    <a:pt x="830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1258875" y="3319300"/>
              <a:ext cx="415000" cy="3175"/>
            </a:xfrm>
            <a:custGeom>
              <a:avLst/>
              <a:gdLst/>
              <a:ahLst/>
              <a:cxnLst/>
              <a:rect l="l" t="t" r="r" b="b"/>
              <a:pathLst>
                <a:path w="16600" h="127" extrusionOk="0">
                  <a:moveTo>
                    <a:pt x="8300" y="0"/>
                  </a:moveTo>
                  <a:cubicBezTo>
                    <a:pt x="3710" y="0"/>
                    <a:pt x="0" y="25"/>
                    <a:pt x="0" y="63"/>
                  </a:cubicBezTo>
                  <a:cubicBezTo>
                    <a:pt x="0" y="101"/>
                    <a:pt x="3710" y="126"/>
                    <a:pt x="8300" y="126"/>
                  </a:cubicBezTo>
                  <a:cubicBezTo>
                    <a:pt x="12890" y="126"/>
                    <a:pt x="16599" y="101"/>
                    <a:pt x="16599" y="63"/>
                  </a:cubicBezTo>
                  <a:cubicBezTo>
                    <a:pt x="16599" y="25"/>
                    <a:pt x="12890" y="0"/>
                    <a:pt x="83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8"/>
            <p:cNvSpPr/>
            <p:nvPr/>
          </p:nvSpPr>
          <p:spPr>
            <a:xfrm>
              <a:off x="288400" y="4321825"/>
              <a:ext cx="3060425" cy="1900"/>
            </a:xfrm>
            <a:custGeom>
              <a:avLst/>
              <a:gdLst/>
              <a:ahLst/>
              <a:cxnLst/>
              <a:rect l="l" t="t" r="r" b="b"/>
              <a:pathLst>
                <a:path w="122417" h="76" extrusionOk="0">
                  <a:moveTo>
                    <a:pt x="61203" y="0"/>
                  </a:moveTo>
                  <a:cubicBezTo>
                    <a:pt x="27401" y="0"/>
                    <a:pt x="1" y="25"/>
                    <a:pt x="1" y="38"/>
                  </a:cubicBezTo>
                  <a:cubicBezTo>
                    <a:pt x="1" y="51"/>
                    <a:pt x="27414" y="76"/>
                    <a:pt x="61203" y="76"/>
                  </a:cubicBezTo>
                  <a:cubicBezTo>
                    <a:pt x="95004" y="76"/>
                    <a:pt x="122417" y="63"/>
                    <a:pt x="122417" y="38"/>
                  </a:cubicBezTo>
                  <a:cubicBezTo>
                    <a:pt x="122417" y="13"/>
                    <a:pt x="95016" y="0"/>
                    <a:pt x="612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8"/>
            <p:cNvSpPr/>
            <p:nvPr/>
          </p:nvSpPr>
          <p:spPr>
            <a:xfrm>
              <a:off x="1433675" y="2024725"/>
              <a:ext cx="1675600" cy="1099050"/>
            </a:xfrm>
            <a:custGeom>
              <a:avLst/>
              <a:gdLst/>
              <a:ahLst/>
              <a:cxnLst/>
              <a:rect l="l" t="t" r="r" b="b"/>
              <a:pathLst>
                <a:path w="67024" h="43962" extrusionOk="0">
                  <a:moveTo>
                    <a:pt x="0" y="0"/>
                  </a:moveTo>
                  <a:lnTo>
                    <a:pt x="0" y="43962"/>
                  </a:lnTo>
                  <a:lnTo>
                    <a:pt x="67024" y="43962"/>
                  </a:lnTo>
                  <a:lnTo>
                    <a:pt x="6702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8"/>
            <p:cNvSpPr/>
            <p:nvPr/>
          </p:nvSpPr>
          <p:spPr>
            <a:xfrm>
              <a:off x="1432400" y="2022850"/>
              <a:ext cx="1678450" cy="1102500"/>
            </a:xfrm>
            <a:custGeom>
              <a:avLst/>
              <a:gdLst/>
              <a:ahLst/>
              <a:cxnLst/>
              <a:rect l="l" t="t" r="r" b="b"/>
              <a:pathLst>
                <a:path w="67138" h="44100" extrusionOk="0">
                  <a:moveTo>
                    <a:pt x="1" y="0"/>
                  </a:moveTo>
                  <a:lnTo>
                    <a:pt x="1" y="75"/>
                  </a:lnTo>
                  <a:lnTo>
                    <a:pt x="1" y="44037"/>
                  </a:lnTo>
                  <a:lnTo>
                    <a:pt x="1" y="44100"/>
                  </a:lnTo>
                  <a:lnTo>
                    <a:pt x="64" y="44100"/>
                  </a:lnTo>
                  <a:lnTo>
                    <a:pt x="67087" y="44037"/>
                  </a:lnTo>
                  <a:lnTo>
                    <a:pt x="114" y="43974"/>
                  </a:lnTo>
                  <a:lnTo>
                    <a:pt x="114" y="43974"/>
                  </a:lnTo>
                  <a:lnTo>
                    <a:pt x="114" y="138"/>
                  </a:lnTo>
                  <a:lnTo>
                    <a:pt x="114" y="138"/>
                  </a:lnTo>
                  <a:lnTo>
                    <a:pt x="67025" y="126"/>
                  </a:lnTo>
                  <a:lnTo>
                    <a:pt x="67025" y="126"/>
                  </a:lnTo>
                  <a:cubicBezTo>
                    <a:pt x="67062" y="26906"/>
                    <a:pt x="67075" y="43609"/>
                    <a:pt x="67075" y="44037"/>
                  </a:cubicBezTo>
                  <a:lnTo>
                    <a:pt x="67075" y="44037"/>
                  </a:lnTo>
                  <a:cubicBezTo>
                    <a:pt x="67075" y="43609"/>
                    <a:pt x="67100" y="26885"/>
                    <a:pt x="67138" y="75"/>
                  </a:cubicBezTo>
                  <a:lnTo>
                    <a:pt x="67138" y="25"/>
                  </a:lnTo>
                  <a:lnTo>
                    <a:pt x="67100" y="25"/>
                  </a:lnTo>
                  <a:lnTo>
                    <a:pt x="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8"/>
            <p:cNvSpPr/>
            <p:nvPr/>
          </p:nvSpPr>
          <p:spPr>
            <a:xfrm>
              <a:off x="1944825" y="2631450"/>
              <a:ext cx="165700" cy="161925"/>
            </a:xfrm>
            <a:custGeom>
              <a:avLst/>
              <a:gdLst/>
              <a:ahLst/>
              <a:cxnLst/>
              <a:rect l="l" t="t" r="r" b="b"/>
              <a:pathLst>
                <a:path w="6628" h="6477" extrusionOk="0">
                  <a:moveTo>
                    <a:pt x="38" y="1"/>
                  </a:moveTo>
                  <a:lnTo>
                    <a:pt x="1" y="6477"/>
                  </a:lnTo>
                  <a:lnTo>
                    <a:pt x="38" y="6477"/>
                  </a:lnTo>
                  <a:cubicBezTo>
                    <a:pt x="3622" y="6477"/>
                    <a:pt x="6577" y="3610"/>
                    <a:pt x="6628" y="101"/>
                  </a:cubicBezTo>
                  <a:lnTo>
                    <a:pt x="38"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8"/>
            <p:cNvSpPr/>
            <p:nvPr/>
          </p:nvSpPr>
          <p:spPr>
            <a:xfrm>
              <a:off x="2002675" y="2729225"/>
              <a:ext cx="215675" cy="126400"/>
            </a:xfrm>
            <a:custGeom>
              <a:avLst/>
              <a:gdLst/>
              <a:ahLst/>
              <a:cxnLst/>
              <a:rect l="l" t="t" r="r" b="b"/>
              <a:pathLst>
                <a:path w="8627" h="5056" extrusionOk="0">
                  <a:moveTo>
                    <a:pt x="2679" y="1"/>
                  </a:moveTo>
                  <a:lnTo>
                    <a:pt x="742" y="13"/>
                  </a:lnTo>
                  <a:lnTo>
                    <a:pt x="189" y="26"/>
                  </a:lnTo>
                  <a:cubicBezTo>
                    <a:pt x="126" y="26"/>
                    <a:pt x="63" y="38"/>
                    <a:pt x="0" y="38"/>
                  </a:cubicBezTo>
                  <a:cubicBezTo>
                    <a:pt x="45" y="47"/>
                    <a:pt x="89" y="56"/>
                    <a:pt x="134" y="56"/>
                  </a:cubicBezTo>
                  <a:cubicBezTo>
                    <a:pt x="152" y="56"/>
                    <a:pt x="171" y="54"/>
                    <a:pt x="189" y="51"/>
                  </a:cubicBezTo>
                  <a:lnTo>
                    <a:pt x="742" y="63"/>
                  </a:lnTo>
                  <a:lnTo>
                    <a:pt x="2661" y="88"/>
                  </a:lnTo>
                  <a:lnTo>
                    <a:pt x="2661" y="88"/>
                  </a:lnTo>
                  <a:lnTo>
                    <a:pt x="4402" y="2302"/>
                  </a:lnTo>
                  <a:lnTo>
                    <a:pt x="6577" y="5043"/>
                  </a:lnTo>
                  <a:lnTo>
                    <a:pt x="6590" y="5056"/>
                  </a:lnTo>
                  <a:lnTo>
                    <a:pt x="6602" y="5056"/>
                  </a:lnTo>
                  <a:lnTo>
                    <a:pt x="8073" y="5043"/>
                  </a:lnTo>
                  <a:lnTo>
                    <a:pt x="8488" y="5030"/>
                  </a:lnTo>
                  <a:cubicBezTo>
                    <a:pt x="8526" y="5030"/>
                    <a:pt x="8576" y="5030"/>
                    <a:pt x="8627" y="5018"/>
                  </a:cubicBezTo>
                  <a:cubicBezTo>
                    <a:pt x="8576" y="5018"/>
                    <a:pt x="8526" y="5005"/>
                    <a:pt x="8476" y="5005"/>
                  </a:cubicBezTo>
                  <a:lnTo>
                    <a:pt x="8073" y="5005"/>
                  </a:lnTo>
                  <a:lnTo>
                    <a:pt x="6618" y="4980"/>
                  </a:lnTo>
                  <a:lnTo>
                    <a:pt x="6618" y="4980"/>
                  </a:lnTo>
                  <a:lnTo>
                    <a:pt x="4477" y="2239"/>
                  </a:lnTo>
                  <a:lnTo>
                    <a:pt x="2717" y="13"/>
                  </a:lnTo>
                  <a:lnTo>
                    <a:pt x="269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a:off x="2170850" y="2872575"/>
              <a:ext cx="106600" cy="2550"/>
            </a:xfrm>
            <a:custGeom>
              <a:avLst/>
              <a:gdLst/>
              <a:ahLst/>
              <a:cxnLst/>
              <a:rect l="l" t="t" r="r" b="b"/>
              <a:pathLst>
                <a:path w="4264" h="102" extrusionOk="0">
                  <a:moveTo>
                    <a:pt x="2126" y="1"/>
                  </a:moveTo>
                  <a:cubicBezTo>
                    <a:pt x="944" y="1"/>
                    <a:pt x="1" y="26"/>
                    <a:pt x="1" y="51"/>
                  </a:cubicBezTo>
                  <a:cubicBezTo>
                    <a:pt x="1" y="76"/>
                    <a:pt x="957" y="101"/>
                    <a:pt x="2126" y="101"/>
                  </a:cubicBezTo>
                  <a:cubicBezTo>
                    <a:pt x="3308" y="101"/>
                    <a:pt x="4264" y="76"/>
                    <a:pt x="4264" y="51"/>
                  </a:cubicBezTo>
                  <a:cubicBezTo>
                    <a:pt x="4264" y="26"/>
                    <a:pt x="3308" y="1"/>
                    <a:pt x="21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a:off x="2170850" y="2892375"/>
              <a:ext cx="106600" cy="2550"/>
            </a:xfrm>
            <a:custGeom>
              <a:avLst/>
              <a:gdLst/>
              <a:ahLst/>
              <a:cxnLst/>
              <a:rect l="l" t="t" r="r" b="b"/>
              <a:pathLst>
                <a:path w="4264" h="102" extrusionOk="0">
                  <a:moveTo>
                    <a:pt x="2126" y="1"/>
                  </a:moveTo>
                  <a:cubicBezTo>
                    <a:pt x="944" y="1"/>
                    <a:pt x="1" y="13"/>
                    <a:pt x="1" y="51"/>
                  </a:cubicBezTo>
                  <a:cubicBezTo>
                    <a:pt x="1" y="76"/>
                    <a:pt x="957" y="101"/>
                    <a:pt x="2126" y="101"/>
                  </a:cubicBezTo>
                  <a:cubicBezTo>
                    <a:pt x="3308" y="101"/>
                    <a:pt x="4264" y="76"/>
                    <a:pt x="4264" y="51"/>
                  </a:cubicBezTo>
                  <a:cubicBezTo>
                    <a:pt x="4264" y="13"/>
                    <a:pt x="3308" y="1"/>
                    <a:pt x="21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1754950" y="2446300"/>
              <a:ext cx="329800" cy="323500"/>
            </a:xfrm>
            <a:custGeom>
              <a:avLst/>
              <a:gdLst/>
              <a:ahLst/>
              <a:cxnLst/>
              <a:rect l="l" t="t" r="r" b="b"/>
              <a:pathLst>
                <a:path w="13192" h="12940" extrusionOk="0">
                  <a:moveTo>
                    <a:pt x="6602" y="0"/>
                  </a:moveTo>
                  <a:cubicBezTo>
                    <a:pt x="2981" y="0"/>
                    <a:pt x="0" y="2930"/>
                    <a:pt x="0" y="6476"/>
                  </a:cubicBezTo>
                  <a:cubicBezTo>
                    <a:pt x="0" y="9985"/>
                    <a:pt x="2918" y="12889"/>
                    <a:pt x="6502" y="12940"/>
                  </a:cubicBezTo>
                  <a:lnTo>
                    <a:pt x="6590" y="6476"/>
                  </a:lnTo>
                  <a:lnTo>
                    <a:pt x="13191" y="6476"/>
                  </a:lnTo>
                  <a:cubicBezTo>
                    <a:pt x="13191" y="2930"/>
                    <a:pt x="10224" y="0"/>
                    <a:pt x="660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1706525" y="2454475"/>
              <a:ext cx="148725" cy="106900"/>
            </a:xfrm>
            <a:custGeom>
              <a:avLst/>
              <a:gdLst/>
              <a:ahLst/>
              <a:cxnLst/>
              <a:rect l="l" t="t" r="r" b="b"/>
              <a:pathLst>
                <a:path w="5949" h="4276" extrusionOk="0">
                  <a:moveTo>
                    <a:pt x="1" y="0"/>
                  </a:moveTo>
                  <a:lnTo>
                    <a:pt x="1" y="0"/>
                  </a:lnTo>
                  <a:cubicBezTo>
                    <a:pt x="51" y="88"/>
                    <a:pt x="127" y="164"/>
                    <a:pt x="202" y="227"/>
                  </a:cubicBezTo>
                  <a:lnTo>
                    <a:pt x="781" y="805"/>
                  </a:lnTo>
                  <a:cubicBezTo>
                    <a:pt x="1271" y="1308"/>
                    <a:pt x="1963" y="1987"/>
                    <a:pt x="2717" y="2729"/>
                  </a:cubicBezTo>
                  <a:lnTo>
                    <a:pt x="4289" y="4263"/>
                  </a:lnTo>
                  <a:lnTo>
                    <a:pt x="4302" y="4276"/>
                  </a:lnTo>
                  <a:lnTo>
                    <a:pt x="4327" y="4276"/>
                  </a:lnTo>
                  <a:lnTo>
                    <a:pt x="5509" y="4112"/>
                  </a:lnTo>
                  <a:lnTo>
                    <a:pt x="5836" y="4062"/>
                  </a:lnTo>
                  <a:cubicBezTo>
                    <a:pt x="5873" y="4049"/>
                    <a:pt x="5911" y="4049"/>
                    <a:pt x="5949" y="4037"/>
                  </a:cubicBezTo>
                  <a:cubicBezTo>
                    <a:pt x="5936" y="4032"/>
                    <a:pt x="5924" y="4031"/>
                    <a:pt x="5911" y="4031"/>
                  </a:cubicBezTo>
                  <a:cubicBezTo>
                    <a:pt x="5886" y="4031"/>
                    <a:pt x="5861" y="4037"/>
                    <a:pt x="5836" y="4037"/>
                  </a:cubicBezTo>
                  <a:lnTo>
                    <a:pt x="5509" y="4074"/>
                  </a:lnTo>
                  <a:lnTo>
                    <a:pt x="4337" y="4198"/>
                  </a:lnTo>
                  <a:lnTo>
                    <a:pt x="4337" y="4198"/>
                  </a:lnTo>
                  <a:cubicBezTo>
                    <a:pt x="3887" y="3748"/>
                    <a:pt x="3352" y="3226"/>
                    <a:pt x="2780" y="2666"/>
                  </a:cubicBezTo>
                  <a:cubicBezTo>
                    <a:pt x="2025" y="1912"/>
                    <a:pt x="1334" y="1245"/>
                    <a:pt x="831" y="767"/>
                  </a:cubicBezTo>
                  <a:lnTo>
                    <a:pt x="227" y="201"/>
                  </a:lnTo>
                  <a:cubicBezTo>
                    <a:pt x="152" y="126"/>
                    <a:pt x="76" y="63"/>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1557850" y="2445975"/>
              <a:ext cx="106900" cy="2550"/>
            </a:xfrm>
            <a:custGeom>
              <a:avLst/>
              <a:gdLst/>
              <a:ahLst/>
              <a:cxnLst/>
              <a:rect l="l" t="t" r="r" b="b"/>
              <a:pathLst>
                <a:path w="4276" h="102" extrusionOk="0">
                  <a:moveTo>
                    <a:pt x="2138" y="1"/>
                  </a:moveTo>
                  <a:cubicBezTo>
                    <a:pt x="956" y="1"/>
                    <a:pt x="0" y="26"/>
                    <a:pt x="0" y="51"/>
                  </a:cubicBezTo>
                  <a:cubicBezTo>
                    <a:pt x="0" y="76"/>
                    <a:pt x="956" y="101"/>
                    <a:pt x="2138" y="101"/>
                  </a:cubicBezTo>
                  <a:cubicBezTo>
                    <a:pt x="3320" y="101"/>
                    <a:pt x="4275" y="76"/>
                    <a:pt x="4275" y="51"/>
                  </a:cubicBezTo>
                  <a:cubicBezTo>
                    <a:pt x="4275" y="26"/>
                    <a:pt x="3320" y="1"/>
                    <a:pt x="21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1557850" y="2465775"/>
              <a:ext cx="106900" cy="2550"/>
            </a:xfrm>
            <a:custGeom>
              <a:avLst/>
              <a:gdLst/>
              <a:ahLst/>
              <a:cxnLst/>
              <a:rect l="l" t="t" r="r" b="b"/>
              <a:pathLst>
                <a:path w="4276" h="102" extrusionOk="0">
                  <a:moveTo>
                    <a:pt x="2138" y="1"/>
                  </a:moveTo>
                  <a:cubicBezTo>
                    <a:pt x="956" y="1"/>
                    <a:pt x="0" y="26"/>
                    <a:pt x="0" y="51"/>
                  </a:cubicBezTo>
                  <a:cubicBezTo>
                    <a:pt x="0" y="76"/>
                    <a:pt x="956" y="101"/>
                    <a:pt x="2138" y="101"/>
                  </a:cubicBezTo>
                  <a:cubicBezTo>
                    <a:pt x="3320" y="101"/>
                    <a:pt x="4275" y="76"/>
                    <a:pt x="4275" y="51"/>
                  </a:cubicBezTo>
                  <a:cubicBezTo>
                    <a:pt x="4275" y="26"/>
                    <a:pt x="3320" y="1"/>
                    <a:pt x="21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2367975" y="2188200"/>
              <a:ext cx="128275" cy="151225"/>
            </a:xfrm>
            <a:custGeom>
              <a:avLst/>
              <a:gdLst/>
              <a:ahLst/>
              <a:cxnLst/>
              <a:rect l="l" t="t" r="r" b="b"/>
              <a:pathLst>
                <a:path w="5131" h="6049" extrusionOk="0">
                  <a:moveTo>
                    <a:pt x="5106" y="0"/>
                  </a:moveTo>
                  <a:cubicBezTo>
                    <a:pt x="3886" y="25"/>
                    <a:pt x="2704" y="478"/>
                    <a:pt x="1786" y="1296"/>
                  </a:cubicBezTo>
                  <a:cubicBezTo>
                    <a:pt x="604" y="2327"/>
                    <a:pt x="0" y="3886"/>
                    <a:pt x="189" y="5458"/>
                  </a:cubicBezTo>
                  <a:cubicBezTo>
                    <a:pt x="214" y="5646"/>
                    <a:pt x="239" y="5835"/>
                    <a:pt x="290" y="6036"/>
                  </a:cubicBezTo>
                  <a:lnTo>
                    <a:pt x="290" y="6049"/>
                  </a:lnTo>
                  <a:lnTo>
                    <a:pt x="5131" y="4955"/>
                  </a:lnTo>
                  <a:lnTo>
                    <a:pt x="5131" y="4024"/>
                  </a:lnTo>
                  <a:lnTo>
                    <a:pt x="510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2371750" y="2188200"/>
              <a:ext cx="124500" cy="151225"/>
            </a:xfrm>
            <a:custGeom>
              <a:avLst/>
              <a:gdLst/>
              <a:ahLst/>
              <a:cxnLst/>
              <a:rect l="l" t="t" r="r" b="b"/>
              <a:pathLst>
                <a:path w="4980" h="6049" extrusionOk="0">
                  <a:moveTo>
                    <a:pt x="4942" y="0"/>
                  </a:moveTo>
                  <a:lnTo>
                    <a:pt x="4942" y="1"/>
                  </a:lnTo>
                  <a:lnTo>
                    <a:pt x="4942" y="1"/>
                  </a:lnTo>
                  <a:cubicBezTo>
                    <a:pt x="4946" y="1"/>
                    <a:pt x="4951" y="0"/>
                    <a:pt x="4955" y="0"/>
                  </a:cubicBezTo>
                  <a:close/>
                  <a:moveTo>
                    <a:pt x="4942" y="1"/>
                  </a:moveTo>
                  <a:lnTo>
                    <a:pt x="4942" y="1"/>
                  </a:lnTo>
                  <a:cubicBezTo>
                    <a:pt x="3727" y="29"/>
                    <a:pt x="2550" y="481"/>
                    <a:pt x="1635" y="1296"/>
                  </a:cubicBezTo>
                  <a:cubicBezTo>
                    <a:pt x="591" y="2188"/>
                    <a:pt x="0" y="3509"/>
                    <a:pt x="13" y="4892"/>
                  </a:cubicBezTo>
                  <a:cubicBezTo>
                    <a:pt x="0" y="5081"/>
                    <a:pt x="13" y="5269"/>
                    <a:pt x="38" y="5458"/>
                  </a:cubicBezTo>
                  <a:cubicBezTo>
                    <a:pt x="63" y="5646"/>
                    <a:pt x="88" y="5835"/>
                    <a:pt x="126" y="6036"/>
                  </a:cubicBezTo>
                  <a:lnTo>
                    <a:pt x="126" y="6049"/>
                  </a:lnTo>
                  <a:lnTo>
                    <a:pt x="4980" y="4967"/>
                  </a:lnTo>
                  <a:lnTo>
                    <a:pt x="4980" y="4024"/>
                  </a:lnTo>
                  <a:lnTo>
                    <a:pt x="4942" y="1"/>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2509125" y="2188825"/>
              <a:ext cx="124525" cy="150600"/>
            </a:xfrm>
            <a:custGeom>
              <a:avLst/>
              <a:gdLst/>
              <a:ahLst/>
              <a:cxnLst/>
              <a:rect l="l" t="t" r="r" b="b"/>
              <a:pathLst>
                <a:path w="4981" h="6024" extrusionOk="0">
                  <a:moveTo>
                    <a:pt x="0" y="0"/>
                  </a:moveTo>
                  <a:lnTo>
                    <a:pt x="26" y="4024"/>
                  </a:lnTo>
                  <a:lnTo>
                    <a:pt x="26" y="4968"/>
                  </a:lnTo>
                  <a:lnTo>
                    <a:pt x="4867" y="6024"/>
                  </a:lnTo>
                  <a:cubicBezTo>
                    <a:pt x="4942" y="5672"/>
                    <a:pt x="4980" y="5332"/>
                    <a:pt x="4980" y="4980"/>
                  </a:cubicBezTo>
                  <a:cubicBezTo>
                    <a:pt x="4967" y="4213"/>
                    <a:pt x="4791" y="3459"/>
                    <a:pt x="4464" y="2767"/>
                  </a:cubicBezTo>
                  <a:lnTo>
                    <a:pt x="4477" y="2754"/>
                  </a:lnTo>
                  <a:cubicBezTo>
                    <a:pt x="3760" y="1208"/>
                    <a:pt x="2264" y="164"/>
                    <a:pt x="566" y="26"/>
                  </a:cubicBezTo>
                  <a:lnTo>
                    <a:pt x="415" y="13"/>
                  </a:lnTo>
                  <a:lnTo>
                    <a:pt x="315" y="13"/>
                  </a:lnTo>
                  <a:cubicBezTo>
                    <a:pt x="214" y="13"/>
                    <a:pt x="126" y="0"/>
                    <a:pt x="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2508800" y="2188500"/>
              <a:ext cx="124850" cy="150625"/>
            </a:xfrm>
            <a:custGeom>
              <a:avLst/>
              <a:gdLst/>
              <a:ahLst/>
              <a:cxnLst/>
              <a:rect l="l" t="t" r="r" b="b"/>
              <a:pathLst>
                <a:path w="4994" h="6025" extrusionOk="0">
                  <a:moveTo>
                    <a:pt x="13" y="1"/>
                  </a:moveTo>
                  <a:lnTo>
                    <a:pt x="1" y="13"/>
                  </a:lnTo>
                  <a:lnTo>
                    <a:pt x="14" y="13"/>
                  </a:lnTo>
                  <a:lnTo>
                    <a:pt x="13" y="1"/>
                  </a:lnTo>
                  <a:close/>
                  <a:moveTo>
                    <a:pt x="14" y="13"/>
                  </a:moveTo>
                  <a:lnTo>
                    <a:pt x="39" y="4025"/>
                  </a:lnTo>
                  <a:lnTo>
                    <a:pt x="39" y="4968"/>
                  </a:lnTo>
                  <a:lnTo>
                    <a:pt x="4880" y="6024"/>
                  </a:lnTo>
                  <a:cubicBezTo>
                    <a:pt x="4955" y="5697"/>
                    <a:pt x="4993" y="5358"/>
                    <a:pt x="4993" y="5018"/>
                  </a:cubicBezTo>
                  <a:lnTo>
                    <a:pt x="4993" y="4981"/>
                  </a:lnTo>
                  <a:cubicBezTo>
                    <a:pt x="4980" y="4213"/>
                    <a:pt x="4817" y="3459"/>
                    <a:pt x="4477" y="2767"/>
                  </a:cubicBezTo>
                  <a:cubicBezTo>
                    <a:pt x="3761" y="1221"/>
                    <a:pt x="2264" y="177"/>
                    <a:pt x="567" y="39"/>
                  </a:cubicBezTo>
                  <a:lnTo>
                    <a:pt x="416" y="13"/>
                  </a:ln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2381800" y="2324950"/>
              <a:ext cx="242400" cy="124200"/>
            </a:xfrm>
            <a:custGeom>
              <a:avLst/>
              <a:gdLst/>
              <a:ahLst/>
              <a:cxnLst/>
              <a:rect l="l" t="t" r="r" b="b"/>
              <a:pathLst>
                <a:path w="9696" h="4968" extrusionOk="0">
                  <a:moveTo>
                    <a:pt x="4842" y="0"/>
                  </a:moveTo>
                  <a:lnTo>
                    <a:pt x="1" y="1082"/>
                  </a:lnTo>
                  <a:cubicBezTo>
                    <a:pt x="504" y="3358"/>
                    <a:pt x="2528" y="4967"/>
                    <a:pt x="4855" y="4967"/>
                  </a:cubicBezTo>
                  <a:cubicBezTo>
                    <a:pt x="7181" y="4955"/>
                    <a:pt x="9193" y="3333"/>
                    <a:pt x="9696" y="1057"/>
                  </a:cubicBezTo>
                  <a:lnTo>
                    <a:pt x="484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2694300" y="2305150"/>
              <a:ext cx="279800" cy="3475"/>
            </a:xfrm>
            <a:custGeom>
              <a:avLst/>
              <a:gdLst/>
              <a:ahLst/>
              <a:cxnLst/>
              <a:rect l="l" t="t" r="r" b="b"/>
              <a:pathLst>
                <a:path w="11192" h="139" extrusionOk="0">
                  <a:moveTo>
                    <a:pt x="5596" y="0"/>
                  </a:moveTo>
                  <a:cubicBezTo>
                    <a:pt x="2502" y="0"/>
                    <a:pt x="0" y="38"/>
                    <a:pt x="0" y="76"/>
                  </a:cubicBezTo>
                  <a:cubicBezTo>
                    <a:pt x="0" y="101"/>
                    <a:pt x="2502" y="138"/>
                    <a:pt x="5596" y="138"/>
                  </a:cubicBezTo>
                  <a:cubicBezTo>
                    <a:pt x="8689" y="138"/>
                    <a:pt x="11192" y="101"/>
                    <a:pt x="11192" y="76"/>
                  </a:cubicBezTo>
                  <a:cubicBezTo>
                    <a:pt x="11192" y="25"/>
                    <a:pt x="8689" y="0"/>
                    <a:pt x="559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2694300" y="2273400"/>
              <a:ext cx="279800" cy="3150"/>
            </a:xfrm>
            <a:custGeom>
              <a:avLst/>
              <a:gdLst/>
              <a:ahLst/>
              <a:cxnLst/>
              <a:rect l="l" t="t" r="r" b="b"/>
              <a:pathLst>
                <a:path w="11192" h="126" extrusionOk="0">
                  <a:moveTo>
                    <a:pt x="5596" y="0"/>
                  </a:moveTo>
                  <a:cubicBezTo>
                    <a:pt x="2502" y="0"/>
                    <a:pt x="0" y="25"/>
                    <a:pt x="0" y="63"/>
                  </a:cubicBezTo>
                  <a:cubicBezTo>
                    <a:pt x="0" y="101"/>
                    <a:pt x="2502" y="126"/>
                    <a:pt x="5596" y="126"/>
                  </a:cubicBezTo>
                  <a:cubicBezTo>
                    <a:pt x="8689" y="126"/>
                    <a:pt x="11192" y="101"/>
                    <a:pt x="11192" y="63"/>
                  </a:cubicBezTo>
                  <a:cubicBezTo>
                    <a:pt x="11192" y="25"/>
                    <a:pt x="8689" y="0"/>
                    <a:pt x="559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2694300" y="2241325"/>
              <a:ext cx="279800" cy="3475"/>
            </a:xfrm>
            <a:custGeom>
              <a:avLst/>
              <a:gdLst/>
              <a:ahLst/>
              <a:cxnLst/>
              <a:rect l="l" t="t" r="r" b="b"/>
              <a:pathLst>
                <a:path w="11192" h="139" extrusionOk="0">
                  <a:moveTo>
                    <a:pt x="5596" y="0"/>
                  </a:moveTo>
                  <a:cubicBezTo>
                    <a:pt x="2502" y="0"/>
                    <a:pt x="0" y="38"/>
                    <a:pt x="0" y="63"/>
                  </a:cubicBezTo>
                  <a:cubicBezTo>
                    <a:pt x="0" y="101"/>
                    <a:pt x="2502" y="139"/>
                    <a:pt x="5596" y="139"/>
                  </a:cubicBezTo>
                  <a:cubicBezTo>
                    <a:pt x="8689" y="139"/>
                    <a:pt x="11192" y="101"/>
                    <a:pt x="11192" y="63"/>
                  </a:cubicBezTo>
                  <a:cubicBezTo>
                    <a:pt x="11192" y="38"/>
                    <a:pt x="8689" y="0"/>
                    <a:pt x="559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2694300" y="2334700"/>
              <a:ext cx="279800" cy="3475"/>
            </a:xfrm>
            <a:custGeom>
              <a:avLst/>
              <a:gdLst/>
              <a:ahLst/>
              <a:cxnLst/>
              <a:rect l="l" t="t" r="r" b="b"/>
              <a:pathLst>
                <a:path w="11192" h="139" extrusionOk="0">
                  <a:moveTo>
                    <a:pt x="5596" y="0"/>
                  </a:moveTo>
                  <a:cubicBezTo>
                    <a:pt x="2502" y="0"/>
                    <a:pt x="0" y="25"/>
                    <a:pt x="0" y="63"/>
                  </a:cubicBezTo>
                  <a:cubicBezTo>
                    <a:pt x="0" y="101"/>
                    <a:pt x="2502" y="139"/>
                    <a:pt x="5596" y="139"/>
                  </a:cubicBezTo>
                  <a:cubicBezTo>
                    <a:pt x="8689" y="139"/>
                    <a:pt x="11192" y="101"/>
                    <a:pt x="11192" y="63"/>
                  </a:cubicBezTo>
                  <a:cubicBezTo>
                    <a:pt x="11192" y="25"/>
                    <a:pt x="8689" y="0"/>
                    <a:pt x="559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2695550" y="2367075"/>
              <a:ext cx="192100" cy="3175"/>
            </a:xfrm>
            <a:custGeom>
              <a:avLst/>
              <a:gdLst/>
              <a:ahLst/>
              <a:cxnLst/>
              <a:rect l="l" t="t" r="r" b="b"/>
              <a:pathLst>
                <a:path w="7684" h="127" extrusionOk="0">
                  <a:moveTo>
                    <a:pt x="3836" y="0"/>
                  </a:moveTo>
                  <a:cubicBezTo>
                    <a:pt x="1710" y="0"/>
                    <a:pt x="0" y="26"/>
                    <a:pt x="0" y="63"/>
                  </a:cubicBezTo>
                  <a:cubicBezTo>
                    <a:pt x="0" y="101"/>
                    <a:pt x="1710" y="126"/>
                    <a:pt x="3836" y="126"/>
                  </a:cubicBezTo>
                  <a:cubicBezTo>
                    <a:pt x="5961" y="126"/>
                    <a:pt x="7684" y="101"/>
                    <a:pt x="7684" y="63"/>
                  </a:cubicBezTo>
                  <a:cubicBezTo>
                    <a:pt x="7684" y="26"/>
                    <a:pt x="5961" y="0"/>
                    <a:pt x="383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2401300" y="2599400"/>
              <a:ext cx="28625" cy="321625"/>
            </a:xfrm>
            <a:custGeom>
              <a:avLst/>
              <a:gdLst/>
              <a:ahLst/>
              <a:cxnLst/>
              <a:rect l="l" t="t" r="r" b="b"/>
              <a:pathLst>
                <a:path w="1145" h="12865" extrusionOk="0">
                  <a:moveTo>
                    <a:pt x="0" y="0"/>
                  </a:moveTo>
                  <a:lnTo>
                    <a:pt x="0" y="12864"/>
                  </a:lnTo>
                  <a:lnTo>
                    <a:pt x="1145" y="12864"/>
                  </a:lnTo>
                  <a:lnTo>
                    <a:pt x="114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2456950" y="2708475"/>
              <a:ext cx="28625" cy="212550"/>
            </a:xfrm>
            <a:custGeom>
              <a:avLst/>
              <a:gdLst/>
              <a:ahLst/>
              <a:cxnLst/>
              <a:rect l="l" t="t" r="r" b="b"/>
              <a:pathLst>
                <a:path w="1145" h="8502" extrusionOk="0">
                  <a:moveTo>
                    <a:pt x="0" y="1"/>
                  </a:moveTo>
                  <a:lnTo>
                    <a:pt x="0" y="8501"/>
                  </a:lnTo>
                  <a:lnTo>
                    <a:pt x="1144" y="8501"/>
                  </a:lnTo>
                  <a:lnTo>
                    <a:pt x="114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2512575" y="2639325"/>
              <a:ext cx="28650" cy="283250"/>
            </a:xfrm>
            <a:custGeom>
              <a:avLst/>
              <a:gdLst/>
              <a:ahLst/>
              <a:cxnLst/>
              <a:rect l="l" t="t" r="r" b="b"/>
              <a:pathLst>
                <a:path w="1146" h="11330" extrusionOk="0">
                  <a:moveTo>
                    <a:pt x="1" y="0"/>
                  </a:moveTo>
                  <a:lnTo>
                    <a:pt x="1" y="11330"/>
                  </a:lnTo>
                  <a:lnTo>
                    <a:pt x="1145" y="11330"/>
                  </a:lnTo>
                  <a:lnTo>
                    <a:pt x="114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2567900" y="2611650"/>
              <a:ext cx="28950" cy="309375"/>
            </a:xfrm>
            <a:custGeom>
              <a:avLst/>
              <a:gdLst/>
              <a:ahLst/>
              <a:cxnLst/>
              <a:rect l="l" t="t" r="r" b="b"/>
              <a:pathLst>
                <a:path w="1158" h="12375" extrusionOk="0">
                  <a:moveTo>
                    <a:pt x="1" y="1"/>
                  </a:moveTo>
                  <a:lnTo>
                    <a:pt x="1" y="12374"/>
                  </a:lnTo>
                  <a:lnTo>
                    <a:pt x="1158" y="12374"/>
                  </a:lnTo>
                  <a:lnTo>
                    <a:pt x="115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2623550" y="2715075"/>
              <a:ext cx="28950" cy="205950"/>
            </a:xfrm>
            <a:custGeom>
              <a:avLst/>
              <a:gdLst/>
              <a:ahLst/>
              <a:cxnLst/>
              <a:rect l="l" t="t" r="r" b="b"/>
              <a:pathLst>
                <a:path w="1158" h="8238" extrusionOk="0">
                  <a:moveTo>
                    <a:pt x="1" y="1"/>
                  </a:moveTo>
                  <a:lnTo>
                    <a:pt x="1" y="8237"/>
                  </a:lnTo>
                  <a:lnTo>
                    <a:pt x="1158" y="8237"/>
                  </a:lnTo>
                  <a:lnTo>
                    <a:pt x="115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2679200" y="2755625"/>
              <a:ext cx="28950" cy="165400"/>
            </a:xfrm>
            <a:custGeom>
              <a:avLst/>
              <a:gdLst/>
              <a:ahLst/>
              <a:cxnLst/>
              <a:rect l="l" t="t" r="r" b="b"/>
              <a:pathLst>
                <a:path w="1158" h="6616" extrusionOk="0">
                  <a:moveTo>
                    <a:pt x="0" y="1"/>
                  </a:moveTo>
                  <a:lnTo>
                    <a:pt x="0" y="6615"/>
                  </a:lnTo>
                  <a:lnTo>
                    <a:pt x="1157" y="6615"/>
                  </a:lnTo>
                  <a:lnTo>
                    <a:pt x="115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2734850" y="2632400"/>
              <a:ext cx="28625" cy="288625"/>
            </a:xfrm>
            <a:custGeom>
              <a:avLst/>
              <a:gdLst/>
              <a:ahLst/>
              <a:cxnLst/>
              <a:rect l="l" t="t" r="r" b="b"/>
              <a:pathLst>
                <a:path w="1145" h="11545" extrusionOk="0">
                  <a:moveTo>
                    <a:pt x="0" y="0"/>
                  </a:moveTo>
                  <a:lnTo>
                    <a:pt x="0" y="11544"/>
                  </a:lnTo>
                  <a:lnTo>
                    <a:pt x="1144" y="11544"/>
                  </a:lnTo>
                  <a:lnTo>
                    <a:pt x="114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2790475" y="2684275"/>
              <a:ext cx="28650" cy="236750"/>
            </a:xfrm>
            <a:custGeom>
              <a:avLst/>
              <a:gdLst/>
              <a:ahLst/>
              <a:cxnLst/>
              <a:rect l="l" t="t" r="r" b="b"/>
              <a:pathLst>
                <a:path w="1146" h="9470" extrusionOk="0">
                  <a:moveTo>
                    <a:pt x="1" y="0"/>
                  </a:moveTo>
                  <a:lnTo>
                    <a:pt x="1" y="9469"/>
                  </a:lnTo>
                  <a:lnTo>
                    <a:pt x="1145" y="9469"/>
                  </a:lnTo>
                  <a:lnTo>
                    <a:pt x="114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2846125" y="2642775"/>
              <a:ext cx="28625" cy="278250"/>
            </a:xfrm>
            <a:custGeom>
              <a:avLst/>
              <a:gdLst/>
              <a:ahLst/>
              <a:cxnLst/>
              <a:rect l="l" t="t" r="r" b="b"/>
              <a:pathLst>
                <a:path w="1145" h="11130" extrusionOk="0">
                  <a:moveTo>
                    <a:pt x="1" y="0"/>
                  </a:moveTo>
                  <a:lnTo>
                    <a:pt x="1" y="11129"/>
                  </a:lnTo>
                  <a:lnTo>
                    <a:pt x="1145" y="11129"/>
                  </a:lnTo>
                  <a:lnTo>
                    <a:pt x="114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2901775" y="2731425"/>
              <a:ext cx="28625" cy="189600"/>
            </a:xfrm>
            <a:custGeom>
              <a:avLst/>
              <a:gdLst/>
              <a:ahLst/>
              <a:cxnLst/>
              <a:rect l="l" t="t" r="r" b="b"/>
              <a:pathLst>
                <a:path w="1145" h="7584" extrusionOk="0">
                  <a:moveTo>
                    <a:pt x="0" y="1"/>
                  </a:moveTo>
                  <a:lnTo>
                    <a:pt x="0" y="7583"/>
                  </a:lnTo>
                  <a:lnTo>
                    <a:pt x="1145" y="7583"/>
                  </a:lnTo>
                  <a:lnTo>
                    <a:pt x="114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2957100" y="2695600"/>
              <a:ext cx="28950" cy="225425"/>
            </a:xfrm>
            <a:custGeom>
              <a:avLst/>
              <a:gdLst/>
              <a:ahLst/>
              <a:cxnLst/>
              <a:rect l="l" t="t" r="r" b="b"/>
              <a:pathLst>
                <a:path w="1158" h="9017" extrusionOk="0">
                  <a:moveTo>
                    <a:pt x="1" y="0"/>
                  </a:moveTo>
                  <a:lnTo>
                    <a:pt x="1" y="9016"/>
                  </a:lnTo>
                  <a:lnTo>
                    <a:pt x="1157" y="9016"/>
                  </a:lnTo>
                  <a:lnTo>
                    <a:pt x="115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2387775" y="2942375"/>
              <a:ext cx="609900" cy="2225"/>
            </a:xfrm>
            <a:custGeom>
              <a:avLst/>
              <a:gdLst/>
              <a:ahLst/>
              <a:cxnLst/>
              <a:rect l="l" t="t" r="r" b="b"/>
              <a:pathLst>
                <a:path w="24396" h="89" extrusionOk="0">
                  <a:moveTo>
                    <a:pt x="12198" y="0"/>
                  </a:moveTo>
                  <a:cubicBezTo>
                    <a:pt x="5458" y="0"/>
                    <a:pt x="1" y="25"/>
                    <a:pt x="1" y="50"/>
                  </a:cubicBezTo>
                  <a:cubicBezTo>
                    <a:pt x="1" y="63"/>
                    <a:pt x="5458" y="88"/>
                    <a:pt x="12198" y="88"/>
                  </a:cubicBezTo>
                  <a:cubicBezTo>
                    <a:pt x="18938" y="88"/>
                    <a:pt x="24396" y="76"/>
                    <a:pt x="24396" y="50"/>
                  </a:cubicBezTo>
                  <a:cubicBezTo>
                    <a:pt x="24396" y="13"/>
                    <a:pt x="18938" y="0"/>
                    <a:pt x="1219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2399725" y="2967600"/>
              <a:ext cx="42450" cy="2450"/>
            </a:xfrm>
            <a:custGeom>
              <a:avLst/>
              <a:gdLst/>
              <a:ahLst/>
              <a:cxnLst/>
              <a:rect l="l" t="t" r="r" b="b"/>
              <a:pathLst>
                <a:path w="1698" h="98" extrusionOk="0">
                  <a:moveTo>
                    <a:pt x="849" y="0"/>
                  </a:moveTo>
                  <a:cubicBezTo>
                    <a:pt x="566" y="0"/>
                    <a:pt x="283" y="16"/>
                    <a:pt x="0" y="47"/>
                  </a:cubicBezTo>
                  <a:cubicBezTo>
                    <a:pt x="0" y="73"/>
                    <a:pt x="378" y="98"/>
                    <a:pt x="843" y="98"/>
                  </a:cubicBezTo>
                  <a:cubicBezTo>
                    <a:pt x="1321" y="98"/>
                    <a:pt x="1698" y="73"/>
                    <a:pt x="1698" y="47"/>
                  </a:cubicBezTo>
                  <a:cubicBezTo>
                    <a:pt x="1415" y="16"/>
                    <a:pt x="1132" y="0"/>
                    <a:pt x="8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2462275" y="2968775"/>
              <a:ext cx="51275" cy="2550"/>
            </a:xfrm>
            <a:custGeom>
              <a:avLst/>
              <a:gdLst/>
              <a:ahLst/>
              <a:cxnLst/>
              <a:rect l="l" t="t" r="r" b="b"/>
              <a:pathLst>
                <a:path w="2051" h="102" extrusionOk="0">
                  <a:moveTo>
                    <a:pt x="1019" y="0"/>
                  </a:moveTo>
                  <a:cubicBezTo>
                    <a:pt x="453" y="0"/>
                    <a:pt x="1" y="26"/>
                    <a:pt x="1" y="51"/>
                  </a:cubicBezTo>
                  <a:cubicBezTo>
                    <a:pt x="1" y="76"/>
                    <a:pt x="453" y="101"/>
                    <a:pt x="1019" y="101"/>
                  </a:cubicBezTo>
                  <a:cubicBezTo>
                    <a:pt x="1585" y="101"/>
                    <a:pt x="2050" y="76"/>
                    <a:pt x="2050" y="51"/>
                  </a:cubicBezTo>
                  <a:cubicBezTo>
                    <a:pt x="2050"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2522650" y="2968775"/>
              <a:ext cx="50950" cy="2550"/>
            </a:xfrm>
            <a:custGeom>
              <a:avLst/>
              <a:gdLst/>
              <a:ahLst/>
              <a:cxnLst/>
              <a:rect l="l" t="t" r="r" b="b"/>
              <a:pathLst>
                <a:path w="2038" h="102" extrusionOk="0">
                  <a:moveTo>
                    <a:pt x="1019" y="0"/>
                  </a:moveTo>
                  <a:cubicBezTo>
                    <a:pt x="453" y="0"/>
                    <a:pt x="0" y="26"/>
                    <a:pt x="0" y="51"/>
                  </a:cubicBezTo>
                  <a:cubicBezTo>
                    <a:pt x="0" y="76"/>
                    <a:pt x="453" y="101"/>
                    <a:pt x="1019" y="101"/>
                  </a:cubicBezTo>
                  <a:cubicBezTo>
                    <a:pt x="1585" y="101"/>
                    <a:pt x="2037" y="76"/>
                    <a:pt x="2037" y="51"/>
                  </a:cubicBezTo>
                  <a:cubicBezTo>
                    <a:pt x="2037"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2583000" y="2968775"/>
              <a:ext cx="51275" cy="2550"/>
            </a:xfrm>
            <a:custGeom>
              <a:avLst/>
              <a:gdLst/>
              <a:ahLst/>
              <a:cxnLst/>
              <a:rect l="l" t="t" r="r" b="b"/>
              <a:pathLst>
                <a:path w="2051" h="102" extrusionOk="0">
                  <a:moveTo>
                    <a:pt x="1019" y="0"/>
                  </a:moveTo>
                  <a:cubicBezTo>
                    <a:pt x="466" y="0"/>
                    <a:pt x="1" y="26"/>
                    <a:pt x="1" y="51"/>
                  </a:cubicBezTo>
                  <a:cubicBezTo>
                    <a:pt x="1" y="76"/>
                    <a:pt x="466" y="101"/>
                    <a:pt x="1019" y="101"/>
                  </a:cubicBezTo>
                  <a:cubicBezTo>
                    <a:pt x="1585" y="101"/>
                    <a:pt x="2050" y="76"/>
                    <a:pt x="2050" y="51"/>
                  </a:cubicBezTo>
                  <a:cubicBezTo>
                    <a:pt x="2050"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2643675" y="2968775"/>
              <a:ext cx="50950" cy="2550"/>
            </a:xfrm>
            <a:custGeom>
              <a:avLst/>
              <a:gdLst/>
              <a:ahLst/>
              <a:cxnLst/>
              <a:rect l="l" t="t" r="r" b="b"/>
              <a:pathLst>
                <a:path w="2038" h="102" extrusionOk="0">
                  <a:moveTo>
                    <a:pt x="1019" y="0"/>
                  </a:moveTo>
                  <a:cubicBezTo>
                    <a:pt x="453" y="0"/>
                    <a:pt x="0" y="26"/>
                    <a:pt x="0" y="51"/>
                  </a:cubicBezTo>
                  <a:cubicBezTo>
                    <a:pt x="0" y="76"/>
                    <a:pt x="453" y="101"/>
                    <a:pt x="1019" y="101"/>
                  </a:cubicBezTo>
                  <a:cubicBezTo>
                    <a:pt x="1585" y="101"/>
                    <a:pt x="2038" y="76"/>
                    <a:pt x="2038" y="51"/>
                  </a:cubicBezTo>
                  <a:cubicBezTo>
                    <a:pt x="2038"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2704025" y="2968775"/>
              <a:ext cx="50950" cy="2550"/>
            </a:xfrm>
            <a:custGeom>
              <a:avLst/>
              <a:gdLst/>
              <a:ahLst/>
              <a:cxnLst/>
              <a:rect l="l" t="t" r="r" b="b"/>
              <a:pathLst>
                <a:path w="2038" h="102" extrusionOk="0">
                  <a:moveTo>
                    <a:pt x="1019" y="0"/>
                  </a:moveTo>
                  <a:cubicBezTo>
                    <a:pt x="454" y="0"/>
                    <a:pt x="1" y="26"/>
                    <a:pt x="1" y="51"/>
                  </a:cubicBezTo>
                  <a:cubicBezTo>
                    <a:pt x="1" y="76"/>
                    <a:pt x="454" y="101"/>
                    <a:pt x="1019" y="101"/>
                  </a:cubicBezTo>
                  <a:cubicBezTo>
                    <a:pt x="1585" y="101"/>
                    <a:pt x="2038" y="76"/>
                    <a:pt x="2038" y="51"/>
                  </a:cubicBezTo>
                  <a:cubicBezTo>
                    <a:pt x="2038"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2764400" y="2968775"/>
              <a:ext cx="51250" cy="2550"/>
            </a:xfrm>
            <a:custGeom>
              <a:avLst/>
              <a:gdLst/>
              <a:ahLst/>
              <a:cxnLst/>
              <a:rect l="l" t="t" r="r" b="b"/>
              <a:pathLst>
                <a:path w="2050" h="102" extrusionOk="0">
                  <a:moveTo>
                    <a:pt x="1019" y="0"/>
                  </a:moveTo>
                  <a:cubicBezTo>
                    <a:pt x="453" y="0"/>
                    <a:pt x="0" y="26"/>
                    <a:pt x="0" y="51"/>
                  </a:cubicBezTo>
                  <a:cubicBezTo>
                    <a:pt x="0" y="76"/>
                    <a:pt x="453" y="101"/>
                    <a:pt x="1019" y="101"/>
                  </a:cubicBezTo>
                  <a:cubicBezTo>
                    <a:pt x="1585" y="101"/>
                    <a:pt x="2050" y="76"/>
                    <a:pt x="2050" y="51"/>
                  </a:cubicBezTo>
                  <a:cubicBezTo>
                    <a:pt x="2050"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2825075" y="2968775"/>
              <a:ext cx="50950" cy="2550"/>
            </a:xfrm>
            <a:custGeom>
              <a:avLst/>
              <a:gdLst/>
              <a:ahLst/>
              <a:cxnLst/>
              <a:rect l="l" t="t" r="r" b="b"/>
              <a:pathLst>
                <a:path w="2038" h="102" extrusionOk="0">
                  <a:moveTo>
                    <a:pt x="1019" y="0"/>
                  </a:moveTo>
                  <a:cubicBezTo>
                    <a:pt x="453" y="0"/>
                    <a:pt x="0" y="26"/>
                    <a:pt x="0" y="51"/>
                  </a:cubicBezTo>
                  <a:cubicBezTo>
                    <a:pt x="0" y="76"/>
                    <a:pt x="453" y="101"/>
                    <a:pt x="1019" y="101"/>
                  </a:cubicBezTo>
                  <a:cubicBezTo>
                    <a:pt x="1585" y="101"/>
                    <a:pt x="2037" y="76"/>
                    <a:pt x="2037" y="51"/>
                  </a:cubicBezTo>
                  <a:cubicBezTo>
                    <a:pt x="2037"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2885425" y="2968775"/>
              <a:ext cx="50950" cy="2550"/>
            </a:xfrm>
            <a:custGeom>
              <a:avLst/>
              <a:gdLst/>
              <a:ahLst/>
              <a:cxnLst/>
              <a:rect l="l" t="t" r="r" b="b"/>
              <a:pathLst>
                <a:path w="2038" h="102" extrusionOk="0">
                  <a:moveTo>
                    <a:pt x="1019" y="0"/>
                  </a:moveTo>
                  <a:cubicBezTo>
                    <a:pt x="453" y="0"/>
                    <a:pt x="0" y="26"/>
                    <a:pt x="0" y="51"/>
                  </a:cubicBezTo>
                  <a:cubicBezTo>
                    <a:pt x="0" y="76"/>
                    <a:pt x="453" y="101"/>
                    <a:pt x="1019" y="101"/>
                  </a:cubicBezTo>
                  <a:cubicBezTo>
                    <a:pt x="1585" y="101"/>
                    <a:pt x="2038" y="76"/>
                    <a:pt x="2038" y="51"/>
                  </a:cubicBezTo>
                  <a:cubicBezTo>
                    <a:pt x="2038"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2945775" y="2968775"/>
              <a:ext cx="51275" cy="2550"/>
            </a:xfrm>
            <a:custGeom>
              <a:avLst/>
              <a:gdLst/>
              <a:ahLst/>
              <a:cxnLst/>
              <a:rect l="l" t="t" r="r" b="b"/>
              <a:pathLst>
                <a:path w="2051" h="102" extrusionOk="0">
                  <a:moveTo>
                    <a:pt x="1019" y="0"/>
                  </a:moveTo>
                  <a:cubicBezTo>
                    <a:pt x="454" y="0"/>
                    <a:pt x="1" y="26"/>
                    <a:pt x="1" y="51"/>
                  </a:cubicBezTo>
                  <a:cubicBezTo>
                    <a:pt x="1" y="76"/>
                    <a:pt x="454" y="101"/>
                    <a:pt x="1019" y="101"/>
                  </a:cubicBezTo>
                  <a:cubicBezTo>
                    <a:pt x="1585" y="101"/>
                    <a:pt x="2051" y="76"/>
                    <a:pt x="2051" y="51"/>
                  </a:cubicBezTo>
                  <a:cubicBezTo>
                    <a:pt x="2051"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2456950" y="2708475"/>
              <a:ext cx="28625" cy="212550"/>
            </a:xfrm>
            <a:custGeom>
              <a:avLst/>
              <a:gdLst/>
              <a:ahLst/>
              <a:cxnLst/>
              <a:rect l="l" t="t" r="r" b="b"/>
              <a:pathLst>
                <a:path w="1145" h="8502" extrusionOk="0">
                  <a:moveTo>
                    <a:pt x="0" y="1"/>
                  </a:moveTo>
                  <a:lnTo>
                    <a:pt x="0" y="8501"/>
                  </a:lnTo>
                  <a:lnTo>
                    <a:pt x="1144" y="8501"/>
                  </a:lnTo>
                  <a:lnTo>
                    <a:pt x="1144" y="1"/>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2567900" y="2611650"/>
              <a:ext cx="28950" cy="309375"/>
            </a:xfrm>
            <a:custGeom>
              <a:avLst/>
              <a:gdLst/>
              <a:ahLst/>
              <a:cxnLst/>
              <a:rect l="l" t="t" r="r" b="b"/>
              <a:pathLst>
                <a:path w="1158" h="12375" extrusionOk="0">
                  <a:moveTo>
                    <a:pt x="1" y="1"/>
                  </a:moveTo>
                  <a:lnTo>
                    <a:pt x="1" y="12374"/>
                  </a:lnTo>
                  <a:lnTo>
                    <a:pt x="1158" y="12374"/>
                  </a:lnTo>
                  <a:lnTo>
                    <a:pt x="1158" y="1"/>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2679200" y="2755625"/>
              <a:ext cx="28950" cy="165400"/>
            </a:xfrm>
            <a:custGeom>
              <a:avLst/>
              <a:gdLst/>
              <a:ahLst/>
              <a:cxnLst/>
              <a:rect l="l" t="t" r="r" b="b"/>
              <a:pathLst>
                <a:path w="1158" h="6616" extrusionOk="0">
                  <a:moveTo>
                    <a:pt x="0" y="1"/>
                  </a:moveTo>
                  <a:lnTo>
                    <a:pt x="0" y="6615"/>
                  </a:lnTo>
                  <a:lnTo>
                    <a:pt x="1157" y="6615"/>
                  </a:lnTo>
                  <a:lnTo>
                    <a:pt x="1157" y="1"/>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2790475" y="2684275"/>
              <a:ext cx="28650" cy="236750"/>
            </a:xfrm>
            <a:custGeom>
              <a:avLst/>
              <a:gdLst/>
              <a:ahLst/>
              <a:cxnLst/>
              <a:rect l="l" t="t" r="r" b="b"/>
              <a:pathLst>
                <a:path w="1146" h="9470" extrusionOk="0">
                  <a:moveTo>
                    <a:pt x="1" y="0"/>
                  </a:moveTo>
                  <a:lnTo>
                    <a:pt x="1" y="9469"/>
                  </a:lnTo>
                  <a:lnTo>
                    <a:pt x="1145" y="9469"/>
                  </a:lnTo>
                  <a:lnTo>
                    <a:pt x="1145" y="0"/>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2901775" y="2731425"/>
              <a:ext cx="28625" cy="189600"/>
            </a:xfrm>
            <a:custGeom>
              <a:avLst/>
              <a:gdLst/>
              <a:ahLst/>
              <a:cxnLst/>
              <a:rect l="l" t="t" r="r" b="b"/>
              <a:pathLst>
                <a:path w="1145" h="7584" extrusionOk="0">
                  <a:moveTo>
                    <a:pt x="0" y="1"/>
                  </a:moveTo>
                  <a:lnTo>
                    <a:pt x="0" y="7583"/>
                  </a:lnTo>
                  <a:lnTo>
                    <a:pt x="1145" y="7583"/>
                  </a:lnTo>
                  <a:lnTo>
                    <a:pt x="1145" y="1"/>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1572400" y="2203600"/>
              <a:ext cx="64675" cy="55475"/>
            </a:xfrm>
            <a:custGeom>
              <a:avLst/>
              <a:gdLst/>
              <a:ahLst/>
              <a:cxnLst/>
              <a:rect l="l" t="t" r="r" b="b"/>
              <a:pathLst>
                <a:path w="2587" h="2219" extrusionOk="0">
                  <a:moveTo>
                    <a:pt x="1477" y="0"/>
                  </a:moveTo>
                  <a:cubicBezTo>
                    <a:pt x="494" y="0"/>
                    <a:pt x="0" y="1186"/>
                    <a:pt x="688" y="1887"/>
                  </a:cubicBezTo>
                  <a:cubicBezTo>
                    <a:pt x="917" y="2116"/>
                    <a:pt x="1198" y="2219"/>
                    <a:pt x="1473" y="2219"/>
                  </a:cubicBezTo>
                  <a:cubicBezTo>
                    <a:pt x="2043" y="2219"/>
                    <a:pt x="2587" y="1777"/>
                    <a:pt x="2587" y="1107"/>
                  </a:cubicBezTo>
                  <a:cubicBezTo>
                    <a:pt x="2587" y="491"/>
                    <a:pt x="2096" y="1"/>
                    <a:pt x="1493" y="1"/>
                  </a:cubicBezTo>
                  <a:cubicBezTo>
                    <a:pt x="1488" y="0"/>
                    <a:pt x="1483" y="0"/>
                    <a:pt x="14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1696150" y="2207675"/>
              <a:ext cx="417525" cy="3175"/>
            </a:xfrm>
            <a:custGeom>
              <a:avLst/>
              <a:gdLst/>
              <a:ahLst/>
              <a:cxnLst/>
              <a:rect l="l" t="t" r="r" b="b"/>
              <a:pathLst>
                <a:path w="16701" h="127" extrusionOk="0">
                  <a:moveTo>
                    <a:pt x="8351" y="1"/>
                  </a:moveTo>
                  <a:cubicBezTo>
                    <a:pt x="3748" y="1"/>
                    <a:pt x="1" y="26"/>
                    <a:pt x="1" y="64"/>
                  </a:cubicBezTo>
                  <a:cubicBezTo>
                    <a:pt x="1" y="102"/>
                    <a:pt x="3748" y="127"/>
                    <a:pt x="8351" y="127"/>
                  </a:cubicBezTo>
                  <a:cubicBezTo>
                    <a:pt x="12966" y="127"/>
                    <a:pt x="16700" y="102"/>
                    <a:pt x="16700" y="64"/>
                  </a:cubicBezTo>
                  <a:cubicBezTo>
                    <a:pt x="16700" y="39"/>
                    <a:pt x="12966" y="1"/>
                    <a:pt x="835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1699300" y="2241325"/>
              <a:ext cx="164450" cy="3175"/>
            </a:xfrm>
            <a:custGeom>
              <a:avLst/>
              <a:gdLst/>
              <a:ahLst/>
              <a:cxnLst/>
              <a:rect l="l" t="t" r="r" b="b"/>
              <a:pathLst>
                <a:path w="6578" h="127" extrusionOk="0">
                  <a:moveTo>
                    <a:pt x="3295" y="0"/>
                  </a:moveTo>
                  <a:cubicBezTo>
                    <a:pt x="2377" y="0"/>
                    <a:pt x="1560" y="0"/>
                    <a:pt x="969" y="13"/>
                  </a:cubicBezTo>
                  <a:cubicBezTo>
                    <a:pt x="667" y="26"/>
                    <a:pt x="428" y="38"/>
                    <a:pt x="252" y="38"/>
                  </a:cubicBezTo>
                  <a:cubicBezTo>
                    <a:pt x="232" y="35"/>
                    <a:pt x="211" y="33"/>
                    <a:pt x="189" y="33"/>
                  </a:cubicBezTo>
                  <a:cubicBezTo>
                    <a:pt x="130" y="33"/>
                    <a:pt x="65" y="45"/>
                    <a:pt x="1" y="63"/>
                  </a:cubicBezTo>
                  <a:cubicBezTo>
                    <a:pt x="89" y="76"/>
                    <a:pt x="177" y="88"/>
                    <a:pt x="252" y="88"/>
                  </a:cubicBezTo>
                  <a:cubicBezTo>
                    <a:pt x="428" y="101"/>
                    <a:pt x="667" y="114"/>
                    <a:pt x="969" y="114"/>
                  </a:cubicBezTo>
                  <a:cubicBezTo>
                    <a:pt x="1560" y="126"/>
                    <a:pt x="2377" y="126"/>
                    <a:pt x="3295" y="126"/>
                  </a:cubicBezTo>
                  <a:cubicBezTo>
                    <a:pt x="4201" y="126"/>
                    <a:pt x="5018" y="126"/>
                    <a:pt x="5622" y="114"/>
                  </a:cubicBezTo>
                  <a:cubicBezTo>
                    <a:pt x="5911" y="101"/>
                    <a:pt x="6162" y="88"/>
                    <a:pt x="6326" y="88"/>
                  </a:cubicBezTo>
                  <a:cubicBezTo>
                    <a:pt x="6414" y="88"/>
                    <a:pt x="6502" y="76"/>
                    <a:pt x="6577" y="63"/>
                  </a:cubicBezTo>
                  <a:cubicBezTo>
                    <a:pt x="6522" y="45"/>
                    <a:pt x="6460" y="33"/>
                    <a:pt x="6396" y="33"/>
                  </a:cubicBezTo>
                  <a:cubicBezTo>
                    <a:pt x="6373" y="33"/>
                    <a:pt x="6349" y="35"/>
                    <a:pt x="6326" y="38"/>
                  </a:cubicBezTo>
                  <a:cubicBezTo>
                    <a:pt x="6162" y="26"/>
                    <a:pt x="5911" y="13"/>
                    <a:pt x="5622" y="13"/>
                  </a:cubicBezTo>
                  <a:cubicBezTo>
                    <a:pt x="5018" y="0"/>
                    <a:pt x="4201" y="0"/>
                    <a:pt x="32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522300" y="2124075"/>
              <a:ext cx="877125" cy="1000975"/>
            </a:xfrm>
            <a:custGeom>
              <a:avLst/>
              <a:gdLst/>
              <a:ahLst/>
              <a:cxnLst/>
              <a:rect l="l" t="t" r="r" b="b"/>
              <a:pathLst>
                <a:path w="35085" h="40039" extrusionOk="0">
                  <a:moveTo>
                    <a:pt x="1" y="0"/>
                  </a:moveTo>
                  <a:lnTo>
                    <a:pt x="1" y="40038"/>
                  </a:lnTo>
                  <a:lnTo>
                    <a:pt x="35084" y="40038"/>
                  </a:lnTo>
                  <a:lnTo>
                    <a:pt x="35084"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629825" y="2612700"/>
              <a:ext cx="694150" cy="149575"/>
            </a:xfrm>
            <a:custGeom>
              <a:avLst/>
              <a:gdLst/>
              <a:ahLst/>
              <a:cxnLst/>
              <a:rect l="l" t="t" r="r" b="b"/>
              <a:pathLst>
                <a:path w="27766" h="5983" extrusionOk="0">
                  <a:moveTo>
                    <a:pt x="24351" y="0"/>
                  </a:moveTo>
                  <a:cubicBezTo>
                    <a:pt x="23262" y="0"/>
                    <a:pt x="22176" y="248"/>
                    <a:pt x="21189" y="738"/>
                  </a:cubicBezTo>
                  <a:cubicBezTo>
                    <a:pt x="20397" y="1153"/>
                    <a:pt x="19680" y="1656"/>
                    <a:pt x="19026" y="2260"/>
                  </a:cubicBezTo>
                  <a:cubicBezTo>
                    <a:pt x="18334" y="2863"/>
                    <a:pt x="17655" y="3567"/>
                    <a:pt x="16876" y="4171"/>
                  </a:cubicBezTo>
                  <a:cubicBezTo>
                    <a:pt x="16083" y="4787"/>
                    <a:pt x="15203" y="5366"/>
                    <a:pt x="14197" y="5617"/>
                  </a:cubicBezTo>
                  <a:cubicBezTo>
                    <a:pt x="13860" y="5698"/>
                    <a:pt x="13517" y="5739"/>
                    <a:pt x="13176" y="5739"/>
                  </a:cubicBezTo>
                  <a:cubicBezTo>
                    <a:pt x="12511" y="5739"/>
                    <a:pt x="11853" y="5585"/>
                    <a:pt x="11255" y="5278"/>
                  </a:cubicBezTo>
                  <a:cubicBezTo>
                    <a:pt x="10362" y="4863"/>
                    <a:pt x="9570" y="4284"/>
                    <a:pt x="8777" y="3819"/>
                  </a:cubicBezTo>
                  <a:cubicBezTo>
                    <a:pt x="8036" y="3329"/>
                    <a:pt x="7218" y="2976"/>
                    <a:pt x="6363" y="2763"/>
                  </a:cubicBezTo>
                  <a:cubicBezTo>
                    <a:pt x="5835" y="2638"/>
                    <a:pt x="5300" y="2577"/>
                    <a:pt x="4766" y="2577"/>
                  </a:cubicBezTo>
                  <a:cubicBezTo>
                    <a:pt x="3419" y="2577"/>
                    <a:pt x="2088" y="2967"/>
                    <a:pt x="943" y="3706"/>
                  </a:cubicBezTo>
                  <a:cubicBezTo>
                    <a:pt x="692" y="3869"/>
                    <a:pt x="453" y="4045"/>
                    <a:pt x="227" y="4247"/>
                  </a:cubicBezTo>
                  <a:cubicBezTo>
                    <a:pt x="139" y="4309"/>
                    <a:pt x="63" y="4385"/>
                    <a:pt x="0" y="4473"/>
                  </a:cubicBezTo>
                  <a:cubicBezTo>
                    <a:pt x="1" y="4473"/>
                    <a:pt x="1" y="4473"/>
                    <a:pt x="2" y="4473"/>
                  </a:cubicBezTo>
                  <a:cubicBezTo>
                    <a:pt x="38" y="4473"/>
                    <a:pt x="341" y="4176"/>
                    <a:pt x="994" y="3781"/>
                  </a:cubicBezTo>
                  <a:cubicBezTo>
                    <a:pt x="1937" y="3215"/>
                    <a:pt x="2993" y="2876"/>
                    <a:pt x="4087" y="2775"/>
                  </a:cubicBezTo>
                  <a:cubicBezTo>
                    <a:pt x="4275" y="2759"/>
                    <a:pt x="4464" y="2752"/>
                    <a:pt x="4652" y="2752"/>
                  </a:cubicBezTo>
                  <a:cubicBezTo>
                    <a:pt x="5209" y="2752"/>
                    <a:pt x="5768" y="2820"/>
                    <a:pt x="6313" y="2951"/>
                  </a:cubicBezTo>
                  <a:cubicBezTo>
                    <a:pt x="7155" y="3165"/>
                    <a:pt x="7947" y="3530"/>
                    <a:pt x="8664" y="4008"/>
                  </a:cubicBezTo>
                  <a:cubicBezTo>
                    <a:pt x="9444" y="4485"/>
                    <a:pt x="10236" y="5051"/>
                    <a:pt x="11154" y="5491"/>
                  </a:cubicBezTo>
                  <a:cubicBezTo>
                    <a:pt x="11632" y="5718"/>
                    <a:pt x="12135" y="5869"/>
                    <a:pt x="12650" y="5944"/>
                  </a:cubicBezTo>
                  <a:cubicBezTo>
                    <a:pt x="12838" y="5970"/>
                    <a:pt x="13025" y="5983"/>
                    <a:pt x="13212" y="5983"/>
                  </a:cubicBezTo>
                  <a:cubicBezTo>
                    <a:pt x="13565" y="5983"/>
                    <a:pt x="13915" y="5938"/>
                    <a:pt x="14260" y="5856"/>
                  </a:cubicBezTo>
                  <a:cubicBezTo>
                    <a:pt x="15316" y="5579"/>
                    <a:pt x="16222" y="5001"/>
                    <a:pt x="17014" y="4360"/>
                  </a:cubicBezTo>
                  <a:cubicBezTo>
                    <a:pt x="17806" y="3718"/>
                    <a:pt x="18485" y="3039"/>
                    <a:pt x="19177" y="2423"/>
                  </a:cubicBezTo>
                  <a:cubicBezTo>
                    <a:pt x="19806" y="1832"/>
                    <a:pt x="20510" y="1329"/>
                    <a:pt x="21277" y="914"/>
                  </a:cubicBezTo>
                  <a:cubicBezTo>
                    <a:pt x="21943" y="575"/>
                    <a:pt x="22660" y="348"/>
                    <a:pt x="23402" y="235"/>
                  </a:cubicBezTo>
                  <a:cubicBezTo>
                    <a:pt x="23769" y="180"/>
                    <a:pt x="24138" y="152"/>
                    <a:pt x="24508" y="152"/>
                  </a:cubicBezTo>
                  <a:cubicBezTo>
                    <a:pt x="25228" y="152"/>
                    <a:pt x="25948" y="258"/>
                    <a:pt x="26646" y="474"/>
                  </a:cubicBezTo>
                  <a:cubicBezTo>
                    <a:pt x="27338" y="689"/>
                    <a:pt x="27713" y="904"/>
                    <a:pt x="27761" y="904"/>
                  </a:cubicBezTo>
                  <a:cubicBezTo>
                    <a:pt x="27763" y="904"/>
                    <a:pt x="27765" y="903"/>
                    <a:pt x="27765" y="902"/>
                  </a:cubicBezTo>
                  <a:cubicBezTo>
                    <a:pt x="27690" y="839"/>
                    <a:pt x="27589" y="788"/>
                    <a:pt x="27501" y="738"/>
                  </a:cubicBezTo>
                  <a:cubicBezTo>
                    <a:pt x="27237" y="600"/>
                    <a:pt x="26961" y="474"/>
                    <a:pt x="26671" y="386"/>
                  </a:cubicBezTo>
                  <a:cubicBezTo>
                    <a:pt x="25919" y="128"/>
                    <a:pt x="25134" y="0"/>
                    <a:pt x="2435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763750" y="2769775"/>
              <a:ext cx="74525" cy="201550"/>
            </a:xfrm>
            <a:custGeom>
              <a:avLst/>
              <a:gdLst/>
              <a:ahLst/>
              <a:cxnLst/>
              <a:rect l="l" t="t" r="r" b="b"/>
              <a:pathLst>
                <a:path w="2981" h="8062" extrusionOk="0">
                  <a:moveTo>
                    <a:pt x="0" y="1"/>
                  </a:moveTo>
                  <a:lnTo>
                    <a:pt x="0" y="8061"/>
                  </a:lnTo>
                  <a:lnTo>
                    <a:pt x="2980" y="8061"/>
                  </a:lnTo>
                  <a:lnTo>
                    <a:pt x="298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1080300" y="2769775"/>
              <a:ext cx="74550" cy="201550"/>
            </a:xfrm>
            <a:custGeom>
              <a:avLst/>
              <a:gdLst/>
              <a:ahLst/>
              <a:cxnLst/>
              <a:rect l="l" t="t" r="r" b="b"/>
              <a:pathLst>
                <a:path w="2982" h="8062" extrusionOk="0">
                  <a:moveTo>
                    <a:pt x="1" y="1"/>
                  </a:moveTo>
                  <a:lnTo>
                    <a:pt x="1" y="8061"/>
                  </a:lnTo>
                  <a:lnTo>
                    <a:pt x="2981" y="8061"/>
                  </a:lnTo>
                  <a:lnTo>
                    <a:pt x="298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1185625" y="2651250"/>
              <a:ext cx="74525" cy="320075"/>
            </a:xfrm>
            <a:custGeom>
              <a:avLst/>
              <a:gdLst/>
              <a:ahLst/>
              <a:cxnLst/>
              <a:rect l="l" t="t" r="r" b="b"/>
              <a:pathLst>
                <a:path w="2981" h="12803" extrusionOk="0">
                  <a:moveTo>
                    <a:pt x="0" y="1"/>
                  </a:moveTo>
                  <a:lnTo>
                    <a:pt x="0" y="12802"/>
                  </a:lnTo>
                  <a:lnTo>
                    <a:pt x="2981" y="12802"/>
                  </a:lnTo>
                  <a:lnTo>
                    <a:pt x="298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667225" y="2907775"/>
              <a:ext cx="74525" cy="67950"/>
            </a:xfrm>
            <a:custGeom>
              <a:avLst/>
              <a:gdLst/>
              <a:ahLst/>
              <a:cxnLst/>
              <a:rect l="l" t="t" r="r" b="b"/>
              <a:pathLst>
                <a:path w="2981" h="2718" extrusionOk="0">
                  <a:moveTo>
                    <a:pt x="1" y="1"/>
                  </a:moveTo>
                  <a:lnTo>
                    <a:pt x="1" y="2717"/>
                  </a:lnTo>
                  <a:lnTo>
                    <a:pt x="2981" y="2717"/>
                  </a:lnTo>
                  <a:lnTo>
                    <a:pt x="298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869375" y="2860625"/>
              <a:ext cx="74525" cy="110700"/>
            </a:xfrm>
            <a:custGeom>
              <a:avLst/>
              <a:gdLst/>
              <a:ahLst/>
              <a:cxnLst/>
              <a:rect l="l" t="t" r="r" b="b"/>
              <a:pathLst>
                <a:path w="2981" h="4428" extrusionOk="0">
                  <a:moveTo>
                    <a:pt x="0" y="1"/>
                  </a:moveTo>
                  <a:lnTo>
                    <a:pt x="0" y="4427"/>
                  </a:lnTo>
                  <a:lnTo>
                    <a:pt x="2980" y="4427"/>
                  </a:lnTo>
                  <a:lnTo>
                    <a:pt x="298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974675" y="2835175"/>
              <a:ext cx="74550" cy="136150"/>
            </a:xfrm>
            <a:custGeom>
              <a:avLst/>
              <a:gdLst/>
              <a:ahLst/>
              <a:cxnLst/>
              <a:rect l="l" t="t" r="r" b="b"/>
              <a:pathLst>
                <a:path w="2982" h="5446" extrusionOk="0">
                  <a:moveTo>
                    <a:pt x="1" y="0"/>
                  </a:moveTo>
                  <a:lnTo>
                    <a:pt x="1" y="5445"/>
                  </a:lnTo>
                  <a:lnTo>
                    <a:pt x="2981" y="5445"/>
                  </a:lnTo>
                  <a:lnTo>
                    <a:pt x="298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760900" y="2992050"/>
              <a:ext cx="80525" cy="5975"/>
            </a:xfrm>
            <a:custGeom>
              <a:avLst/>
              <a:gdLst/>
              <a:ahLst/>
              <a:cxnLst/>
              <a:rect l="l" t="t" r="r" b="b"/>
              <a:pathLst>
                <a:path w="3221" h="239" extrusionOk="0">
                  <a:moveTo>
                    <a:pt x="1610" y="0"/>
                  </a:moveTo>
                  <a:cubicBezTo>
                    <a:pt x="718" y="0"/>
                    <a:pt x="1" y="50"/>
                    <a:pt x="1" y="126"/>
                  </a:cubicBezTo>
                  <a:cubicBezTo>
                    <a:pt x="1" y="189"/>
                    <a:pt x="718" y="239"/>
                    <a:pt x="1610" y="239"/>
                  </a:cubicBezTo>
                  <a:cubicBezTo>
                    <a:pt x="2491" y="239"/>
                    <a:pt x="3220" y="189"/>
                    <a:pt x="3220" y="126"/>
                  </a:cubicBezTo>
                  <a:cubicBezTo>
                    <a:pt x="3220" y="50"/>
                    <a:pt x="2491" y="0"/>
                    <a:pt x="161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668175" y="2992050"/>
              <a:ext cx="80500" cy="5975"/>
            </a:xfrm>
            <a:custGeom>
              <a:avLst/>
              <a:gdLst/>
              <a:ahLst/>
              <a:cxnLst/>
              <a:rect l="l" t="t" r="r" b="b"/>
              <a:pathLst>
                <a:path w="3220" h="239" extrusionOk="0">
                  <a:moveTo>
                    <a:pt x="1610" y="0"/>
                  </a:moveTo>
                  <a:cubicBezTo>
                    <a:pt x="717" y="0"/>
                    <a:pt x="0" y="50"/>
                    <a:pt x="0" y="126"/>
                  </a:cubicBezTo>
                  <a:cubicBezTo>
                    <a:pt x="0" y="189"/>
                    <a:pt x="717" y="239"/>
                    <a:pt x="1610" y="239"/>
                  </a:cubicBezTo>
                  <a:cubicBezTo>
                    <a:pt x="2490" y="239"/>
                    <a:pt x="3219" y="189"/>
                    <a:pt x="3219" y="126"/>
                  </a:cubicBezTo>
                  <a:cubicBezTo>
                    <a:pt x="3219" y="50"/>
                    <a:pt x="2490" y="0"/>
                    <a:pt x="161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1183750" y="2992050"/>
              <a:ext cx="91175" cy="5975"/>
            </a:xfrm>
            <a:custGeom>
              <a:avLst/>
              <a:gdLst/>
              <a:ahLst/>
              <a:cxnLst/>
              <a:rect l="l" t="t" r="r" b="b"/>
              <a:pathLst>
                <a:path w="3647" h="239" extrusionOk="0">
                  <a:moveTo>
                    <a:pt x="1823" y="0"/>
                  </a:moveTo>
                  <a:cubicBezTo>
                    <a:pt x="817" y="0"/>
                    <a:pt x="0" y="50"/>
                    <a:pt x="0" y="126"/>
                  </a:cubicBezTo>
                  <a:cubicBezTo>
                    <a:pt x="0" y="189"/>
                    <a:pt x="817" y="239"/>
                    <a:pt x="1823" y="239"/>
                  </a:cubicBezTo>
                  <a:cubicBezTo>
                    <a:pt x="2829" y="239"/>
                    <a:pt x="3647" y="189"/>
                    <a:pt x="3647" y="126"/>
                  </a:cubicBezTo>
                  <a:cubicBezTo>
                    <a:pt x="3647" y="50"/>
                    <a:pt x="2829" y="0"/>
                    <a:pt x="18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1073075" y="2992050"/>
              <a:ext cx="91200" cy="5975"/>
            </a:xfrm>
            <a:custGeom>
              <a:avLst/>
              <a:gdLst/>
              <a:ahLst/>
              <a:cxnLst/>
              <a:rect l="l" t="t" r="r" b="b"/>
              <a:pathLst>
                <a:path w="3648" h="239" extrusionOk="0">
                  <a:moveTo>
                    <a:pt x="1824" y="0"/>
                  </a:moveTo>
                  <a:cubicBezTo>
                    <a:pt x="818" y="0"/>
                    <a:pt x="1" y="50"/>
                    <a:pt x="1" y="126"/>
                  </a:cubicBezTo>
                  <a:cubicBezTo>
                    <a:pt x="1" y="189"/>
                    <a:pt x="818" y="239"/>
                    <a:pt x="1824" y="239"/>
                  </a:cubicBezTo>
                  <a:cubicBezTo>
                    <a:pt x="2830" y="239"/>
                    <a:pt x="3647" y="189"/>
                    <a:pt x="3647" y="126"/>
                  </a:cubicBezTo>
                  <a:cubicBezTo>
                    <a:pt x="3647" y="50"/>
                    <a:pt x="2830" y="0"/>
                    <a:pt x="182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968700" y="2992050"/>
              <a:ext cx="80525" cy="5975"/>
            </a:xfrm>
            <a:custGeom>
              <a:avLst/>
              <a:gdLst/>
              <a:ahLst/>
              <a:cxnLst/>
              <a:rect l="l" t="t" r="r" b="b"/>
              <a:pathLst>
                <a:path w="3221" h="239" extrusionOk="0">
                  <a:moveTo>
                    <a:pt x="1610" y="0"/>
                  </a:moveTo>
                  <a:cubicBezTo>
                    <a:pt x="718" y="0"/>
                    <a:pt x="1" y="50"/>
                    <a:pt x="1" y="126"/>
                  </a:cubicBezTo>
                  <a:cubicBezTo>
                    <a:pt x="1" y="189"/>
                    <a:pt x="718" y="239"/>
                    <a:pt x="1610" y="239"/>
                  </a:cubicBezTo>
                  <a:cubicBezTo>
                    <a:pt x="2503" y="239"/>
                    <a:pt x="3220" y="189"/>
                    <a:pt x="3220" y="126"/>
                  </a:cubicBezTo>
                  <a:cubicBezTo>
                    <a:pt x="3220" y="50"/>
                    <a:pt x="2503" y="0"/>
                    <a:pt x="161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859625" y="2992050"/>
              <a:ext cx="80825" cy="5975"/>
            </a:xfrm>
            <a:custGeom>
              <a:avLst/>
              <a:gdLst/>
              <a:ahLst/>
              <a:cxnLst/>
              <a:rect l="l" t="t" r="r" b="b"/>
              <a:pathLst>
                <a:path w="3233" h="239" extrusionOk="0">
                  <a:moveTo>
                    <a:pt x="1623" y="0"/>
                  </a:moveTo>
                  <a:cubicBezTo>
                    <a:pt x="730" y="0"/>
                    <a:pt x="0" y="50"/>
                    <a:pt x="0" y="126"/>
                  </a:cubicBezTo>
                  <a:cubicBezTo>
                    <a:pt x="0" y="189"/>
                    <a:pt x="730" y="239"/>
                    <a:pt x="1623" y="239"/>
                  </a:cubicBezTo>
                  <a:cubicBezTo>
                    <a:pt x="2503" y="239"/>
                    <a:pt x="3232" y="189"/>
                    <a:pt x="3232" y="126"/>
                  </a:cubicBezTo>
                  <a:cubicBezTo>
                    <a:pt x="3232" y="50"/>
                    <a:pt x="2503" y="0"/>
                    <a:pt x="16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665650" y="2269925"/>
              <a:ext cx="609275" cy="253100"/>
            </a:xfrm>
            <a:custGeom>
              <a:avLst/>
              <a:gdLst/>
              <a:ahLst/>
              <a:cxnLst/>
              <a:rect l="l" t="t" r="r" b="b"/>
              <a:pathLst>
                <a:path w="24371" h="10124" extrusionOk="0">
                  <a:moveTo>
                    <a:pt x="1" y="1"/>
                  </a:moveTo>
                  <a:lnTo>
                    <a:pt x="1" y="10123"/>
                  </a:lnTo>
                  <a:lnTo>
                    <a:pt x="24371" y="10123"/>
                  </a:lnTo>
                  <a:lnTo>
                    <a:pt x="24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725700" y="2321800"/>
              <a:ext cx="66675" cy="56850"/>
            </a:xfrm>
            <a:custGeom>
              <a:avLst/>
              <a:gdLst/>
              <a:ahLst/>
              <a:cxnLst/>
              <a:rect l="l" t="t" r="r" b="b"/>
              <a:pathLst>
                <a:path w="2667" h="2274" extrusionOk="0">
                  <a:moveTo>
                    <a:pt x="1522" y="1"/>
                  </a:moveTo>
                  <a:cubicBezTo>
                    <a:pt x="516" y="1"/>
                    <a:pt x="1" y="1220"/>
                    <a:pt x="717" y="1937"/>
                  </a:cubicBezTo>
                  <a:cubicBezTo>
                    <a:pt x="950" y="2169"/>
                    <a:pt x="1236" y="2274"/>
                    <a:pt x="1517" y="2274"/>
                  </a:cubicBezTo>
                  <a:cubicBezTo>
                    <a:pt x="2103" y="2274"/>
                    <a:pt x="2666" y="1821"/>
                    <a:pt x="2666" y="1132"/>
                  </a:cubicBezTo>
                  <a:cubicBezTo>
                    <a:pt x="2654" y="504"/>
                    <a:pt x="2151" y="1"/>
                    <a:pt x="15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820650" y="2330300"/>
              <a:ext cx="197750" cy="11025"/>
            </a:xfrm>
            <a:custGeom>
              <a:avLst/>
              <a:gdLst/>
              <a:ahLst/>
              <a:cxnLst/>
              <a:rect l="l" t="t" r="r" b="b"/>
              <a:pathLst>
                <a:path w="7910" h="441" extrusionOk="0">
                  <a:moveTo>
                    <a:pt x="0" y="0"/>
                  </a:moveTo>
                  <a:lnTo>
                    <a:pt x="0" y="440"/>
                  </a:lnTo>
                  <a:lnTo>
                    <a:pt x="7910" y="440"/>
                  </a:lnTo>
                  <a:lnTo>
                    <a:pt x="7910"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820650" y="2355450"/>
              <a:ext cx="385125" cy="11025"/>
            </a:xfrm>
            <a:custGeom>
              <a:avLst/>
              <a:gdLst/>
              <a:ahLst/>
              <a:cxnLst/>
              <a:rect l="l" t="t" r="r" b="b"/>
              <a:pathLst>
                <a:path w="15405" h="441" extrusionOk="0">
                  <a:moveTo>
                    <a:pt x="0" y="0"/>
                  </a:moveTo>
                  <a:lnTo>
                    <a:pt x="0" y="440"/>
                  </a:lnTo>
                  <a:lnTo>
                    <a:pt x="15404" y="440"/>
                  </a:lnTo>
                  <a:lnTo>
                    <a:pt x="15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725700" y="2408875"/>
              <a:ext cx="66675" cy="56875"/>
            </a:xfrm>
            <a:custGeom>
              <a:avLst/>
              <a:gdLst/>
              <a:ahLst/>
              <a:cxnLst/>
              <a:rect l="l" t="t" r="r" b="b"/>
              <a:pathLst>
                <a:path w="2667" h="2275" extrusionOk="0">
                  <a:moveTo>
                    <a:pt x="1522" y="1"/>
                  </a:moveTo>
                  <a:cubicBezTo>
                    <a:pt x="516" y="1"/>
                    <a:pt x="1" y="1221"/>
                    <a:pt x="717" y="1937"/>
                  </a:cubicBezTo>
                  <a:cubicBezTo>
                    <a:pt x="950" y="2170"/>
                    <a:pt x="1237" y="2274"/>
                    <a:pt x="1519" y="2274"/>
                  </a:cubicBezTo>
                  <a:cubicBezTo>
                    <a:pt x="2105" y="2274"/>
                    <a:pt x="2666" y="1824"/>
                    <a:pt x="2666" y="1145"/>
                  </a:cubicBezTo>
                  <a:cubicBezTo>
                    <a:pt x="2666" y="516"/>
                    <a:pt x="2151" y="1"/>
                    <a:pt x="152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820650" y="2417675"/>
              <a:ext cx="100925" cy="11050"/>
            </a:xfrm>
            <a:custGeom>
              <a:avLst/>
              <a:gdLst/>
              <a:ahLst/>
              <a:cxnLst/>
              <a:rect l="l" t="t" r="r" b="b"/>
              <a:pathLst>
                <a:path w="4037" h="442" extrusionOk="0">
                  <a:moveTo>
                    <a:pt x="0" y="1"/>
                  </a:moveTo>
                  <a:lnTo>
                    <a:pt x="0" y="441"/>
                  </a:lnTo>
                  <a:lnTo>
                    <a:pt x="4037" y="441"/>
                  </a:lnTo>
                  <a:lnTo>
                    <a:pt x="403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820650" y="2442525"/>
              <a:ext cx="385125" cy="11025"/>
            </a:xfrm>
            <a:custGeom>
              <a:avLst/>
              <a:gdLst/>
              <a:ahLst/>
              <a:cxnLst/>
              <a:rect l="l" t="t" r="r" b="b"/>
              <a:pathLst>
                <a:path w="15405" h="441" extrusionOk="0">
                  <a:moveTo>
                    <a:pt x="0" y="0"/>
                  </a:moveTo>
                  <a:lnTo>
                    <a:pt x="0" y="440"/>
                  </a:lnTo>
                  <a:lnTo>
                    <a:pt x="15404" y="440"/>
                  </a:lnTo>
                  <a:lnTo>
                    <a:pt x="15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2169600" y="3567650"/>
              <a:ext cx="373500" cy="18250"/>
            </a:xfrm>
            <a:custGeom>
              <a:avLst/>
              <a:gdLst/>
              <a:ahLst/>
              <a:cxnLst/>
              <a:rect l="l" t="t" r="r" b="b"/>
              <a:pathLst>
                <a:path w="14940" h="730" extrusionOk="0">
                  <a:moveTo>
                    <a:pt x="1" y="0"/>
                  </a:moveTo>
                  <a:lnTo>
                    <a:pt x="1" y="730"/>
                  </a:lnTo>
                  <a:lnTo>
                    <a:pt x="14940" y="730"/>
                  </a:lnTo>
                  <a:lnTo>
                    <a:pt x="14940"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2041650" y="3323375"/>
              <a:ext cx="354950" cy="262525"/>
            </a:xfrm>
            <a:custGeom>
              <a:avLst/>
              <a:gdLst/>
              <a:ahLst/>
              <a:cxnLst/>
              <a:rect l="l" t="t" r="r" b="b"/>
              <a:pathLst>
                <a:path w="14198" h="10501" extrusionOk="0">
                  <a:moveTo>
                    <a:pt x="1" y="1"/>
                  </a:moveTo>
                  <a:lnTo>
                    <a:pt x="2805" y="10501"/>
                  </a:lnTo>
                  <a:lnTo>
                    <a:pt x="14198" y="10501"/>
                  </a:lnTo>
                  <a:lnTo>
                    <a:pt x="1167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2058000" y="3335325"/>
              <a:ext cx="321325" cy="230775"/>
            </a:xfrm>
            <a:custGeom>
              <a:avLst/>
              <a:gdLst/>
              <a:ahLst/>
              <a:cxnLst/>
              <a:rect l="l" t="t" r="r" b="b"/>
              <a:pathLst>
                <a:path w="12853" h="9231" extrusionOk="0">
                  <a:moveTo>
                    <a:pt x="1" y="1"/>
                  </a:moveTo>
                  <a:lnTo>
                    <a:pt x="2428" y="9231"/>
                  </a:lnTo>
                  <a:lnTo>
                    <a:pt x="12852" y="9231"/>
                  </a:lnTo>
                  <a:lnTo>
                    <a:pt x="1047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2058000" y="3335650"/>
              <a:ext cx="266300" cy="16675"/>
            </a:xfrm>
            <a:custGeom>
              <a:avLst/>
              <a:gdLst/>
              <a:ahLst/>
              <a:cxnLst/>
              <a:rect l="l" t="t" r="r" b="b"/>
              <a:pathLst>
                <a:path w="10652" h="667" extrusionOk="0">
                  <a:moveTo>
                    <a:pt x="1" y="0"/>
                  </a:moveTo>
                  <a:lnTo>
                    <a:pt x="177" y="667"/>
                  </a:lnTo>
                  <a:lnTo>
                    <a:pt x="10651" y="667"/>
                  </a:lnTo>
                  <a:lnTo>
                    <a:pt x="1047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2090700" y="3340975"/>
              <a:ext cx="6625" cy="5650"/>
            </a:xfrm>
            <a:custGeom>
              <a:avLst/>
              <a:gdLst/>
              <a:ahLst/>
              <a:cxnLst/>
              <a:rect l="l" t="t" r="r" b="b"/>
              <a:pathLst>
                <a:path w="265" h="226" extrusionOk="0">
                  <a:moveTo>
                    <a:pt x="114" y="1"/>
                  </a:moveTo>
                  <a:cubicBezTo>
                    <a:pt x="51" y="1"/>
                    <a:pt x="0" y="51"/>
                    <a:pt x="0" y="114"/>
                  </a:cubicBezTo>
                  <a:cubicBezTo>
                    <a:pt x="0" y="181"/>
                    <a:pt x="56" y="226"/>
                    <a:pt x="112" y="226"/>
                  </a:cubicBezTo>
                  <a:cubicBezTo>
                    <a:pt x="140" y="226"/>
                    <a:pt x="168" y="215"/>
                    <a:pt x="189" y="190"/>
                  </a:cubicBezTo>
                  <a:cubicBezTo>
                    <a:pt x="264" y="114"/>
                    <a:pt x="214" y="1"/>
                    <a:pt x="11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2080950" y="3340975"/>
              <a:ext cx="6625" cy="5650"/>
            </a:xfrm>
            <a:custGeom>
              <a:avLst/>
              <a:gdLst/>
              <a:ahLst/>
              <a:cxnLst/>
              <a:rect l="l" t="t" r="r" b="b"/>
              <a:pathLst>
                <a:path w="265" h="226" extrusionOk="0">
                  <a:moveTo>
                    <a:pt x="114" y="1"/>
                  </a:moveTo>
                  <a:cubicBezTo>
                    <a:pt x="51" y="1"/>
                    <a:pt x="1" y="51"/>
                    <a:pt x="1" y="114"/>
                  </a:cubicBezTo>
                  <a:cubicBezTo>
                    <a:pt x="1" y="181"/>
                    <a:pt x="51" y="226"/>
                    <a:pt x="107" y="226"/>
                  </a:cubicBezTo>
                  <a:cubicBezTo>
                    <a:pt x="135" y="226"/>
                    <a:pt x="164" y="215"/>
                    <a:pt x="189" y="190"/>
                  </a:cubicBezTo>
                  <a:cubicBezTo>
                    <a:pt x="265" y="114"/>
                    <a:pt x="214" y="1"/>
                    <a:pt x="11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2070900" y="3340975"/>
              <a:ext cx="6625" cy="5650"/>
            </a:xfrm>
            <a:custGeom>
              <a:avLst/>
              <a:gdLst/>
              <a:ahLst/>
              <a:cxnLst/>
              <a:rect l="l" t="t" r="r" b="b"/>
              <a:pathLst>
                <a:path w="265" h="226" extrusionOk="0">
                  <a:moveTo>
                    <a:pt x="113" y="1"/>
                  </a:moveTo>
                  <a:cubicBezTo>
                    <a:pt x="50" y="1"/>
                    <a:pt x="0" y="51"/>
                    <a:pt x="0" y="114"/>
                  </a:cubicBezTo>
                  <a:cubicBezTo>
                    <a:pt x="0" y="181"/>
                    <a:pt x="56" y="226"/>
                    <a:pt x="116" y="226"/>
                  </a:cubicBezTo>
                  <a:cubicBezTo>
                    <a:pt x="145" y="226"/>
                    <a:pt x="176" y="215"/>
                    <a:pt x="201" y="190"/>
                  </a:cubicBezTo>
                  <a:cubicBezTo>
                    <a:pt x="264" y="114"/>
                    <a:pt x="214" y="1"/>
                    <a:pt x="11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2212975" y="3411100"/>
              <a:ext cx="92450" cy="74825"/>
            </a:xfrm>
            <a:custGeom>
              <a:avLst/>
              <a:gdLst/>
              <a:ahLst/>
              <a:cxnLst/>
              <a:rect l="l" t="t" r="r" b="b"/>
              <a:pathLst>
                <a:path w="3698" h="2993" extrusionOk="0">
                  <a:moveTo>
                    <a:pt x="1849" y="0"/>
                  </a:moveTo>
                  <a:cubicBezTo>
                    <a:pt x="831" y="13"/>
                    <a:pt x="1" y="767"/>
                    <a:pt x="1" y="1685"/>
                  </a:cubicBezTo>
                  <a:lnTo>
                    <a:pt x="1849" y="1673"/>
                  </a:lnTo>
                  <a:lnTo>
                    <a:pt x="2994" y="2993"/>
                  </a:lnTo>
                  <a:cubicBezTo>
                    <a:pt x="3434" y="2691"/>
                    <a:pt x="3698" y="2201"/>
                    <a:pt x="3698" y="1673"/>
                  </a:cubicBezTo>
                  <a:cubicBezTo>
                    <a:pt x="3698" y="755"/>
                    <a:pt x="2855" y="0"/>
                    <a:pt x="184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2209225" y="3457500"/>
              <a:ext cx="76725" cy="43250"/>
            </a:xfrm>
            <a:custGeom>
              <a:avLst/>
              <a:gdLst/>
              <a:ahLst/>
              <a:cxnLst/>
              <a:rect l="l" t="t" r="r" b="b"/>
              <a:pathLst>
                <a:path w="3069" h="1730" extrusionOk="0">
                  <a:moveTo>
                    <a:pt x="1502" y="0"/>
                  </a:moveTo>
                  <a:cubicBezTo>
                    <a:pt x="1458" y="0"/>
                    <a:pt x="1415" y="2"/>
                    <a:pt x="1371" y="5"/>
                  </a:cubicBezTo>
                  <a:lnTo>
                    <a:pt x="0" y="5"/>
                  </a:lnTo>
                  <a:lnTo>
                    <a:pt x="0" y="56"/>
                  </a:lnTo>
                  <a:cubicBezTo>
                    <a:pt x="13" y="370"/>
                    <a:pt x="113" y="672"/>
                    <a:pt x="289" y="923"/>
                  </a:cubicBezTo>
                  <a:cubicBezTo>
                    <a:pt x="490" y="1200"/>
                    <a:pt x="767" y="1426"/>
                    <a:pt x="1082" y="1564"/>
                  </a:cubicBezTo>
                  <a:cubicBezTo>
                    <a:pt x="1339" y="1676"/>
                    <a:pt x="1611" y="1730"/>
                    <a:pt x="1880" y="1730"/>
                  </a:cubicBezTo>
                  <a:cubicBezTo>
                    <a:pt x="2282" y="1730"/>
                    <a:pt x="2679" y="1609"/>
                    <a:pt x="3018" y="1376"/>
                  </a:cubicBezTo>
                  <a:lnTo>
                    <a:pt x="3068" y="1338"/>
                  </a:lnTo>
                  <a:lnTo>
                    <a:pt x="3031" y="1288"/>
                  </a:lnTo>
                  <a:cubicBezTo>
                    <a:pt x="2679" y="898"/>
                    <a:pt x="2389" y="584"/>
                    <a:pt x="2188" y="357"/>
                  </a:cubicBezTo>
                  <a:cubicBezTo>
                    <a:pt x="2087" y="244"/>
                    <a:pt x="1974" y="131"/>
                    <a:pt x="1861" y="30"/>
                  </a:cubicBezTo>
                  <a:lnTo>
                    <a:pt x="1861" y="30"/>
                  </a:lnTo>
                  <a:cubicBezTo>
                    <a:pt x="1949" y="169"/>
                    <a:pt x="2037" y="294"/>
                    <a:pt x="2150" y="420"/>
                  </a:cubicBezTo>
                  <a:cubicBezTo>
                    <a:pt x="2330" y="636"/>
                    <a:pt x="2589" y="942"/>
                    <a:pt x="2906" y="1307"/>
                  </a:cubicBezTo>
                  <a:lnTo>
                    <a:pt x="2906" y="1307"/>
                  </a:lnTo>
                  <a:cubicBezTo>
                    <a:pt x="2599" y="1501"/>
                    <a:pt x="2251" y="1600"/>
                    <a:pt x="1901" y="1600"/>
                  </a:cubicBezTo>
                  <a:cubicBezTo>
                    <a:pt x="1644" y="1600"/>
                    <a:pt x="1387" y="1547"/>
                    <a:pt x="1144" y="1439"/>
                  </a:cubicBezTo>
                  <a:cubicBezTo>
                    <a:pt x="843" y="1313"/>
                    <a:pt x="591" y="1099"/>
                    <a:pt x="390" y="848"/>
                  </a:cubicBezTo>
                  <a:cubicBezTo>
                    <a:pt x="236" y="623"/>
                    <a:pt x="138" y="365"/>
                    <a:pt x="116" y="104"/>
                  </a:cubicBezTo>
                  <a:lnTo>
                    <a:pt x="116" y="104"/>
                  </a:lnTo>
                  <a:cubicBezTo>
                    <a:pt x="627" y="92"/>
                    <a:pt x="1044" y="80"/>
                    <a:pt x="1346" y="68"/>
                  </a:cubicBezTo>
                  <a:cubicBezTo>
                    <a:pt x="1522" y="68"/>
                    <a:pt x="1685" y="56"/>
                    <a:pt x="1861" y="30"/>
                  </a:cubicBezTo>
                  <a:cubicBezTo>
                    <a:pt x="1741" y="12"/>
                    <a:pt x="1622" y="0"/>
                    <a:pt x="150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2236875" y="3425800"/>
              <a:ext cx="5050" cy="5200"/>
            </a:xfrm>
            <a:custGeom>
              <a:avLst/>
              <a:gdLst/>
              <a:ahLst/>
              <a:cxnLst/>
              <a:rect l="l" t="t" r="r" b="b"/>
              <a:pathLst>
                <a:path w="202" h="208" extrusionOk="0">
                  <a:moveTo>
                    <a:pt x="101" y="0"/>
                  </a:moveTo>
                  <a:cubicBezTo>
                    <a:pt x="51" y="0"/>
                    <a:pt x="1" y="35"/>
                    <a:pt x="1" y="104"/>
                  </a:cubicBezTo>
                  <a:cubicBezTo>
                    <a:pt x="1" y="173"/>
                    <a:pt x="51" y="208"/>
                    <a:pt x="101" y="208"/>
                  </a:cubicBezTo>
                  <a:cubicBezTo>
                    <a:pt x="152" y="208"/>
                    <a:pt x="202" y="173"/>
                    <a:pt x="202" y="104"/>
                  </a:cubicBezTo>
                  <a:cubicBezTo>
                    <a:pt x="202" y="35"/>
                    <a:pt x="152" y="0"/>
                    <a:pt x="10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2185325" y="3407625"/>
              <a:ext cx="54725" cy="20800"/>
            </a:xfrm>
            <a:custGeom>
              <a:avLst/>
              <a:gdLst/>
              <a:ahLst/>
              <a:cxnLst/>
              <a:rect l="l" t="t" r="r" b="b"/>
              <a:pathLst>
                <a:path w="2189" h="832" extrusionOk="0">
                  <a:moveTo>
                    <a:pt x="1233" y="1"/>
                  </a:moveTo>
                  <a:cubicBezTo>
                    <a:pt x="554" y="13"/>
                    <a:pt x="0" y="39"/>
                    <a:pt x="0" y="76"/>
                  </a:cubicBezTo>
                  <a:cubicBezTo>
                    <a:pt x="0" y="114"/>
                    <a:pt x="554" y="139"/>
                    <a:pt x="1233" y="139"/>
                  </a:cubicBezTo>
                  <a:lnTo>
                    <a:pt x="1384" y="139"/>
                  </a:lnTo>
                  <a:cubicBezTo>
                    <a:pt x="1791" y="545"/>
                    <a:pt x="2125" y="831"/>
                    <a:pt x="2161" y="831"/>
                  </a:cubicBezTo>
                  <a:cubicBezTo>
                    <a:pt x="2162" y="831"/>
                    <a:pt x="2163" y="831"/>
                    <a:pt x="2163" y="831"/>
                  </a:cubicBezTo>
                  <a:cubicBezTo>
                    <a:pt x="2188" y="806"/>
                    <a:pt x="1874" y="454"/>
                    <a:pt x="1446" y="26"/>
                  </a:cubicBezTo>
                  <a:lnTo>
                    <a:pt x="143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2116150" y="3394425"/>
              <a:ext cx="76750" cy="49375"/>
            </a:xfrm>
            <a:custGeom>
              <a:avLst/>
              <a:gdLst/>
              <a:ahLst/>
              <a:cxnLst/>
              <a:rect l="l" t="t" r="r" b="b"/>
              <a:pathLst>
                <a:path w="3070" h="1975" extrusionOk="0">
                  <a:moveTo>
                    <a:pt x="2591" y="139"/>
                  </a:moveTo>
                  <a:lnTo>
                    <a:pt x="2604" y="202"/>
                  </a:lnTo>
                  <a:lnTo>
                    <a:pt x="2629" y="328"/>
                  </a:lnTo>
                  <a:lnTo>
                    <a:pt x="2679" y="567"/>
                  </a:lnTo>
                  <a:cubicBezTo>
                    <a:pt x="2705" y="730"/>
                    <a:pt x="2742" y="881"/>
                    <a:pt x="2767" y="1044"/>
                  </a:cubicBezTo>
                  <a:cubicBezTo>
                    <a:pt x="2825" y="1319"/>
                    <a:pt x="2872" y="1594"/>
                    <a:pt x="2927" y="1850"/>
                  </a:cubicBezTo>
                  <a:lnTo>
                    <a:pt x="2927" y="1850"/>
                  </a:lnTo>
                  <a:cubicBezTo>
                    <a:pt x="2201" y="1863"/>
                    <a:pt x="1585" y="1875"/>
                    <a:pt x="1145" y="1887"/>
                  </a:cubicBezTo>
                  <a:lnTo>
                    <a:pt x="605" y="1899"/>
                  </a:lnTo>
                  <a:cubicBezTo>
                    <a:pt x="546" y="1899"/>
                    <a:pt x="476" y="1910"/>
                    <a:pt x="416" y="1922"/>
                  </a:cubicBezTo>
                  <a:lnTo>
                    <a:pt x="416" y="1922"/>
                  </a:lnTo>
                  <a:cubicBezTo>
                    <a:pt x="403" y="1747"/>
                    <a:pt x="378" y="1572"/>
                    <a:pt x="340" y="1409"/>
                  </a:cubicBezTo>
                  <a:cubicBezTo>
                    <a:pt x="292" y="1095"/>
                    <a:pt x="221" y="653"/>
                    <a:pt x="137" y="139"/>
                  </a:cubicBezTo>
                  <a:close/>
                  <a:moveTo>
                    <a:pt x="2667" y="1"/>
                  </a:moveTo>
                  <a:lnTo>
                    <a:pt x="64" y="26"/>
                  </a:lnTo>
                  <a:lnTo>
                    <a:pt x="1" y="26"/>
                  </a:lnTo>
                  <a:lnTo>
                    <a:pt x="13" y="89"/>
                  </a:lnTo>
                  <a:cubicBezTo>
                    <a:pt x="127" y="655"/>
                    <a:pt x="227" y="1120"/>
                    <a:pt x="303" y="1434"/>
                  </a:cubicBezTo>
                  <a:cubicBezTo>
                    <a:pt x="328" y="1609"/>
                    <a:pt x="365" y="1760"/>
                    <a:pt x="415" y="1922"/>
                  </a:cubicBezTo>
                  <a:lnTo>
                    <a:pt x="415" y="1922"/>
                  </a:lnTo>
                  <a:cubicBezTo>
                    <a:pt x="411" y="1923"/>
                    <a:pt x="407" y="1924"/>
                    <a:pt x="403" y="1925"/>
                  </a:cubicBezTo>
                  <a:cubicBezTo>
                    <a:pt x="466" y="1937"/>
                    <a:pt x="516" y="1937"/>
                    <a:pt x="579" y="1937"/>
                  </a:cubicBezTo>
                  <a:lnTo>
                    <a:pt x="1108" y="1950"/>
                  </a:lnTo>
                  <a:cubicBezTo>
                    <a:pt x="1560" y="1962"/>
                    <a:pt x="2214" y="1975"/>
                    <a:pt x="2994" y="1975"/>
                  </a:cubicBezTo>
                  <a:lnTo>
                    <a:pt x="3069" y="1975"/>
                  </a:lnTo>
                  <a:lnTo>
                    <a:pt x="3057" y="1899"/>
                  </a:lnTo>
                  <a:cubicBezTo>
                    <a:pt x="3006" y="1623"/>
                    <a:pt x="2956" y="1334"/>
                    <a:pt x="2893" y="1019"/>
                  </a:cubicBezTo>
                  <a:cubicBezTo>
                    <a:pt x="2868" y="856"/>
                    <a:pt x="2830" y="705"/>
                    <a:pt x="2805" y="541"/>
                  </a:cubicBezTo>
                  <a:cubicBezTo>
                    <a:pt x="2793" y="453"/>
                    <a:pt x="2780" y="378"/>
                    <a:pt x="2755" y="302"/>
                  </a:cubicBezTo>
                  <a:lnTo>
                    <a:pt x="2742" y="177"/>
                  </a:lnTo>
                  <a:lnTo>
                    <a:pt x="2730" y="114"/>
                  </a:lnTo>
                  <a:lnTo>
                    <a:pt x="2730" y="89"/>
                  </a:lnTo>
                  <a:lnTo>
                    <a:pt x="2730" y="64"/>
                  </a:lnTo>
                  <a:lnTo>
                    <a:pt x="2730" y="51"/>
                  </a:lnTo>
                  <a:lnTo>
                    <a:pt x="266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2233100" y="3478050"/>
              <a:ext cx="5050" cy="5125"/>
            </a:xfrm>
            <a:custGeom>
              <a:avLst/>
              <a:gdLst/>
              <a:ahLst/>
              <a:cxnLst/>
              <a:rect l="l" t="t" r="r" b="b"/>
              <a:pathLst>
                <a:path w="202" h="205" extrusionOk="0">
                  <a:moveTo>
                    <a:pt x="101" y="1"/>
                  </a:moveTo>
                  <a:cubicBezTo>
                    <a:pt x="38" y="1"/>
                    <a:pt x="1" y="38"/>
                    <a:pt x="1" y="101"/>
                  </a:cubicBezTo>
                  <a:cubicBezTo>
                    <a:pt x="1" y="170"/>
                    <a:pt x="51" y="205"/>
                    <a:pt x="101" y="205"/>
                  </a:cubicBezTo>
                  <a:cubicBezTo>
                    <a:pt x="152" y="205"/>
                    <a:pt x="202" y="170"/>
                    <a:pt x="202" y="101"/>
                  </a:cubicBezTo>
                  <a:cubicBezTo>
                    <a:pt x="202" y="38"/>
                    <a:pt x="152" y="1"/>
                    <a:pt x="10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2188475" y="3479000"/>
              <a:ext cx="47175" cy="3225"/>
            </a:xfrm>
            <a:custGeom>
              <a:avLst/>
              <a:gdLst/>
              <a:ahLst/>
              <a:cxnLst/>
              <a:rect l="l" t="t" r="r" b="b"/>
              <a:pathLst>
                <a:path w="1887" h="129" extrusionOk="0">
                  <a:moveTo>
                    <a:pt x="943" y="0"/>
                  </a:moveTo>
                  <a:cubicBezTo>
                    <a:pt x="428" y="0"/>
                    <a:pt x="0" y="38"/>
                    <a:pt x="0" y="63"/>
                  </a:cubicBezTo>
                  <a:cubicBezTo>
                    <a:pt x="0" y="96"/>
                    <a:pt x="321" y="129"/>
                    <a:pt x="742" y="129"/>
                  </a:cubicBezTo>
                  <a:cubicBezTo>
                    <a:pt x="807" y="129"/>
                    <a:pt x="874" y="128"/>
                    <a:pt x="943" y="126"/>
                  </a:cubicBezTo>
                  <a:cubicBezTo>
                    <a:pt x="1471" y="126"/>
                    <a:pt x="1886" y="101"/>
                    <a:pt x="1886" y="63"/>
                  </a:cubicBezTo>
                  <a:cubicBezTo>
                    <a:pt x="1886" y="25"/>
                    <a:pt x="1459" y="0"/>
                    <a:pt x="9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2116475" y="3465150"/>
              <a:ext cx="78625" cy="37125"/>
            </a:xfrm>
            <a:custGeom>
              <a:avLst/>
              <a:gdLst/>
              <a:ahLst/>
              <a:cxnLst/>
              <a:rect l="l" t="t" r="r" b="b"/>
              <a:pathLst>
                <a:path w="3145" h="1485" extrusionOk="0">
                  <a:moveTo>
                    <a:pt x="2725" y="1"/>
                  </a:moveTo>
                  <a:lnTo>
                    <a:pt x="2725" y="1"/>
                  </a:lnTo>
                  <a:cubicBezTo>
                    <a:pt x="2725" y="1"/>
                    <a:pt x="2732" y="6"/>
                    <a:pt x="2741" y="14"/>
                  </a:cubicBezTo>
                  <a:lnTo>
                    <a:pt x="2742" y="14"/>
                  </a:lnTo>
                  <a:cubicBezTo>
                    <a:pt x="2730" y="4"/>
                    <a:pt x="2725" y="1"/>
                    <a:pt x="2725" y="1"/>
                  </a:cubicBezTo>
                  <a:close/>
                  <a:moveTo>
                    <a:pt x="2666" y="127"/>
                  </a:moveTo>
                  <a:lnTo>
                    <a:pt x="2679" y="164"/>
                  </a:lnTo>
                  <a:lnTo>
                    <a:pt x="2704" y="265"/>
                  </a:lnTo>
                  <a:lnTo>
                    <a:pt x="2742" y="441"/>
                  </a:lnTo>
                  <a:cubicBezTo>
                    <a:pt x="2780" y="554"/>
                    <a:pt x="2805" y="667"/>
                    <a:pt x="2842" y="781"/>
                  </a:cubicBezTo>
                  <a:cubicBezTo>
                    <a:pt x="2887" y="980"/>
                    <a:pt x="2941" y="1179"/>
                    <a:pt x="2987" y="1360"/>
                  </a:cubicBezTo>
                  <a:lnTo>
                    <a:pt x="2987" y="1360"/>
                  </a:lnTo>
                  <a:cubicBezTo>
                    <a:pt x="2254" y="1373"/>
                    <a:pt x="1618" y="1385"/>
                    <a:pt x="1157" y="1397"/>
                  </a:cubicBezTo>
                  <a:lnTo>
                    <a:pt x="604" y="1409"/>
                  </a:lnTo>
                  <a:cubicBezTo>
                    <a:pt x="537" y="1421"/>
                    <a:pt x="480" y="1422"/>
                    <a:pt x="415" y="1431"/>
                  </a:cubicBezTo>
                  <a:lnTo>
                    <a:pt x="415" y="1431"/>
                  </a:lnTo>
                  <a:cubicBezTo>
                    <a:pt x="390" y="1306"/>
                    <a:pt x="365" y="1182"/>
                    <a:pt x="327" y="1057"/>
                  </a:cubicBezTo>
                  <a:cubicBezTo>
                    <a:pt x="279" y="828"/>
                    <a:pt x="208" y="507"/>
                    <a:pt x="114" y="127"/>
                  </a:cubicBezTo>
                  <a:close/>
                  <a:moveTo>
                    <a:pt x="2742" y="14"/>
                  </a:moveTo>
                  <a:cubicBezTo>
                    <a:pt x="1711" y="14"/>
                    <a:pt x="768" y="26"/>
                    <a:pt x="63" y="39"/>
                  </a:cubicBezTo>
                  <a:lnTo>
                    <a:pt x="0" y="39"/>
                  </a:lnTo>
                  <a:lnTo>
                    <a:pt x="13" y="89"/>
                  </a:lnTo>
                  <a:cubicBezTo>
                    <a:pt x="139" y="517"/>
                    <a:pt x="227" y="856"/>
                    <a:pt x="302" y="1095"/>
                  </a:cubicBezTo>
                  <a:cubicBezTo>
                    <a:pt x="327" y="1207"/>
                    <a:pt x="364" y="1319"/>
                    <a:pt x="414" y="1431"/>
                  </a:cubicBezTo>
                  <a:lnTo>
                    <a:pt x="414" y="1431"/>
                  </a:lnTo>
                  <a:cubicBezTo>
                    <a:pt x="406" y="1432"/>
                    <a:pt x="398" y="1433"/>
                    <a:pt x="390" y="1435"/>
                  </a:cubicBezTo>
                  <a:cubicBezTo>
                    <a:pt x="453" y="1447"/>
                    <a:pt x="516" y="1447"/>
                    <a:pt x="579" y="1447"/>
                  </a:cubicBezTo>
                  <a:lnTo>
                    <a:pt x="1132" y="1460"/>
                  </a:lnTo>
                  <a:cubicBezTo>
                    <a:pt x="1597" y="1472"/>
                    <a:pt x="2277" y="1485"/>
                    <a:pt x="3069" y="1485"/>
                  </a:cubicBezTo>
                  <a:lnTo>
                    <a:pt x="3144" y="1485"/>
                  </a:lnTo>
                  <a:lnTo>
                    <a:pt x="3132" y="1409"/>
                  </a:lnTo>
                  <a:cubicBezTo>
                    <a:pt x="3081" y="1196"/>
                    <a:pt x="3031" y="982"/>
                    <a:pt x="2968" y="756"/>
                  </a:cubicBezTo>
                  <a:cubicBezTo>
                    <a:pt x="2943" y="642"/>
                    <a:pt x="2905" y="517"/>
                    <a:pt x="2880" y="403"/>
                  </a:cubicBezTo>
                  <a:lnTo>
                    <a:pt x="2830" y="227"/>
                  </a:lnTo>
                  <a:lnTo>
                    <a:pt x="2817" y="139"/>
                  </a:lnTo>
                  <a:lnTo>
                    <a:pt x="2805" y="89"/>
                  </a:lnTo>
                  <a:lnTo>
                    <a:pt x="2805" y="76"/>
                  </a:lnTo>
                  <a:lnTo>
                    <a:pt x="2805" y="64"/>
                  </a:lnTo>
                  <a:lnTo>
                    <a:pt x="2805" y="64"/>
                  </a:lnTo>
                  <a:cubicBezTo>
                    <a:pt x="2805" y="65"/>
                    <a:pt x="2805" y="65"/>
                    <a:pt x="2805" y="65"/>
                  </a:cubicBezTo>
                  <a:cubicBezTo>
                    <a:pt x="2806" y="65"/>
                    <a:pt x="2805" y="65"/>
                    <a:pt x="2805" y="64"/>
                  </a:cubicBezTo>
                  <a:lnTo>
                    <a:pt x="2805" y="64"/>
                  </a:lnTo>
                  <a:lnTo>
                    <a:pt x="2805" y="64"/>
                  </a:lnTo>
                  <a:cubicBezTo>
                    <a:pt x="2799" y="61"/>
                    <a:pt x="2762" y="31"/>
                    <a:pt x="2741" y="14"/>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2131875" y="3408575"/>
              <a:ext cx="44350" cy="3175"/>
            </a:xfrm>
            <a:custGeom>
              <a:avLst/>
              <a:gdLst/>
              <a:ahLst/>
              <a:cxnLst/>
              <a:rect l="l" t="t" r="r" b="b"/>
              <a:pathLst>
                <a:path w="1774" h="127" extrusionOk="0">
                  <a:moveTo>
                    <a:pt x="881" y="1"/>
                  </a:moveTo>
                  <a:cubicBezTo>
                    <a:pt x="390" y="1"/>
                    <a:pt x="1" y="38"/>
                    <a:pt x="1" y="63"/>
                  </a:cubicBezTo>
                  <a:cubicBezTo>
                    <a:pt x="1" y="101"/>
                    <a:pt x="390" y="126"/>
                    <a:pt x="881" y="126"/>
                  </a:cubicBezTo>
                  <a:cubicBezTo>
                    <a:pt x="1371" y="126"/>
                    <a:pt x="1774" y="101"/>
                    <a:pt x="1774" y="63"/>
                  </a:cubicBezTo>
                  <a:cubicBezTo>
                    <a:pt x="1774" y="26"/>
                    <a:pt x="1371" y="1"/>
                    <a:pt x="88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2132200" y="3415800"/>
              <a:ext cx="44650" cy="3500"/>
            </a:xfrm>
            <a:custGeom>
              <a:avLst/>
              <a:gdLst/>
              <a:ahLst/>
              <a:cxnLst/>
              <a:rect l="l" t="t" r="r" b="b"/>
              <a:pathLst>
                <a:path w="1786" h="140" extrusionOk="0">
                  <a:moveTo>
                    <a:pt x="893" y="1"/>
                  </a:moveTo>
                  <a:cubicBezTo>
                    <a:pt x="403" y="1"/>
                    <a:pt x="0" y="39"/>
                    <a:pt x="0" y="76"/>
                  </a:cubicBezTo>
                  <a:cubicBezTo>
                    <a:pt x="0" y="114"/>
                    <a:pt x="403" y="139"/>
                    <a:pt x="893" y="139"/>
                  </a:cubicBezTo>
                  <a:cubicBezTo>
                    <a:pt x="1383" y="127"/>
                    <a:pt x="1786" y="101"/>
                    <a:pt x="1786" y="64"/>
                  </a:cubicBezTo>
                  <a:cubicBezTo>
                    <a:pt x="1786" y="26"/>
                    <a:pt x="1383" y="1"/>
                    <a:pt x="89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2133775" y="3422725"/>
              <a:ext cx="42775" cy="3475"/>
            </a:xfrm>
            <a:custGeom>
              <a:avLst/>
              <a:gdLst/>
              <a:ahLst/>
              <a:cxnLst/>
              <a:rect l="l" t="t" r="r" b="b"/>
              <a:pathLst>
                <a:path w="1711" h="139" extrusionOk="0">
                  <a:moveTo>
                    <a:pt x="855" y="0"/>
                  </a:moveTo>
                  <a:cubicBezTo>
                    <a:pt x="377" y="13"/>
                    <a:pt x="0" y="38"/>
                    <a:pt x="0" y="76"/>
                  </a:cubicBezTo>
                  <a:cubicBezTo>
                    <a:pt x="0" y="114"/>
                    <a:pt x="377" y="139"/>
                    <a:pt x="855" y="139"/>
                  </a:cubicBezTo>
                  <a:cubicBezTo>
                    <a:pt x="1333" y="139"/>
                    <a:pt x="1710" y="101"/>
                    <a:pt x="1710" y="63"/>
                  </a:cubicBezTo>
                  <a:cubicBezTo>
                    <a:pt x="1710" y="26"/>
                    <a:pt x="1333" y="0"/>
                    <a:pt x="85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2133125" y="3478375"/>
              <a:ext cx="42150" cy="3225"/>
            </a:xfrm>
            <a:custGeom>
              <a:avLst/>
              <a:gdLst/>
              <a:ahLst/>
              <a:cxnLst/>
              <a:rect l="l" t="t" r="r" b="b"/>
              <a:pathLst>
                <a:path w="1686" h="129" extrusionOk="0">
                  <a:moveTo>
                    <a:pt x="843" y="0"/>
                  </a:moveTo>
                  <a:cubicBezTo>
                    <a:pt x="378" y="0"/>
                    <a:pt x="1" y="25"/>
                    <a:pt x="1" y="63"/>
                  </a:cubicBezTo>
                  <a:cubicBezTo>
                    <a:pt x="1" y="96"/>
                    <a:pt x="284" y="128"/>
                    <a:pt x="662" y="128"/>
                  </a:cubicBezTo>
                  <a:cubicBezTo>
                    <a:pt x="720" y="128"/>
                    <a:pt x="781" y="128"/>
                    <a:pt x="843" y="126"/>
                  </a:cubicBezTo>
                  <a:cubicBezTo>
                    <a:pt x="1309" y="126"/>
                    <a:pt x="1686" y="101"/>
                    <a:pt x="1686" y="63"/>
                  </a:cubicBezTo>
                  <a:cubicBezTo>
                    <a:pt x="1686" y="25"/>
                    <a:pt x="1309" y="0"/>
                    <a:pt x="8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2135650" y="3486475"/>
              <a:ext cx="36175" cy="3225"/>
            </a:xfrm>
            <a:custGeom>
              <a:avLst/>
              <a:gdLst/>
              <a:ahLst/>
              <a:cxnLst/>
              <a:rect l="l" t="t" r="r" b="b"/>
              <a:pathLst>
                <a:path w="1447" h="129" extrusionOk="0">
                  <a:moveTo>
                    <a:pt x="877" y="1"/>
                  </a:moveTo>
                  <a:cubicBezTo>
                    <a:pt x="826" y="1"/>
                    <a:pt x="772" y="1"/>
                    <a:pt x="717" y="3"/>
                  </a:cubicBezTo>
                  <a:cubicBezTo>
                    <a:pt x="328" y="3"/>
                    <a:pt x="1" y="28"/>
                    <a:pt x="1" y="66"/>
                  </a:cubicBezTo>
                  <a:cubicBezTo>
                    <a:pt x="1" y="104"/>
                    <a:pt x="328" y="129"/>
                    <a:pt x="717" y="129"/>
                  </a:cubicBezTo>
                  <a:cubicBezTo>
                    <a:pt x="1120" y="129"/>
                    <a:pt x="1447" y="91"/>
                    <a:pt x="1447" y="53"/>
                  </a:cubicBezTo>
                  <a:cubicBezTo>
                    <a:pt x="1447" y="32"/>
                    <a:pt x="1203" y="1"/>
                    <a:pt x="8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1727275" y="3584950"/>
              <a:ext cx="1492025" cy="731550"/>
            </a:xfrm>
            <a:custGeom>
              <a:avLst/>
              <a:gdLst/>
              <a:ahLst/>
              <a:cxnLst/>
              <a:rect l="l" t="t" r="r" b="b"/>
              <a:pathLst>
                <a:path w="59681" h="29262" extrusionOk="0">
                  <a:moveTo>
                    <a:pt x="1" y="0"/>
                  </a:moveTo>
                  <a:lnTo>
                    <a:pt x="1" y="1383"/>
                  </a:lnTo>
                  <a:lnTo>
                    <a:pt x="906" y="1383"/>
                  </a:lnTo>
                  <a:lnTo>
                    <a:pt x="906" y="29261"/>
                  </a:lnTo>
                  <a:lnTo>
                    <a:pt x="2755" y="29261"/>
                  </a:lnTo>
                  <a:lnTo>
                    <a:pt x="2755" y="1383"/>
                  </a:lnTo>
                  <a:lnTo>
                    <a:pt x="12576" y="1383"/>
                  </a:lnTo>
                  <a:lnTo>
                    <a:pt x="12576" y="29261"/>
                  </a:lnTo>
                  <a:lnTo>
                    <a:pt x="14424" y="29261"/>
                  </a:lnTo>
                  <a:lnTo>
                    <a:pt x="14424" y="1383"/>
                  </a:lnTo>
                  <a:lnTo>
                    <a:pt x="57028" y="1383"/>
                  </a:lnTo>
                  <a:lnTo>
                    <a:pt x="57028" y="29261"/>
                  </a:lnTo>
                  <a:lnTo>
                    <a:pt x="58889" y="29261"/>
                  </a:lnTo>
                  <a:lnTo>
                    <a:pt x="58889" y="1383"/>
                  </a:lnTo>
                  <a:lnTo>
                    <a:pt x="59681" y="1383"/>
                  </a:lnTo>
                  <a:lnTo>
                    <a:pt x="59681"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2730450" y="3843675"/>
              <a:ext cx="60050" cy="2525"/>
            </a:xfrm>
            <a:custGeom>
              <a:avLst/>
              <a:gdLst/>
              <a:ahLst/>
              <a:cxnLst/>
              <a:rect l="l" t="t" r="r" b="b"/>
              <a:pathLst>
                <a:path w="2402" h="101" extrusionOk="0">
                  <a:moveTo>
                    <a:pt x="1207" y="0"/>
                  </a:moveTo>
                  <a:cubicBezTo>
                    <a:pt x="541" y="0"/>
                    <a:pt x="0" y="13"/>
                    <a:pt x="0" y="50"/>
                  </a:cubicBezTo>
                  <a:cubicBezTo>
                    <a:pt x="0" y="75"/>
                    <a:pt x="541" y="101"/>
                    <a:pt x="1207" y="101"/>
                  </a:cubicBezTo>
                  <a:cubicBezTo>
                    <a:pt x="1861" y="101"/>
                    <a:pt x="2402" y="75"/>
                    <a:pt x="2402" y="50"/>
                  </a:cubicBezTo>
                  <a:cubicBezTo>
                    <a:pt x="2402" y="13"/>
                    <a:pt x="1861" y="0"/>
                    <a:pt x="12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2290625" y="3850275"/>
              <a:ext cx="3175" cy="1575"/>
            </a:xfrm>
            <a:custGeom>
              <a:avLst/>
              <a:gdLst/>
              <a:ahLst/>
              <a:cxnLst/>
              <a:rect l="l" t="t" r="r" b="b"/>
              <a:pathLst>
                <a:path w="127" h="63" extrusionOk="0">
                  <a:moveTo>
                    <a:pt x="64" y="0"/>
                  </a:moveTo>
                  <a:cubicBezTo>
                    <a:pt x="26" y="0"/>
                    <a:pt x="1" y="13"/>
                    <a:pt x="1" y="38"/>
                  </a:cubicBezTo>
                  <a:cubicBezTo>
                    <a:pt x="1" y="50"/>
                    <a:pt x="26" y="63"/>
                    <a:pt x="64" y="63"/>
                  </a:cubicBezTo>
                  <a:cubicBezTo>
                    <a:pt x="102" y="63"/>
                    <a:pt x="127" y="50"/>
                    <a:pt x="127" y="38"/>
                  </a:cubicBezTo>
                  <a:cubicBezTo>
                    <a:pt x="127" y="13"/>
                    <a:pt x="102" y="0"/>
                    <a:pt x="64"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2321450" y="2965000"/>
              <a:ext cx="576575" cy="381050"/>
            </a:xfrm>
            <a:custGeom>
              <a:avLst/>
              <a:gdLst/>
              <a:ahLst/>
              <a:cxnLst/>
              <a:rect l="l" t="t" r="r" b="b"/>
              <a:pathLst>
                <a:path w="23063" h="15242" extrusionOk="0">
                  <a:moveTo>
                    <a:pt x="638" y="0"/>
                  </a:moveTo>
                  <a:cubicBezTo>
                    <a:pt x="413" y="0"/>
                    <a:pt x="358" y="260"/>
                    <a:pt x="604" y="604"/>
                  </a:cubicBezTo>
                  <a:cubicBezTo>
                    <a:pt x="855" y="969"/>
                    <a:pt x="1522" y="2088"/>
                    <a:pt x="1333" y="2201"/>
                  </a:cubicBezTo>
                  <a:cubicBezTo>
                    <a:pt x="1283" y="2193"/>
                    <a:pt x="1234" y="2189"/>
                    <a:pt x="1184" y="2189"/>
                  </a:cubicBezTo>
                  <a:cubicBezTo>
                    <a:pt x="847" y="2189"/>
                    <a:pt x="531" y="2372"/>
                    <a:pt x="378" y="2679"/>
                  </a:cubicBezTo>
                  <a:cubicBezTo>
                    <a:pt x="201" y="3019"/>
                    <a:pt x="0" y="3484"/>
                    <a:pt x="164" y="3710"/>
                  </a:cubicBezTo>
                  <a:cubicBezTo>
                    <a:pt x="503" y="4125"/>
                    <a:pt x="868" y="4515"/>
                    <a:pt x="1258" y="4880"/>
                  </a:cubicBezTo>
                  <a:lnTo>
                    <a:pt x="1497" y="5068"/>
                  </a:lnTo>
                  <a:cubicBezTo>
                    <a:pt x="1497" y="5068"/>
                    <a:pt x="7470" y="13745"/>
                    <a:pt x="8777" y="14021"/>
                  </a:cubicBezTo>
                  <a:cubicBezTo>
                    <a:pt x="9582" y="14197"/>
                    <a:pt x="22119" y="15241"/>
                    <a:pt x="22119" y="15241"/>
                  </a:cubicBezTo>
                  <a:lnTo>
                    <a:pt x="23062" y="11783"/>
                  </a:lnTo>
                  <a:lnTo>
                    <a:pt x="10626" y="10651"/>
                  </a:lnTo>
                  <a:lnTo>
                    <a:pt x="3710" y="3635"/>
                  </a:lnTo>
                  <a:lnTo>
                    <a:pt x="3546" y="2868"/>
                  </a:lnTo>
                  <a:cubicBezTo>
                    <a:pt x="3521" y="2729"/>
                    <a:pt x="3496" y="2578"/>
                    <a:pt x="3471" y="2402"/>
                  </a:cubicBezTo>
                  <a:cubicBezTo>
                    <a:pt x="3433" y="2201"/>
                    <a:pt x="3433" y="1987"/>
                    <a:pt x="3471" y="1786"/>
                  </a:cubicBezTo>
                  <a:cubicBezTo>
                    <a:pt x="3509" y="1522"/>
                    <a:pt x="3584" y="1283"/>
                    <a:pt x="3685" y="1044"/>
                  </a:cubicBezTo>
                  <a:cubicBezTo>
                    <a:pt x="3794" y="869"/>
                    <a:pt x="3665" y="665"/>
                    <a:pt x="3506" y="665"/>
                  </a:cubicBezTo>
                  <a:cubicBezTo>
                    <a:pt x="3482" y="665"/>
                    <a:pt x="3458" y="670"/>
                    <a:pt x="3433" y="680"/>
                  </a:cubicBezTo>
                  <a:cubicBezTo>
                    <a:pt x="3232" y="768"/>
                    <a:pt x="2905" y="1321"/>
                    <a:pt x="2830" y="2075"/>
                  </a:cubicBezTo>
                  <a:cubicBezTo>
                    <a:pt x="2810" y="2272"/>
                    <a:pt x="2752" y="2349"/>
                    <a:pt x="2672" y="2349"/>
                  </a:cubicBezTo>
                  <a:cubicBezTo>
                    <a:pt x="2446" y="2349"/>
                    <a:pt x="2047" y="1732"/>
                    <a:pt x="1861" y="1472"/>
                  </a:cubicBezTo>
                  <a:cubicBezTo>
                    <a:pt x="1622" y="1107"/>
                    <a:pt x="818" y="13"/>
                    <a:pt x="654" y="1"/>
                  </a:cubicBezTo>
                  <a:cubicBezTo>
                    <a:pt x="649" y="0"/>
                    <a:pt x="643" y="0"/>
                    <a:pt x="638"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2324275" y="3042025"/>
              <a:ext cx="32000" cy="32450"/>
            </a:xfrm>
            <a:custGeom>
              <a:avLst/>
              <a:gdLst/>
              <a:ahLst/>
              <a:cxnLst/>
              <a:rect l="l" t="t" r="r" b="b"/>
              <a:pathLst>
                <a:path w="1280" h="1298" extrusionOk="0">
                  <a:moveTo>
                    <a:pt x="428" y="0"/>
                  </a:moveTo>
                  <a:lnTo>
                    <a:pt x="0" y="478"/>
                  </a:lnTo>
                  <a:lnTo>
                    <a:pt x="642" y="1094"/>
                  </a:lnTo>
                  <a:cubicBezTo>
                    <a:pt x="717" y="1170"/>
                    <a:pt x="793" y="1233"/>
                    <a:pt x="893" y="1270"/>
                  </a:cubicBezTo>
                  <a:cubicBezTo>
                    <a:pt x="928" y="1289"/>
                    <a:pt x="963" y="1297"/>
                    <a:pt x="998" y="1297"/>
                  </a:cubicBezTo>
                  <a:cubicBezTo>
                    <a:pt x="1150" y="1297"/>
                    <a:pt x="1280" y="1133"/>
                    <a:pt x="1208" y="969"/>
                  </a:cubicBezTo>
                  <a:cubicBezTo>
                    <a:pt x="1170" y="881"/>
                    <a:pt x="1120" y="805"/>
                    <a:pt x="1057" y="742"/>
                  </a:cubicBezTo>
                  <a:lnTo>
                    <a:pt x="42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2323950" y="3042000"/>
              <a:ext cx="33050" cy="34250"/>
            </a:xfrm>
            <a:custGeom>
              <a:avLst/>
              <a:gdLst/>
              <a:ahLst/>
              <a:cxnLst/>
              <a:rect l="l" t="t" r="r" b="b"/>
              <a:pathLst>
                <a:path w="1322" h="1370" extrusionOk="0">
                  <a:moveTo>
                    <a:pt x="456" y="0"/>
                  </a:moveTo>
                  <a:cubicBezTo>
                    <a:pt x="455" y="0"/>
                    <a:pt x="454" y="1"/>
                    <a:pt x="454" y="1"/>
                  </a:cubicBezTo>
                  <a:cubicBezTo>
                    <a:pt x="504" y="127"/>
                    <a:pt x="592" y="253"/>
                    <a:pt x="680" y="366"/>
                  </a:cubicBezTo>
                  <a:lnTo>
                    <a:pt x="982" y="743"/>
                  </a:lnTo>
                  <a:cubicBezTo>
                    <a:pt x="1032" y="806"/>
                    <a:pt x="1095" y="882"/>
                    <a:pt x="1133" y="957"/>
                  </a:cubicBezTo>
                  <a:cubicBezTo>
                    <a:pt x="1170" y="1020"/>
                    <a:pt x="1170" y="1108"/>
                    <a:pt x="1133" y="1171"/>
                  </a:cubicBezTo>
                  <a:cubicBezTo>
                    <a:pt x="1098" y="1214"/>
                    <a:pt x="1046" y="1233"/>
                    <a:pt x="997" y="1233"/>
                  </a:cubicBezTo>
                  <a:cubicBezTo>
                    <a:pt x="974" y="1233"/>
                    <a:pt x="951" y="1229"/>
                    <a:pt x="931" y="1221"/>
                  </a:cubicBezTo>
                  <a:cubicBezTo>
                    <a:pt x="843" y="1183"/>
                    <a:pt x="781" y="1133"/>
                    <a:pt x="718" y="1070"/>
                  </a:cubicBezTo>
                  <a:lnTo>
                    <a:pt x="366" y="756"/>
                  </a:lnTo>
                  <a:cubicBezTo>
                    <a:pt x="265" y="655"/>
                    <a:pt x="139" y="567"/>
                    <a:pt x="13" y="492"/>
                  </a:cubicBezTo>
                  <a:lnTo>
                    <a:pt x="13" y="492"/>
                  </a:lnTo>
                  <a:cubicBezTo>
                    <a:pt x="1" y="504"/>
                    <a:pt x="114" y="630"/>
                    <a:pt x="303" y="831"/>
                  </a:cubicBezTo>
                  <a:lnTo>
                    <a:pt x="630" y="1171"/>
                  </a:lnTo>
                  <a:cubicBezTo>
                    <a:pt x="705" y="1246"/>
                    <a:pt x="793" y="1309"/>
                    <a:pt x="881" y="1347"/>
                  </a:cubicBezTo>
                  <a:cubicBezTo>
                    <a:pt x="919" y="1362"/>
                    <a:pt x="957" y="1369"/>
                    <a:pt x="995" y="1369"/>
                  </a:cubicBezTo>
                  <a:cubicBezTo>
                    <a:pt x="1085" y="1369"/>
                    <a:pt x="1171" y="1329"/>
                    <a:pt x="1233" y="1259"/>
                  </a:cubicBezTo>
                  <a:cubicBezTo>
                    <a:pt x="1309" y="1158"/>
                    <a:pt x="1321" y="1020"/>
                    <a:pt x="1258" y="907"/>
                  </a:cubicBezTo>
                  <a:cubicBezTo>
                    <a:pt x="1208" y="819"/>
                    <a:pt x="1145" y="743"/>
                    <a:pt x="1082" y="668"/>
                  </a:cubicBezTo>
                  <a:lnTo>
                    <a:pt x="768" y="316"/>
                  </a:lnTo>
                  <a:cubicBezTo>
                    <a:pt x="589" y="113"/>
                    <a:pt x="478" y="0"/>
                    <a:pt x="45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2335900" y="3030700"/>
              <a:ext cx="31700" cy="32750"/>
            </a:xfrm>
            <a:custGeom>
              <a:avLst/>
              <a:gdLst/>
              <a:ahLst/>
              <a:cxnLst/>
              <a:rect l="l" t="t" r="r" b="b"/>
              <a:pathLst>
                <a:path w="1268" h="1310" extrusionOk="0">
                  <a:moveTo>
                    <a:pt x="416" y="1"/>
                  </a:moveTo>
                  <a:lnTo>
                    <a:pt x="1" y="491"/>
                  </a:lnTo>
                  <a:lnTo>
                    <a:pt x="642" y="1107"/>
                  </a:lnTo>
                  <a:cubicBezTo>
                    <a:pt x="705" y="1170"/>
                    <a:pt x="780" y="1233"/>
                    <a:pt x="881" y="1283"/>
                  </a:cubicBezTo>
                  <a:cubicBezTo>
                    <a:pt x="914" y="1301"/>
                    <a:pt x="948" y="1309"/>
                    <a:pt x="982" y="1309"/>
                  </a:cubicBezTo>
                  <a:cubicBezTo>
                    <a:pt x="1136" y="1309"/>
                    <a:pt x="1268" y="1137"/>
                    <a:pt x="1195" y="982"/>
                  </a:cubicBezTo>
                  <a:cubicBezTo>
                    <a:pt x="1158" y="894"/>
                    <a:pt x="1107" y="818"/>
                    <a:pt x="1044" y="755"/>
                  </a:cubicBezTo>
                  <a:lnTo>
                    <a:pt x="416"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2335600" y="3030675"/>
              <a:ext cx="32700" cy="34325"/>
            </a:xfrm>
            <a:custGeom>
              <a:avLst/>
              <a:gdLst/>
              <a:ahLst/>
              <a:cxnLst/>
              <a:rect l="l" t="t" r="r" b="b"/>
              <a:pathLst>
                <a:path w="1308" h="1373" extrusionOk="0">
                  <a:moveTo>
                    <a:pt x="443" y="1"/>
                  </a:moveTo>
                  <a:cubicBezTo>
                    <a:pt x="442" y="1"/>
                    <a:pt x="441" y="1"/>
                    <a:pt x="440" y="2"/>
                  </a:cubicBezTo>
                  <a:cubicBezTo>
                    <a:pt x="491" y="127"/>
                    <a:pt x="579" y="253"/>
                    <a:pt x="667" y="366"/>
                  </a:cubicBezTo>
                  <a:lnTo>
                    <a:pt x="968" y="744"/>
                  </a:lnTo>
                  <a:cubicBezTo>
                    <a:pt x="1019" y="806"/>
                    <a:pt x="1082" y="882"/>
                    <a:pt x="1119" y="957"/>
                  </a:cubicBezTo>
                  <a:cubicBezTo>
                    <a:pt x="1157" y="1020"/>
                    <a:pt x="1157" y="1108"/>
                    <a:pt x="1119" y="1171"/>
                  </a:cubicBezTo>
                  <a:cubicBezTo>
                    <a:pt x="1086" y="1205"/>
                    <a:pt x="1035" y="1227"/>
                    <a:pt x="987" y="1227"/>
                  </a:cubicBezTo>
                  <a:cubicBezTo>
                    <a:pt x="963" y="1227"/>
                    <a:pt x="939" y="1221"/>
                    <a:pt x="918" y="1209"/>
                  </a:cubicBezTo>
                  <a:cubicBezTo>
                    <a:pt x="830" y="1184"/>
                    <a:pt x="767" y="1133"/>
                    <a:pt x="704" y="1071"/>
                  </a:cubicBezTo>
                  <a:lnTo>
                    <a:pt x="352" y="756"/>
                  </a:lnTo>
                  <a:cubicBezTo>
                    <a:pt x="252" y="656"/>
                    <a:pt x="138" y="568"/>
                    <a:pt x="0" y="492"/>
                  </a:cubicBezTo>
                  <a:lnTo>
                    <a:pt x="0" y="492"/>
                  </a:lnTo>
                  <a:cubicBezTo>
                    <a:pt x="88" y="618"/>
                    <a:pt x="176" y="731"/>
                    <a:pt x="289" y="832"/>
                  </a:cubicBezTo>
                  <a:lnTo>
                    <a:pt x="629" y="1171"/>
                  </a:lnTo>
                  <a:cubicBezTo>
                    <a:pt x="692" y="1247"/>
                    <a:pt x="780" y="1309"/>
                    <a:pt x="880" y="1347"/>
                  </a:cubicBezTo>
                  <a:cubicBezTo>
                    <a:pt x="918" y="1364"/>
                    <a:pt x="959" y="1372"/>
                    <a:pt x="999" y="1372"/>
                  </a:cubicBezTo>
                  <a:cubicBezTo>
                    <a:pt x="1080" y="1372"/>
                    <a:pt x="1161" y="1339"/>
                    <a:pt x="1220" y="1272"/>
                  </a:cubicBezTo>
                  <a:cubicBezTo>
                    <a:pt x="1295" y="1159"/>
                    <a:pt x="1308" y="1033"/>
                    <a:pt x="1245" y="920"/>
                  </a:cubicBezTo>
                  <a:cubicBezTo>
                    <a:pt x="1195" y="832"/>
                    <a:pt x="1132" y="744"/>
                    <a:pt x="1069" y="681"/>
                  </a:cubicBezTo>
                  <a:lnTo>
                    <a:pt x="755" y="316"/>
                  </a:lnTo>
                  <a:cubicBezTo>
                    <a:pt x="575" y="124"/>
                    <a:pt x="463" y="1"/>
                    <a:pt x="44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2348475" y="3021600"/>
              <a:ext cx="31700" cy="32750"/>
            </a:xfrm>
            <a:custGeom>
              <a:avLst/>
              <a:gdLst/>
              <a:ahLst/>
              <a:cxnLst/>
              <a:rect l="l" t="t" r="r" b="b"/>
              <a:pathLst>
                <a:path w="1268" h="1310" extrusionOk="0">
                  <a:moveTo>
                    <a:pt x="416" y="0"/>
                  </a:moveTo>
                  <a:lnTo>
                    <a:pt x="1" y="490"/>
                  </a:lnTo>
                  <a:lnTo>
                    <a:pt x="629" y="1107"/>
                  </a:lnTo>
                  <a:cubicBezTo>
                    <a:pt x="705" y="1182"/>
                    <a:pt x="780" y="1245"/>
                    <a:pt x="881" y="1283"/>
                  </a:cubicBezTo>
                  <a:cubicBezTo>
                    <a:pt x="916" y="1301"/>
                    <a:pt x="951" y="1309"/>
                    <a:pt x="985" y="1309"/>
                  </a:cubicBezTo>
                  <a:cubicBezTo>
                    <a:pt x="1138" y="1309"/>
                    <a:pt x="1267" y="1145"/>
                    <a:pt x="1195" y="981"/>
                  </a:cubicBezTo>
                  <a:cubicBezTo>
                    <a:pt x="1158" y="893"/>
                    <a:pt x="1107" y="817"/>
                    <a:pt x="1044" y="755"/>
                  </a:cubicBezTo>
                  <a:cubicBezTo>
                    <a:pt x="831" y="503"/>
                    <a:pt x="629" y="252"/>
                    <a:pt x="416"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2348475" y="3021600"/>
              <a:ext cx="32100" cy="34225"/>
            </a:xfrm>
            <a:custGeom>
              <a:avLst/>
              <a:gdLst/>
              <a:ahLst/>
              <a:cxnLst/>
              <a:rect l="l" t="t" r="r" b="b"/>
              <a:pathLst>
                <a:path w="1284" h="1369" extrusionOk="0">
                  <a:moveTo>
                    <a:pt x="416" y="0"/>
                  </a:moveTo>
                  <a:lnTo>
                    <a:pt x="416" y="0"/>
                  </a:lnTo>
                  <a:cubicBezTo>
                    <a:pt x="479" y="138"/>
                    <a:pt x="567" y="264"/>
                    <a:pt x="667" y="365"/>
                  </a:cubicBezTo>
                  <a:lnTo>
                    <a:pt x="956" y="742"/>
                  </a:lnTo>
                  <a:cubicBezTo>
                    <a:pt x="1019" y="805"/>
                    <a:pt x="1070" y="880"/>
                    <a:pt x="1107" y="956"/>
                  </a:cubicBezTo>
                  <a:cubicBezTo>
                    <a:pt x="1158" y="1031"/>
                    <a:pt x="1158" y="1107"/>
                    <a:pt x="1107" y="1182"/>
                  </a:cubicBezTo>
                  <a:cubicBezTo>
                    <a:pt x="1074" y="1216"/>
                    <a:pt x="1029" y="1232"/>
                    <a:pt x="981" y="1232"/>
                  </a:cubicBezTo>
                  <a:cubicBezTo>
                    <a:pt x="956" y="1232"/>
                    <a:pt x="931" y="1228"/>
                    <a:pt x="906" y="1220"/>
                  </a:cubicBezTo>
                  <a:cubicBezTo>
                    <a:pt x="831" y="1182"/>
                    <a:pt x="755" y="1144"/>
                    <a:pt x="692" y="1081"/>
                  </a:cubicBezTo>
                  <a:lnTo>
                    <a:pt x="340" y="767"/>
                  </a:lnTo>
                  <a:cubicBezTo>
                    <a:pt x="240" y="654"/>
                    <a:pt x="126" y="566"/>
                    <a:pt x="1" y="490"/>
                  </a:cubicBezTo>
                  <a:lnTo>
                    <a:pt x="1" y="490"/>
                  </a:lnTo>
                  <a:cubicBezTo>
                    <a:pt x="76" y="616"/>
                    <a:pt x="164" y="729"/>
                    <a:pt x="277" y="830"/>
                  </a:cubicBezTo>
                  <a:lnTo>
                    <a:pt x="604" y="1169"/>
                  </a:lnTo>
                  <a:cubicBezTo>
                    <a:pt x="680" y="1245"/>
                    <a:pt x="768" y="1308"/>
                    <a:pt x="856" y="1346"/>
                  </a:cubicBezTo>
                  <a:cubicBezTo>
                    <a:pt x="894" y="1361"/>
                    <a:pt x="934" y="1368"/>
                    <a:pt x="973" y="1368"/>
                  </a:cubicBezTo>
                  <a:cubicBezTo>
                    <a:pt x="1061" y="1368"/>
                    <a:pt x="1147" y="1331"/>
                    <a:pt x="1208" y="1270"/>
                  </a:cubicBezTo>
                  <a:cubicBezTo>
                    <a:pt x="1283" y="1157"/>
                    <a:pt x="1283" y="1019"/>
                    <a:pt x="1220" y="905"/>
                  </a:cubicBezTo>
                  <a:cubicBezTo>
                    <a:pt x="1183" y="830"/>
                    <a:pt x="1120" y="742"/>
                    <a:pt x="1044" y="679"/>
                  </a:cubicBezTo>
                  <a:lnTo>
                    <a:pt x="730" y="314"/>
                  </a:lnTo>
                  <a:cubicBezTo>
                    <a:pt x="642" y="201"/>
                    <a:pt x="541" y="88"/>
                    <a:pt x="41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2373625" y="3034175"/>
              <a:ext cx="18575" cy="30200"/>
            </a:xfrm>
            <a:custGeom>
              <a:avLst/>
              <a:gdLst/>
              <a:ahLst/>
              <a:cxnLst/>
              <a:rect l="l" t="t" r="r" b="b"/>
              <a:pathLst>
                <a:path w="743" h="1208" extrusionOk="0">
                  <a:moveTo>
                    <a:pt x="730" y="0"/>
                  </a:moveTo>
                  <a:cubicBezTo>
                    <a:pt x="717" y="0"/>
                    <a:pt x="629" y="38"/>
                    <a:pt x="529" y="151"/>
                  </a:cubicBezTo>
                  <a:cubicBezTo>
                    <a:pt x="333" y="404"/>
                    <a:pt x="243" y="721"/>
                    <a:pt x="297" y="1044"/>
                  </a:cubicBezTo>
                  <a:lnTo>
                    <a:pt x="297" y="1044"/>
                  </a:lnTo>
                  <a:cubicBezTo>
                    <a:pt x="227" y="1028"/>
                    <a:pt x="167" y="1023"/>
                    <a:pt x="120" y="1023"/>
                  </a:cubicBezTo>
                  <a:cubicBezTo>
                    <a:pt x="44" y="1023"/>
                    <a:pt x="1" y="1037"/>
                    <a:pt x="1" y="1044"/>
                  </a:cubicBezTo>
                  <a:cubicBezTo>
                    <a:pt x="1" y="1069"/>
                    <a:pt x="152" y="1094"/>
                    <a:pt x="353" y="1169"/>
                  </a:cubicBezTo>
                  <a:lnTo>
                    <a:pt x="441" y="1207"/>
                  </a:lnTo>
                  <a:lnTo>
                    <a:pt x="428" y="1107"/>
                  </a:lnTo>
                  <a:cubicBezTo>
                    <a:pt x="403" y="968"/>
                    <a:pt x="403" y="843"/>
                    <a:pt x="428" y="704"/>
                  </a:cubicBezTo>
                  <a:cubicBezTo>
                    <a:pt x="491" y="289"/>
                    <a:pt x="743" y="13"/>
                    <a:pt x="73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2655625" y="2938600"/>
              <a:ext cx="158450" cy="274475"/>
            </a:xfrm>
            <a:custGeom>
              <a:avLst/>
              <a:gdLst/>
              <a:ahLst/>
              <a:cxnLst/>
              <a:rect l="l" t="t" r="r" b="b"/>
              <a:pathLst>
                <a:path w="6338" h="10979" extrusionOk="0">
                  <a:moveTo>
                    <a:pt x="63" y="0"/>
                  </a:moveTo>
                  <a:cubicBezTo>
                    <a:pt x="63" y="0"/>
                    <a:pt x="0" y="6715"/>
                    <a:pt x="239" y="7595"/>
                  </a:cubicBezTo>
                  <a:cubicBezTo>
                    <a:pt x="507" y="8560"/>
                    <a:pt x="1499" y="8700"/>
                    <a:pt x="2051" y="8700"/>
                  </a:cubicBezTo>
                  <a:cubicBezTo>
                    <a:pt x="2276" y="8700"/>
                    <a:pt x="2427" y="8677"/>
                    <a:pt x="2427" y="8677"/>
                  </a:cubicBezTo>
                  <a:lnTo>
                    <a:pt x="2591" y="10978"/>
                  </a:lnTo>
                  <a:lnTo>
                    <a:pt x="6338" y="10802"/>
                  </a:lnTo>
                  <a:lnTo>
                    <a:pt x="6313" y="1182"/>
                  </a:lnTo>
                  <a:lnTo>
                    <a:pt x="63"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2617725" y="2900975"/>
              <a:ext cx="242575" cy="254550"/>
            </a:xfrm>
            <a:custGeom>
              <a:avLst/>
              <a:gdLst/>
              <a:ahLst/>
              <a:cxnLst/>
              <a:rect l="l" t="t" r="r" b="b"/>
              <a:pathLst>
                <a:path w="9703" h="10182" extrusionOk="0">
                  <a:moveTo>
                    <a:pt x="2821" y="0"/>
                  </a:moveTo>
                  <a:cubicBezTo>
                    <a:pt x="1419" y="0"/>
                    <a:pt x="1" y="1118"/>
                    <a:pt x="649" y="2448"/>
                  </a:cubicBezTo>
                  <a:cubicBezTo>
                    <a:pt x="925" y="3027"/>
                    <a:pt x="2258" y="4083"/>
                    <a:pt x="2258" y="4083"/>
                  </a:cubicBezTo>
                  <a:lnTo>
                    <a:pt x="2849" y="5680"/>
                  </a:lnTo>
                  <a:cubicBezTo>
                    <a:pt x="3055" y="5523"/>
                    <a:pt x="3286" y="5431"/>
                    <a:pt x="3499" y="5431"/>
                  </a:cubicBezTo>
                  <a:cubicBezTo>
                    <a:pt x="3831" y="5431"/>
                    <a:pt x="4118" y="5656"/>
                    <a:pt x="4195" y="6208"/>
                  </a:cubicBezTo>
                  <a:cubicBezTo>
                    <a:pt x="4295" y="6875"/>
                    <a:pt x="3478" y="7000"/>
                    <a:pt x="3478" y="7000"/>
                  </a:cubicBezTo>
                  <a:cubicBezTo>
                    <a:pt x="3943" y="7818"/>
                    <a:pt x="4283" y="8472"/>
                    <a:pt x="4974" y="9251"/>
                  </a:cubicBezTo>
                  <a:cubicBezTo>
                    <a:pt x="5729" y="10081"/>
                    <a:pt x="6144" y="10169"/>
                    <a:pt x="6961" y="10182"/>
                  </a:cubicBezTo>
                  <a:lnTo>
                    <a:pt x="7867" y="10182"/>
                  </a:lnTo>
                  <a:cubicBezTo>
                    <a:pt x="7867" y="10182"/>
                    <a:pt x="9703" y="8648"/>
                    <a:pt x="9338" y="4586"/>
                  </a:cubicBezTo>
                  <a:cubicBezTo>
                    <a:pt x="8973" y="537"/>
                    <a:pt x="5326" y="1719"/>
                    <a:pt x="4471" y="713"/>
                  </a:cubicBezTo>
                  <a:cubicBezTo>
                    <a:pt x="4040" y="213"/>
                    <a:pt x="3432" y="0"/>
                    <a:pt x="282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2634550" y="2939550"/>
              <a:ext cx="211600" cy="161400"/>
            </a:xfrm>
            <a:custGeom>
              <a:avLst/>
              <a:gdLst/>
              <a:ahLst/>
              <a:cxnLst/>
              <a:rect l="l" t="t" r="r" b="b"/>
              <a:pathLst>
                <a:path w="8464" h="6456" extrusionOk="0">
                  <a:moveTo>
                    <a:pt x="26" y="0"/>
                  </a:moveTo>
                  <a:cubicBezTo>
                    <a:pt x="1" y="151"/>
                    <a:pt x="13" y="302"/>
                    <a:pt x="51" y="453"/>
                  </a:cubicBezTo>
                  <a:cubicBezTo>
                    <a:pt x="152" y="843"/>
                    <a:pt x="391" y="1195"/>
                    <a:pt x="718" y="1446"/>
                  </a:cubicBezTo>
                  <a:cubicBezTo>
                    <a:pt x="1133" y="1760"/>
                    <a:pt x="1736" y="1949"/>
                    <a:pt x="2403" y="2075"/>
                  </a:cubicBezTo>
                  <a:cubicBezTo>
                    <a:pt x="3069" y="2213"/>
                    <a:pt x="3836" y="2289"/>
                    <a:pt x="4477" y="2741"/>
                  </a:cubicBezTo>
                  <a:cubicBezTo>
                    <a:pt x="5119" y="3181"/>
                    <a:pt x="5509" y="3848"/>
                    <a:pt x="5861" y="4426"/>
                  </a:cubicBezTo>
                  <a:cubicBezTo>
                    <a:pt x="6200" y="5005"/>
                    <a:pt x="6552" y="5520"/>
                    <a:pt x="6942" y="5860"/>
                  </a:cubicBezTo>
                  <a:cubicBezTo>
                    <a:pt x="7244" y="6136"/>
                    <a:pt x="7609" y="6338"/>
                    <a:pt x="8011" y="6426"/>
                  </a:cubicBezTo>
                  <a:cubicBezTo>
                    <a:pt x="8121" y="6444"/>
                    <a:pt x="8232" y="6456"/>
                    <a:pt x="8342" y="6456"/>
                  </a:cubicBezTo>
                  <a:cubicBezTo>
                    <a:pt x="8383" y="6456"/>
                    <a:pt x="8423" y="6454"/>
                    <a:pt x="8464" y="6451"/>
                  </a:cubicBezTo>
                  <a:cubicBezTo>
                    <a:pt x="8464" y="6451"/>
                    <a:pt x="8426" y="6438"/>
                    <a:pt x="8338" y="6438"/>
                  </a:cubicBezTo>
                  <a:cubicBezTo>
                    <a:pt x="8237" y="6426"/>
                    <a:pt x="8124" y="6413"/>
                    <a:pt x="8011" y="6401"/>
                  </a:cubicBezTo>
                  <a:cubicBezTo>
                    <a:pt x="7621" y="6300"/>
                    <a:pt x="7256" y="6111"/>
                    <a:pt x="6967" y="5835"/>
                  </a:cubicBezTo>
                  <a:cubicBezTo>
                    <a:pt x="6577" y="5495"/>
                    <a:pt x="6238" y="4980"/>
                    <a:pt x="5898" y="4401"/>
                  </a:cubicBezTo>
                  <a:cubicBezTo>
                    <a:pt x="5546" y="3823"/>
                    <a:pt x="5169" y="3144"/>
                    <a:pt x="4503" y="2691"/>
                  </a:cubicBezTo>
                  <a:cubicBezTo>
                    <a:pt x="3836" y="2251"/>
                    <a:pt x="3069" y="2150"/>
                    <a:pt x="2403" y="2037"/>
                  </a:cubicBezTo>
                  <a:cubicBezTo>
                    <a:pt x="1736" y="1911"/>
                    <a:pt x="1145" y="1723"/>
                    <a:pt x="743" y="1408"/>
                  </a:cubicBezTo>
                  <a:cubicBezTo>
                    <a:pt x="416" y="1169"/>
                    <a:pt x="177" y="830"/>
                    <a:pt x="64" y="440"/>
                  </a:cubicBezTo>
                  <a:cubicBezTo>
                    <a:pt x="26" y="302"/>
                    <a:pt x="13" y="151"/>
                    <a:pt x="2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2636125" y="2926325"/>
              <a:ext cx="215375" cy="121750"/>
            </a:xfrm>
            <a:custGeom>
              <a:avLst/>
              <a:gdLst/>
              <a:ahLst/>
              <a:cxnLst/>
              <a:rect l="l" t="t" r="r" b="b"/>
              <a:pathLst>
                <a:path w="8615" h="4870" extrusionOk="0">
                  <a:moveTo>
                    <a:pt x="2928" y="586"/>
                  </a:moveTo>
                  <a:cubicBezTo>
                    <a:pt x="3035" y="586"/>
                    <a:pt x="3144" y="609"/>
                    <a:pt x="3245" y="655"/>
                  </a:cubicBezTo>
                  <a:cubicBezTo>
                    <a:pt x="3509" y="768"/>
                    <a:pt x="3660" y="1057"/>
                    <a:pt x="3610" y="1346"/>
                  </a:cubicBezTo>
                  <a:cubicBezTo>
                    <a:pt x="3572" y="1610"/>
                    <a:pt x="3421" y="1849"/>
                    <a:pt x="3195" y="2000"/>
                  </a:cubicBezTo>
                  <a:cubicBezTo>
                    <a:pt x="3025" y="2110"/>
                    <a:pt x="2831" y="2172"/>
                    <a:pt x="2632" y="2193"/>
                  </a:cubicBezTo>
                  <a:lnTo>
                    <a:pt x="2632" y="2193"/>
                  </a:lnTo>
                  <a:cubicBezTo>
                    <a:pt x="2437" y="2059"/>
                    <a:pt x="2285" y="1868"/>
                    <a:pt x="2201" y="1636"/>
                  </a:cubicBezTo>
                  <a:cubicBezTo>
                    <a:pt x="2113" y="1334"/>
                    <a:pt x="2201" y="1007"/>
                    <a:pt x="2415" y="781"/>
                  </a:cubicBezTo>
                  <a:cubicBezTo>
                    <a:pt x="2558" y="653"/>
                    <a:pt x="2742" y="586"/>
                    <a:pt x="2928" y="586"/>
                  </a:cubicBezTo>
                  <a:close/>
                  <a:moveTo>
                    <a:pt x="8413" y="3610"/>
                  </a:moveTo>
                  <a:lnTo>
                    <a:pt x="8614" y="3673"/>
                  </a:lnTo>
                  <a:cubicBezTo>
                    <a:pt x="8614" y="3673"/>
                    <a:pt x="8552" y="3648"/>
                    <a:pt x="8413" y="3610"/>
                  </a:cubicBezTo>
                  <a:close/>
                  <a:moveTo>
                    <a:pt x="7680" y="3474"/>
                  </a:moveTo>
                  <a:cubicBezTo>
                    <a:pt x="7735" y="3474"/>
                    <a:pt x="7791" y="3477"/>
                    <a:pt x="7847" y="3484"/>
                  </a:cubicBezTo>
                  <a:cubicBezTo>
                    <a:pt x="7902" y="3491"/>
                    <a:pt x="7955" y="3499"/>
                    <a:pt x="8007" y="3509"/>
                  </a:cubicBezTo>
                  <a:lnTo>
                    <a:pt x="8007" y="3509"/>
                  </a:lnTo>
                  <a:cubicBezTo>
                    <a:pt x="8038" y="3721"/>
                    <a:pt x="8021" y="3944"/>
                    <a:pt x="7948" y="4163"/>
                  </a:cubicBezTo>
                  <a:cubicBezTo>
                    <a:pt x="7872" y="4402"/>
                    <a:pt x="7709" y="4616"/>
                    <a:pt x="7495" y="4742"/>
                  </a:cubicBezTo>
                  <a:cubicBezTo>
                    <a:pt x="7395" y="4804"/>
                    <a:pt x="7281" y="4830"/>
                    <a:pt x="7156" y="4830"/>
                  </a:cubicBezTo>
                  <a:cubicBezTo>
                    <a:pt x="7043" y="4830"/>
                    <a:pt x="6942" y="4792"/>
                    <a:pt x="6854" y="4716"/>
                  </a:cubicBezTo>
                  <a:cubicBezTo>
                    <a:pt x="6703" y="4566"/>
                    <a:pt x="6640" y="4352"/>
                    <a:pt x="6678" y="4138"/>
                  </a:cubicBezTo>
                  <a:cubicBezTo>
                    <a:pt x="6716" y="3949"/>
                    <a:pt x="6829" y="3786"/>
                    <a:pt x="6980" y="3685"/>
                  </a:cubicBezTo>
                  <a:cubicBezTo>
                    <a:pt x="7195" y="3542"/>
                    <a:pt x="7435" y="3474"/>
                    <a:pt x="7680" y="3474"/>
                  </a:cubicBezTo>
                  <a:close/>
                  <a:moveTo>
                    <a:pt x="1" y="1"/>
                  </a:moveTo>
                  <a:cubicBezTo>
                    <a:pt x="1" y="2"/>
                    <a:pt x="13" y="78"/>
                    <a:pt x="26" y="202"/>
                  </a:cubicBezTo>
                  <a:cubicBezTo>
                    <a:pt x="139" y="692"/>
                    <a:pt x="390" y="1145"/>
                    <a:pt x="743" y="1510"/>
                  </a:cubicBezTo>
                  <a:cubicBezTo>
                    <a:pt x="1032" y="1799"/>
                    <a:pt x="1384" y="2013"/>
                    <a:pt x="1774" y="2139"/>
                  </a:cubicBezTo>
                  <a:cubicBezTo>
                    <a:pt x="2000" y="2214"/>
                    <a:pt x="2239" y="2239"/>
                    <a:pt x="2478" y="2239"/>
                  </a:cubicBezTo>
                  <a:cubicBezTo>
                    <a:pt x="2518" y="2239"/>
                    <a:pt x="2559" y="2238"/>
                    <a:pt x="2599" y="2235"/>
                  </a:cubicBezTo>
                  <a:lnTo>
                    <a:pt x="2599" y="2235"/>
                  </a:lnTo>
                  <a:cubicBezTo>
                    <a:pt x="2671" y="2285"/>
                    <a:pt x="2748" y="2329"/>
                    <a:pt x="2830" y="2365"/>
                  </a:cubicBezTo>
                  <a:cubicBezTo>
                    <a:pt x="3144" y="2503"/>
                    <a:pt x="3471" y="2591"/>
                    <a:pt x="3811" y="2629"/>
                  </a:cubicBezTo>
                  <a:cubicBezTo>
                    <a:pt x="3981" y="2654"/>
                    <a:pt x="4153" y="2667"/>
                    <a:pt x="4326" y="2667"/>
                  </a:cubicBezTo>
                  <a:cubicBezTo>
                    <a:pt x="4499" y="2667"/>
                    <a:pt x="4672" y="2654"/>
                    <a:pt x="4842" y="2629"/>
                  </a:cubicBezTo>
                  <a:cubicBezTo>
                    <a:pt x="5169" y="2579"/>
                    <a:pt x="5483" y="2503"/>
                    <a:pt x="5798" y="2403"/>
                  </a:cubicBezTo>
                  <a:cubicBezTo>
                    <a:pt x="6062" y="2314"/>
                    <a:pt x="6337" y="2275"/>
                    <a:pt x="6612" y="2275"/>
                  </a:cubicBezTo>
                  <a:cubicBezTo>
                    <a:pt x="6651" y="2275"/>
                    <a:pt x="6689" y="2275"/>
                    <a:pt x="6728" y="2277"/>
                  </a:cubicBezTo>
                  <a:cubicBezTo>
                    <a:pt x="7410" y="2352"/>
                    <a:pt x="7911" y="2877"/>
                    <a:pt x="8006" y="3498"/>
                  </a:cubicBezTo>
                  <a:lnTo>
                    <a:pt x="8006" y="3498"/>
                  </a:lnTo>
                  <a:cubicBezTo>
                    <a:pt x="7953" y="3488"/>
                    <a:pt x="7900" y="3479"/>
                    <a:pt x="7847" y="3472"/>
                  </a:cubicBezTo>
                  <a:cubicBezTo>
                    <a:pt x="7782" y="3461"/>
                    <a:pt x="7718" y="3456"/>
                    <a:pt x="7653" y="3456"/>
                  </a:cubicBezTo>
                  <a:cubicBezTo>
                    <a:pt x="7405" y="3456"/>
                    <a:pt x="7164" y="3530"/>
                    <a:pt x="6955" y="3660"/>
                  </a:cubicBezTo>
                  <a:cubicBezTo>
                    <a:pt x="6791" y="3773"/>
                    <a:pt x="6678" y="3937"/>
                    <a:pt x="6640" y="4138"/>
                  </a:cubicBezTo>
                  <a:cubicBezTo>
                    <a:pt x="6602" y="4352"/>
                    <a:pt x="6665" y="4578"/>
                    <a:pt x="6829" y="4742"/>
                  </a:cubicBezTo>
                  <a:cubicBezTo>
                    <a:pt x="6917" y="4817"/>
                    <a:pt x="7030" y="4867"/>
                    <a:pt x="7156" y="4867"/>
                  </a:cubicBezTo>
                  <a:cubicBezTo>
                    <a:pt x="7172" y="4869"/>
                    <a:pt x="7188" y="4870"/>
                    <a:pt x="7204" y="4870"/>
                  </a:cubicBezTo>
                  <a:cubicBezTo>
                    <a:pt x="7311" y="4870"/>
                    <a:pt x="7409" y="4834"/>
                    <a:pt x="7508" y="4779"/>
                  </a:cubicBezTo>
                  <a:cubicBezTo>
                    <a:pt x="7734" y="4641"/>
                    <a:pt x="7898" y="4427"/>
                    <a:pt x="7973" y="4176"/>
                  </a:cubicBezTo>
                  <a:cubicBezTo>
                    <a:pt x="8051" y="3955"/>
                    <a:pt x="8072" y="3731"/>
                    <a:pt x="8045" y="3517"/>
                  </a:cubicBezTo>
                  <a:lnTo>
                    <a:pt x="8045" y="3517"/>
                  </a:lnTo>
                  <a:cubicBezTo>
                    <a:pt x="8173" y="3543"/>
                    <a:pt x="8296" y="3576"/>
                    <a:pt x="8413" y="3610"/>
                  </a:cubicBezTo>
                  <a:cubicBezTo>
                    <a:pt x="8290" y="3569"/>
                    <a:pt x="8167" y="3533"/>
                    <a:pt x="8044" y="3506"/>
                  </a:cubicBezTo>
                  <a:lnTo>
                    <a:pt x="8044" y="3506"/>
                  </a:lnTo>
                  <a:cubicBezTo>
                    <a:pt x="7958" y="2857"/>
                    <a:pt x="7435" y="2302"/>
                    <a:pt x="6728" y="2227"/>
                  </a:cubicBezTo>
                  <a:cubicBezTo>
                    <a:pt x="6689" y="2225"/>
                    <a:pt x="6651" y="2224"/>
                    <a:pt x="6612" y="2224"/>
                  </a:cubicBezTo>
                  <a:cubicBezTo>
                    <a:pt x="6336" y="2224"/>
                    <a:pt x="6061" y="2264"/>
                    <a:pt x="5785" y="2352"/>
                  </a:cubicBezTo>
                  <a:cubicBezTo>
                    <a:pt x="5471" y="2453"/>
                    <a:pt x="5156" y="2528"/>
                    <a:pt x="4829" y="2579"/>
                  </a:cubicBezTo>
                  <a:cubicBezTo>
                    <a:pt x="4666" y="2604"/>
                    <a:pt x="4499" y="2616"/>
                    <a:pt x="4331" y="2616"/>
                  </a:cubicBezTo>
                  <a:cubicBezTo>
                    <a:pt x="4163" y="2616"/>
                    <a:pt x="3993" y="2604"/>
                    <a:pt x="3823" y="2579"/>
                  </a:cubicBezTo>
                  <a:cubicBezTo>
                    <a:pt x="3484" y="2541"/>
                    <a:pt x="3157" y="2453"/>
                    <a:pt x="2855" y="2315"/>
                  </a:cubicBezTo>
                  <a:cubicBezTo>
                    <a:pt x="2795" y="2290"/>
                    <a:pt x="2737" y="2260"/>
                    <a:pt x="2682" y="2226"/>
                  </a:cubicBezTo>
                  <a:lnTo>
                    <a:pt x="2682" y="2226"/>
                  </a:lnTo>
                  <a:cubicBezTo>
                    <a:pt x="2872" y="2201"/>
                    <a:pt x="3053" y="2140"/>
                    <a:pt x="3220" y="2038"/>
                  </a:cubicBezTo>
                  <a:cubicBezTo>
                    <a:pt x="3459" y="1887"/>
                    <a:pt x="3622" y="1636"/>
                    <a:pt x="3660" y="1359"/>
                  </a:cubicBezTo>
                  <a:cubicBezTo>
                    <a:pt x="3685" y="1208"/>
                    <a:pt x="3660" y="1057"/>
                    <a:pt x="3584" y="919"/>
                  </a:cubicBezTo>
                  <a:cubicBezTo>
                    <a:pt x="3522" y="781"/>
                    <a:pt x="3408" y="667"/>
                    <a:pt x="3258" y="604"/>
                  </a:cubicBezTo>
                  <a:cubicBezTo>
                    <a:pt x="3150" y="553"/>
                    <a:pt x="3034" y="528"/>
                    <a:pt x="2918" y="528"/>
                  </a:cubicBezTo>
                  <a:cubicBezTo>
                    <a:pt x="2722" y="528"/>
                    <a:pt x="2528" y="600"/>
                    <a:pt x="2377" y="743"/>
                  </a:cubicBezTo>
                  <a:cubicBezTo>
                    <a:pt x="2151" y="982"/>
                    <a:pt x="2063" y="1321"/>
                    <a:pt x="2151" y="1648"/>
                  </a:cubicBezTo>
                  <a:cubicBezTo>
                    <a:pt x="2228" y="1871"/>
                    <a:pt x="2370" y="2059"/>
                    <a:pt x="2551" y="2200"/>
                  </a:cubicBezTo>
                  <a:lnTo>
                    <a:pt x="2551" y="2200"/>
                  </a:lnTo>
                  <a:cubicBezTo>
                    <a:pt x="2527" y="2201"/>
                    <a:pt x="2502" y="2201"/>
                    <a:pt x="2478" y="2201"/>
                  </a:cubicBezTo>
                  <a:cubicBezTo>
                    <a:pt x="2448" y="2203"/>
                    <a:pt x="2417" y="2204"/>
                    <a:pt x="2387" y="2204"/>
                  </a:cubicBezTo>
                  <a:cubicBezTo>
                    <a:pt x="2181" y="2204"/>
                    <a:pt x="1984" y="2167"/>
                    <a:pt x="1786" y="2101"/>
                  </a:cubicBezTo>
                  <a:cubicBezTo>
                    <a:pt x="1396" y="1975"/>
                    <a:pt x="1044" y="1761"/>
                    <a:pt x="768" y="1472"/>
                  </a:cubicBezTo>
                  <a:cubicBezTo>
                    <a:pt x="554" y="1258"/>
                    <a:pt x="365" y="1019"/>
                    <a:pt x="227" y="743"/>
                  </a:cubicBezTo>
                  <a:cubicBezTo>
                    <a:pt x="152" y="567"/>
                    <a:pt x="89" y="391"/>
                    <a:pt x="38" y="202"/>
                  </a:cubicBezTo>
                  <a:cubicBezTo>
                    <a:pt x="13" y="78"/>
                    <a:pt x="1" y="2"/>
                    <a:pt x="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2686450" y="4160850"/>
              <a:ext cx="133925" cy="153700"/>
            </a:xfrm>
            <a:custGeom>
              <a:avLst/>
              <a:gdLst/>
              <a:ahLst/>
              <a:cxnLst/>
              <a:rect l="l" t="t" r="r" b="b"/>
              <a:pathLst>
                <a:path w="5357" h="6148" extrusionOk="0">
                  <a:moveTo>
                    <a:pt x="3533" y="1"/>
                  </a:moveTo>
                  <a:lnTo>
                    <a:pt x="603" y="2315"/>
                  </a:lnTo>
                  <a:lnTo>
                    <a:pt x="1823" y="3887"/>
                  </a:lnTo>
                  <a:cubicBezTo>
                    <a:pt x="1823" y="3887"/>
                    <a:pt x="0" y="6148"/>
                    <a:pt x="431" y="6148"/>
                  </a:cubicBezTo>
                  <a:cubicBezTo>
                    <a:pt x="456" y="6148"/>
                    <a:pt x="488" y="6141"/>
                    <a:pt x="528" y="6125"/>
                  </a:cubicBezTo>
                  <a:cubicBezTo>
                    <a:pt x="1194" y="5861"/>
                    <a:pt x="4401" y="3120"/>
                    <a:pt x="5180" y="2440"/>
                  </a:cubicBezTo>
                  <a:lnTo>
                    <a:pt x="5356" y="2277"/>
                  </a:lnTo>
                  <a:lnTo>
                    <a:pt x="353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2695550" y="4217750"/>
              <a:ext cx="124825" cy="97175"/>
            </a:xfrm>
            <a:custGeom>
              <a:avLst/>
              <a:gdLst/>
              <a:ahLst/>
              <a:cxnLst/>
              <a:rect l="l" t="t" r="r" b="b"/>
              <a:pathLst>
                <a:path w="4993" h="3887" extrusionOk="0">
                  <a:moveTo>
                    <a:pt x="0" y="1"/>
                  </a:moveTo>
                  <a:lnTo>
                    <a:pt x="0" y="3887"/>
                  </a:lnTo>
                  <a:lnTo>
                    <a:pt x="4992" y="3887"/>
                  </a:lnTo>
                  <a:lnTo>
                    <a:pt x="49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2695550" y="4215875"/>
              <a:ext cx="124500" cy="98425"/>
            </a:xfrm>
            <a:custGeom>
              <a:avLst/>
              <a:gdLst/>
              <a:ahLst/>
              <a:cxnLst/>
              <a:rect l="l" t="t" r="r" b="b"/>
              <a:pathLst>
                <a:path w="4980" h="3937" extrusionOk="0">
                  <a:moveTo>
                    <a:pt x="4930" y="1"/>
                  </a:moveTo>
                  <a:lnTo>
                    <a:pt x="4930" y="13"/>
                  </a:lnTo>
                  <a:lnTo>
                    <a:pt x="3898" y="856"/>
                  </a:lnTo>
                  <a:cubicBezTo>
                    <a:pt x="3898" y="868"/>
                    <a:pt x="3898" y="868"/>
                    <a:pt x="3898" y="868"/>
                  </a:cubicBezTo>
                  <a:lnTo>
                    <a:pt x="3873" y="856"/>
                  </a:lnTo>
                  <a:lnTo>
                    <a:pt x="1044" y="3132"/>
                  </a:lnTo>
                  <a:cubicBezTo>
                    <a:pt x="918" y="3031"/>
                    <a:pt x="767" y="2956"/>
                    <a:pt x="604" y="2930"/>
                  </a:cubicBezTo>
                  <a:cubicBezTo>
                    <a:pt x="566" y="2930"/>
                    <a:pt x="528" y="2943"/>
                    <a:pt x="491" y="2956"/>
                  </a:cubicBezTo>
                  <a:lnTo>
                    <a:pt x="352" y="3157"/>
                  </a:lnTo>
                  <a:cubicBezTo>
                    <a:pt x="201" y="3383"/>
                    <a:pt x="0" y="3735"/>
                    <a:pt x="0" y="3886"/>
                  </a:cubicBezTo>
                  <a:cubicBezTo>
                    <a:pt x="0" y="3911"/>
                    <a:pt x="38" y="3936"/>
                    <a:pt x="63" y="3936"/>
                  </a:cubicBezTo>
                  <a:cubicBezTo>
                    <a:pt x="101" y="3924"/>
                    <a:pt x="139" y="3924"/>
                    <a:pt x="164" y="3911"/>
                  </a:cubicBezTo>
                  <a:lnTo>
                    <a:pt x="201" y="3899"/>
                  </a:lnTo>
                  <a:cubicBezTo>
                    <a:pt x="906" y="3433"/>
                    <a:pt x="1585" y="2930"/>
                    <a:pt x="2239" y="2390"/>
                  </a:cubicBezTo>
                  <a:cubicBezTo>
                    <a:pt x="3282" y="1547"/>
                    <a:pt x="4401" y="592"/>
                    <a:pt x="4804" y="227"/>
                  </a:cubicBezTo>
                  <a:lnTo>
                    <a:pt x="4980" y="63"/>
                  </a:lnTo>
                  <a:lnTo>
                    <a:pt x="4930" y="1"/>
                  </a:lnTo>
                  <a:close/>
                </a:path>
              </a:pathLst>
            </a:custGeom>
            <a:solidFill>
              <a:srgbClr val="8C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2695550" y="4215250"/>
              <a:ext cx="124500" cy="98100"/>
            </a:xfrm>
            <a:custGeom>
              <a:avLst/>
              <a:gdLst/>
              <a:ahLst/>
              <a:cxnLst/>
              <a:rect l="l" t="t" r="r" b="b"/>
              <a:pathLst>
                <a:path w="4980" h="3924" extrusionOk="0">
                  <a:moveTo>
                    <a:pt x="4980" y="0"/>
                  </a:moveTo>
                  <a:lnTo>
                    <a:pt x="4980" y="0"/>
                  </a:lnTo>
                  <a:cubicBezTo>
                    <a:pt x="4955" y="13"/>
                    <a:pt x="4942" y="13"/>
                    <a:pt x="4917" y="26"/>
                  </a:cubicBezTo>
                  <a:lnTo>
                    <a:pt x="4779" y="139"/>
                  </a:lnTo>
                  <a:cubicBezTo>
                    <a:pt x="4640" y="264"/>
                    <a:pt x="4464" y="403"/>
                    <a:pt x="4251" y="579"/>
                  </a:cubicBezTo>
                  <a:cubicBezTo>
                    <a:pt x="3810" y="944"/>
                    <a:pt x="3194" y="1446"/>
                    <a:pt x="2515" y="1987"/>
                  </a:cubicBezTo>
                  <a:cubicBezTo>
                    <a:pt x="1824" y="2528"/>
                    <a:pt x="1195" y="3018"/>
                    <a:pt x="742" y="3358"/>
                  </a:cubicBezTo>
                  <a:lnTo>
                    <a:pt x="201" y="3773"/>
                  </a:lnTo>
                  <a:lnTo>
                    <a:pt x="51" y="3886"/>
                  </a:lnTo>
                  <a:cubicBezTo>
                    <a:pt x="38" y="3899"/>
                    <a:pt x="13" y="3911"/>
                    <a:pt x="0" y="3924"/>
                  </a:cubicBezTo>
                  <a:lnTo>
                    <a:pt x="63" y="3899"/>
                  </a:lnTo>
                  <a:lnTo>
                    <a:pt x="214" y="3785"/>
                  </a:lnTo>
                  <a:lnTo>
                    <a:pt x="767" y="3396"/>
                  </a:lnTo>
                  <a:cubicBezTo>
                    <a:pt x="1233" y="3043"/>
                    <a:pt x="1861" y="2566"/>
                    <a:pt x="2540" y="2025"/>
                  </a:cubicBezTo>
                  <a:cubicBezTo>
                    <a:pt x="3232" y="1484"/>
                    <a:pt x="3836" y="981"/>
                    <a:pt x="4276" y="617"/>
                  </a:cubicBezTo>
                  <a:lnTo>
                    <a:pt x="4791" y="164"/>
                  </a:lnTo>
                  <a:lnTo>
                    <a:pt x="4930" y="51"/>
                  </a:lnTo>
                  <a:cubicBezTo>
                    <a:pt x="4942" y="26"/>
                    <a:pt x="4955" y="13"/>
                    <a:pt x="498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2706850" y="4288775"/>
              <a:ext cx="16075" cy="6650"/>
            </a:xfrm>
            <a:custGeom>
              <a:avLst/>
              <a:gdLst/>
              <a:ahLst/>
              <a:cxnLst/>
              <a:rect l="l" t="t" r="r" b="b"/>
              <a:pathLst>
                <a:path w="643" h="266" extrusionOk="0">
                  <a:moveTo>
                    <a:pt x="164" y="0"/>
                  </a:moveTo>
                  <a:cubicBezTo>
                    <a:pt x="109" y="0"/>
                    <a:pt x="54" y="10"/>
                    <a:pt x="1" y="27"/>
                  </a:cubicBezTo>
                  <a:cubicBezTo>
                    <a:pt x="114" y="27"/>
                    <a:pt x="227" y="52"/>
                    <a:pt x="341" y="90"/>
                  </a:cubicBezTo>
                  <a:cubicBezTo>
                    <a:pt x="441" y="128"/>
                    <a:pt x="554" y="191"/>
                    <a:pt x="642" y="266"/>
                  </a:cubicBezTo>
                  <a:cubicBezTo>
                    <a:pt x="579" y="153"/>
                    <a:pt x="479" y="77"/>
                    <a:pt x="353" y="40"/>
                  </a:cubicBezTo>
                  <a:cubicBezTo>
                    <a:pt x="292" y="13"/>
                    <a:pt x="228" y="0"/>
                    <a:pt x="16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2726975" y="4264300"/>
              <a:ext cx="9150" cy="2950"/>
            </a:xfrm>
            <a:custGeom>
              <a:avLst/>
              <a:gdLst/>
              <a:ahLst/>
              <a:cxnLst/>
              <a:rect l="l" t="t" r="r" b="b"/>
              <a:pathLst>
                <a:path w="366" h="118" extrusionOk="0">
                  <a:moveTo>
                    <a:pt x="13" y="0"/>
                  </a:moveTo>
                  <a:cubicBezTo>
                    <a:pt x="1" y="13"/>
                    <a:pt x="76" y="38"/>
                    <a:pt x="177" y="76"/>
                  </a:cubicBezTo>
                  <a:cubicBezTo>
                    <a:pt x="243" y="104"/>
                    <a:pt x="309" y="118"/>
                    <a:pt x="338" y="118"/>
                  </a:cubicBezTo>
                  <a:cubicBezTo>
                    <a:pt x="347" y="118"/>
                    <a:pt x="353" y="116"/>
                    <a:pt x="353" y="113"/>
                  </a:cubicBezTo>
                  <a:cubicBezTo>
                    <a:pt x="365" y="101"/>
                    <a:pt x="290" y="63"/>
                    <a:pt x="189" y="38"/>
                  </a:cubicBezTo>
                  <a:cubicBezTo>
                    <a:pt x="127" y="13"/>
                    <a:pt x="64" y="0"/>
                    <a:pt x="1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2731375" y="4258500"/>
              <a:ext cx="7900" cy="1225"/>
            </a:xfrm>
            <a:custGeom>
              <a:avLst/>
              <a:gdLst/>
              <a:ahLst/>
              <a:cxnLst/>
              <a:rect l="l" t="t" r="r" b="b"/>
              <a:pathLst>
                <a:path w="316" h="49" extrusionOk="0">
                  <a:moveTo>
                    <a:pt x="92" y="1"/>
                  </a:moveTo>
                  <a:cubicBezTo>
                    <a:pt x="39" y="1"/>
                    <a:pt x="1" y="9"/>
                    <a:pt x="1" y="18"/>
                  </a:cubicBezTo>
                  <a:cubicBezTo>
                    <a:pt x="1" y="31"/>
                    <a:pt x="76" y="43"/>
                    <a:pt x="164" y="43"/>
                  </a:cubicBezTo>
                  <a:cubicBezTo>
                    <a:pt x="186" y="47"/>
                    <a:pt x="208" y="49"/>
                    <a:pt x="229" y="49"/>
                  </a:cubicBezTo>
                  <a:cubicBezTo>
                    <a:pt x="277" y="49"/>
                    <a:pt x="315" y="40"/>
                    <a:pt x="315" y="31"/>
                  </a:cubicBezTo>
                  <a:cubicBezTo>
                    <a:pt x="315" y="18"/>
                    <a:pt x="252" y="6"/>
                    <a:pt x="164" y="6"/>
                  </a:cubicBezTo>
                  <a:cubicBezTo>
                    <a:pt x="139" y="2"/>
                    <a:pt x="114" y="1"/>
                    <a:pt x="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2729800" y="4249475"/>
              <a:ext cx="7900" cy="6350"/>
            </a:xfrm>
            <a:custGeom>
              <a:avLst/>
              <a:gdLst/>
              <a:ahLst/>
              <a:cxnLst/>
              <a:rect l="l" t="t" r="r" b="b"/>
              <a:pathLst>
                <a:path w="316" h="254" extrusionOk="0">
                  <a:moveTo>
                    <a:pt x="309" y="0"/>
                  </a:moveTo>
                  <a:cubicBezTo>
                    <a:pt x="287" y="0"/>
                    <a:pt x="218" y="46"/>
                    <a:pt x="139" y="103"/>
                  </a:cubicBezTo>
                  <a:cubicBezTo>
                    <a:pt x="64" y="178"/>
                    <a:pt x="1" y="241"/>
                    <a:pt x="14" y="254"/>
                  </a:cubicBezTo>
                  <a:cubicBezTo>
                    <a:pt x="14" y="254"/>
                    <a:pt x="89" y="216"/>
                    <a:pt x="177" y="140"/>
                  </a:cubicBezTo>
                  <a:cubicBezTo>
                    <a:pt x="252" y="77"/>
                    <a:pt x="315" y="15"/>
                    <a:pt x="315" y="2"/>
                  </a:cubicBezTo>
                  <a:cubicBezTo>
                    <a:pt x="314" y="1"/>
                    <a:pt x="312" y="0"/>
                    <a:pt x="30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2726675" y="4243550"/>
              <a:ext cx="8500" cy="7550"/>
            </a:xfrm>
            <a:custGeom>
              <a:avLst/>
              <a:gdLst/>
              <a:ahLst/>
              <a:cxnLst/>
              <a:rect l="l" t="t" r="r" b="b"/>
              <a:pathLst>
                <a:path w="340" h="302" extrusionOk="0">
                  <a:moveTo>
                    <a:pt x="315" y="0"/>
                  </a:moveTo>
                  <a:lnTo>
                    <a:pt x="164" y="151"/>
                  </a:lnTo>
                  <a:cubicBezTo>
                    <a:pt x="76" y="239"/>
                    <a:pt x="0" y="289"/>
                    <a:pt x="0" y="302"/>
                  </a:cubicBezTo>
                  <a:cubicBezTo>
                    <a:pt x="76" y="289"/>
                    <a:pt x="151" y="239"/>
                    <a:pt x="201" y="189"/>
                  </a:cubicBezTo>
                  <a:cubicBezTo>
                    <a:pt x="264" y="138"/>
                    <a:pt x="315" y="76"/>
                    <a:pt x="3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2710325" y="4261250"/>
              <a:ext cx="18250" cy="9350"/>
            </a:xfrm>
            <a:custGeom>
              <a:avLst/>
              <a:gdLst/>
              <a:ahLst/>
              <a:cxnLst/>
              <a:rect l="l" t="t" r="r" b="b"/>
              <a:pathLst>
                <a:path w="730" h="374" extrusionOk="0">
                  <a:moveTo>
                    <a:pt x="423" y="39"/>
                  </a:moveTo>
                  <a:cubicBezTo>
                    <a:pt x="453" y="39"/>
                    <a:pt x="484" y="42"/>
                    <a:pt x="516" y="47"/>
                  </a:cubicBezTo>
                  <a:cubicBezTo>
                    <a:pt x="565" y="55"/>
                    <a:pt x="613" y="73"/>
                    <a:pt x="659" y="96"/>
                  </a:cubicBezTo>
                  <a:lnTo>
                    <a:pt x="659" y="96"/>
                  </a:lnTo>
                  <a:cubicBezTo>
                    <a:pt x="623" y="118"/>
                    <a:pt x="570" y="148"/>
                    <a:pt x="503" y="185"/>
                  </a:cubicBezTo>
                  <a:cubicBezTo>
                    <a:pt x="440" y="223"/>
                    <a:pt x="352" y="260"/>
                    <a:pt x="277" y="286"/>
                  </a:cubicBezTo>
                  <a:cubicBezTo>
                    <a:pt x="227" y="311"/>
                    <a:pt x="176" y="323"/>
                    <a:pt x="139" y="323"/>
                  </a:cubicBezTo>
                  <a:cubicBezTo>
                    <a:pt x="130" y="325"/>
                    <a:pt x="122" y="326"/>
                    <a:pt x="114" y="326"/>
                  </a:cubicBezTo>
                  <a:cubicBezTo>
                    <a:pt x="77" y="326"/>
                    <a:pt x="51" y="302"/>
                    <a:pt x="51" y="260"/>
                  </a:cubicBezTo>
                  <a:cubicBezTo>
                    <a:pt x="101" y="172"/>
                    <a:pt x="176" y="97"/>
                    <a:pt x="264" y="72"/>
                  </a:cubicBezTo>
                  <a:cubicBezTo>
                    <a:pt x="320" y="48"/>
                    <a:pt x="371" y="39"/>
                    <a:pt x="423" y="39"/>
                  </a:cubicBezTo>
                  <a:close/>
                  <a:moveTo>
                    <a:pt x="406" y="1"/>
                  </a:moveTo>
                  <a:cubicBezTo>
                    <a:pt x="246" y="1"/>
                    <a:pt x="92" y="90"/>
                    <a:pt x="13" y="248"/>
                  </a:cubicBezTo>
                  <a:cubicBezTo>
                    <a:pt x="0" y="286"/>
                    <a:pt x="13" y="323"/>
                    <a:pt x="51" y="348"/>
                  </a:cubicBezTo>
                  <a:cubicBezTo>
                    <a:pt x="76" y="361"/>
                    <a:pt x="101" y="374"/>
                    <a:pt x="139" y="374"/>
                  </a:cubicBezTo>
                  <a:cubicBezTo>
                    <a:pt x="189" y="361"/>
                    <a:pt x="239" y="348"/>
                    <a:pt x="290" y="323"/>
                  </a:cubicBezTo>
                  <a:cubicBezTo>
                    <a:pt x="378" y="298"/>
                    <a:pt x="453" y="260"/>
                    <a:pt x="528" y="210"/>
                  </a:cubicBezTo>
                  <a:cubicBezTo>
                    <a:pt x="585" y="182"/>
                    <a:pt x="634" y="147"/>
                    <a:pt x="676" y="105"/>
                  </a:cubicBezTo>
                  <a:lnTo>
                    <a:pt x="676" y="105"/>
                  </a:lnTo>
                  <a:cubicBezTo>
                    <a:pt x="695" y="114"/>
                    <a:pt x="713" y="124"/>
                    <a:pt x="730" y="135"/>
                  </a:cubicBezTo>
                  <a:cubicBezTo>
                    <a:pt x="730" y="135"/>
                    <a:pt x="718" y="123"/>
                    <a:pt x="682" y="99"/>
                  </a:cubicBezTo>
                  <a:lnTo>
                    <a:pt x="682" y="99"/>
                  </a:lnTo>
                  <a:cubicBezTo>
                    <a:pt x="694" y="86"/>
                    <a:pt x="706" y="73"/>
                    <a:pt x="717" y="59"/>
                  </a:cubicBezTo>
                  <a:lnTo>
                    <a:pt x="717" y="59"/>
                  </a:lnTo>
                  <a:cubicBezTo>
                    <a:pt x="717" y="59"/>
                    <a:pt x="701" y="70"/>
                    <a:pt x="669" y="89"/>
                  </a:cubicBezTo>
                  <a:lnTo>
                    <a:pt x="669" y="89"/>
                  </a:lnTo>
                  <a:cubicBezTo>
                    <a:pt x="588" y="29"/>
                    <a:pt x="496" y="1"/>
                    <a:pt x="40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2722275" y="4250775"/>
              <a:ext cx="6625" cy="13225"/>
            </a:xfrm>
            <a:custGeom>
              <a:avLst/>
              <a:gdLst/>
              <a:ahLst/>
              <a:cxnLst/>
              <a:rect l="l" t="t" r="r" b="b"/>
              <a:pathLst>
                <a:path w="265" h="529" extrusionOk="0">
                  <a:moveTo>
                    <a:pt x="145" y="0"/>
                  </a:moveTo>
                  <a:cubicBezTo>
                    <a:pt x="129" y="0"/>
                    <a:pt x="113" y="5"/>
                    <a:pt x="101" y="13"/>
                  </a:cubicBezTo>
                  <a:cubicBezTo>
                    <a:pt x="38" y="63"/>
                    <a:pt x="0" y="151"/>
                    <a:pt x="13" y="227"/>
                  </a:cubicBezTo>
                  <a:cubicBezTo>
                    <a:pt x="25" y="290"/>
                    <a:pt x="38" y="352"/>
                    <a:pt x="76" y="415"/>
                  </a:cubicBezTo>
                  <a:cubicBezTo>
                    <a:pt x="138" y="503"/>
                    <a:pt x="201" y="528"/>
                    <a:pt x="201" y="528"/>
                  </a:cubicBezTo>
                  <a:cubicBezTo>
                    <a:pt x="164" y="491"/>
                    <a:pt x="126" y="440"/>
                    <a:pt x="101" y="403"/>
                  </a:cubicBezTo>
                  <a:cubicBezTo>
                    <a:pt x="76" y="340"/>
                    <a:pt x="63" y="290"/>
                    <a:pt x="63" y="227"/>
                  </a:cubicBezTo>
                  <a:cubicBezTo>
                    <a:pt x="50" y="164"/>
                    <a:pt x="76" y="101"/>
                    <a:pt x="126" y="51"/>
                  </a:cubicBezTo>
                  <a:cubicBezTo>
                    <a:pt x="132" y="48"/>
                    <a:pt x="138" y="46"/>
                    <a:pt x="143" y="46"/>
                  </a:cubicBezTo>
                  <a:cubicBezTo>
                    <a:pt x="185" y="46"/>
                    <a:pt x="214" y="121"/>
                    <a:pt x="214" y="176"/>
                  </a:cubicBezTo>
                  <a:cubicBezTo>
                    <a:pt x="227" y="227"/>
                    <a:pt x="227" y="290"/>
                    <a:pt x="227" y="352"/>
                  </a:cubicBezTo>
                  <a:cubicBezTo>
                    <a:pt x="227" y="440"/>
                    <a:pt x="214" y="503"/>
                    <a:pt x="214" y="503"/>
                  </a:cubicBezTo>
                  <a:cubicBezTo>
                    <a:pt x="239" y="453"/>
                    <a:pt x="252" y="403"/>
                    <a:pt x="264" y="352"/>
                  </a:cubicBezTo>
                  <a:cubicBezTo>
                    <a:pt x="264" y="290"/>
                    <a:pt x="264" y="227"/>
                    <a:pt x="264" y="164"/>
                  </a:cubicBezTo>
                  <a:cubicBezTo>
                    <a:pt x="252" y="126"/>
                    <a:pt x="239" y="88"/>
                    <a:pt x="227" y="51"/>
                  </a:cubicBezTo>
                  <a:cubicBezTo>
                    <a:pt x="210" y="17"/>
                    <a:pt x="176" y="0"/>
                    <a:pt x="1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2785150" y="4196375"/>
              <a:ext cx="17625" cy="41225"/>
            </a:xfrm>
            <a:custGeom>
              <a:avLst/>
              <a:gdLst/>
              <a:ahLst/>
              <a:cxnLst/>
              <a:rect l="l" t="t" r="r" b="b"/>
              <a:pathLst>
                <a:path w="705" h="1649" extrusionOk="0">
                  <a:moveTo>
                    <a:pt x="692" y="1"/>
                  </a:moveTo>
                  <a:cubicBezTo>
                    <a:pt x="667" y="1"/>
                    <a:pt x="641" y="13"/>
                    <a:pt x="629" y="26"/>
                  </a:cubicBezTo>
                  <a:cubicBezTo>
                    <a:pt x="566" y="64"/>
                    <a:pt x="516" y="102"/>
                    <a:pt x="465" y="152"/>
                  </a:cubicBezTo>
                  <a:cubicBezTo>
                    <a:pt x="113" y="466"/>
                    <a:pt x="0" y="969"/>
                    <a:pt x="176" y="1409"/>
                  </a:cubicBezTo>
                  <a:cubicBezTo>
                    <a:pt x="201" y="1472"/>
                    <a:pt x="226" y="1535"/>
                    <a:pt x="264" y="1598"/>
                  </a:cubicBezTo>
                  <a:cubicBezTo>
                    <a:pt x="302" y="1636"/>
                    <a:pt x="314" y="1648"/>
                    <a:pt x="314" y="1648"/>
                  </a:cubicBezTo>
                  <a:cubicBezTo>
                    <a:pt x="277" y="1573"/>
                    <a:pt x="239" y="1485"/>
                    <a:pt x="201" y="1397"/>
                  </a:cubicBezTo>
                  <a:cubicBezTo>
                    <a:pt x="63" y="969"/>
                    <a:pt x="164" y="491"/>
                    <a:pt x="491" y="177"/>
                  </a:cubicBezTo>
                  <a:cubicBezTo>
                    <a:pt x="616" y="64"/>
                    <a:pt x="704" y="1"/>
                    <a:pt x="7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2771000" y="4171875"/>
              <a:ext cx="24225" cy="29875"/>
            </a:xfrm>
            <a:custGeom>
              <a:avLst/>
              <a:gdLst/>
              <a:ahLst/>
              <a:cxnLst/>
              <a:rect l="l" t="t" r="r" b="b"/>
              <a:pathLst>
                <a:path w="969" h="1195" extrusionOk="0">
                  <a:moveTo>
                    <a:pt x="0" y="0"/>
                  </a:moveTo>
                  <a:cubicBezTo>
                    <a:pt x="139" y="214"/>
                    <a:pt x="302" y="415"/>
                    <a:pt x="466" y="616"/>
                  </a:cubicBezTo>
                  <a:cubicBezTo>
                    <a:pt x="629" y="817"/>
                    <a:pt x="792" y="1006"/>
                    <a:pt x="969" y="1195"/>
                  </a:cubicBezTo>
                  <a:cubicBezTo>
                    <a:pt x="830" y="981"/>
                    <a:pt x="667" y="780"/>
                    <a:pt x="503" y="579"/>
                  </a:cubicBezTo>
                  <a:cubicBezTo>
                    <a:pt x="340" y="377"/>
                    <a:pt x="176" y="189"/>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2757150" y="4238200"/>
              <a:ext cx="21425" cy="17300"/>
            </a:xfrm>
            <a:custGeom>
              <a:avLst/>
              <a:gdLst/>
              <a:ahLst/>
              <a:cxnLst/>
              <a:rect l="l" t="t" r="r" b="b"/>
              <a:pathLst>
                <a:path w="857" h="692" extrusionOk="0">
                  <a:moveTo>
                    <a:pt x="856" y="0"/>
                  </a:moveTo>
                  <a:cubicBezTo>
                    <a:pt x="843" y="0"/>
                    <a:pt x="667" y="164"/>
                    <a:pt x="429" y="352"/>
                  </a:cubicBezTo>
                  <a:cubicBezTo>
                    <a:pt x="190" y="528"/>
                    <a:pt x="1" y="679"/>
                    <a:pt x="1" y="692"/>
                  </a:cubicBezTo>
                  <a:cubicBezTo>
                    <a:pt x="164" y="604"/>
                    <a:pt x="315" y="503"/>
                    <a:pt x="454" y="390"/>
                  </a:cubicBezTo>
                  <a:cubicBezTo>
                    <a:pt x="605" y="277"/>
                    <a:pt x="730" y="151"/>
                    <a:pt x="85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2792050" y="4226875"/>
              <a:ext cx="2225" cy="5725"/>
            </a:xfrm>
            <a:custGeom>
              <a:avLst/>
              <a:gdLst/>
              <a:ahLst/>
              <a:cxnLst/>
              <a:rect l="l" t="t" r="r" b="b"/>
              <a:pathLst>
                <a:path w="89" h="229" extrusionOk="0">
                  <a:moveTo>
                    <a:pt x="26" y="1"/>
                  </a:moveTo>
                  <a:cubicBezTo>
                    <a:pt x="13" y="1"/>
                    <a:pt x="1" y="51"/>
                    <a:pt x="13" y="126"/>
                  </a:cubicBezTo>
                  <a:cubicBezTo>
                    <a:pt x="36" y="183"/>
                    <a:pt x="68" y="229"/>
                    <a:pt x="84" y="229"/>
                  </a:cubicBezTo>
                  <a:cubicBezTo>
                    <a:pt x="86" y="229"/>
                    <a:pt x="87" y="228"/>
                    <a:pt x="89" y="227"/>
                  </a:cubicBezTo>
                  <a:cubicBezTo>
                    <a:pt x="89" y="227"/>
                    <a:pt x="76" y="177"/>
                    <a:pt x="64" y="114"/>
                  </a:cubicBezTo>
                  <a:cubicBezTo>
                    <a:pt x="38" y="51"/>
                    <a:pt x="38" y="1"/>
                    <a:pt x="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2791750" y="4215875"/>
              <a:ext cx="1600" cy="5050"/>
            </a:xfrm>
            <a:custGeom>
              <a:avLst/>
              <a:gdLst/>
              <a:ahLst/>
              <a:cxnLst/>
              <a:rect l="l" t="t" r="r" b="b"/>
              <a:pathLst>
                <a:path w="64" h="202" extrusionOk="0">
                  <a:moveTo>
                    <a:pt x="38" y="1"/>
                  </a:moveTo>
                  <a:cubicBezTo>
                    <a:pt x="25" y="1"/>
                    <a:pt x="13" y="38"/>
                    <a:pt x="13" y="101"/>
                  </a:cubicBezTo>
                  <a:cubicBezTo>
                    <a:pt x="0" y="151"/>
                    <a:pt x="13" y="202"/>
                    <a:pt x="25" y="202"/>
                  </a:cubicBezTo>
                  <a:cubicBezTo>
                    <a:pt x="38" y="202"/>
                    <a:pt x="50" y="164"/>
                    <a:pt x="50" y="101"/>
                  </a:cubicBezTo>
                  <a:cubicBezTo>
                    <a:pt x="63" y="51"/>
                    <a:pt x="50" y="1"/>
                    <a:pt x="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2794575" y="4206650"/>
              <a:ext cx="3475" cy="4850"/>
            </a:xfrm>
            <a:custGeom>
              <a:avLst/>
              <a:gdLst/>
              <a:ahLst/>
              <a:cxnLst/>
              <a:rect l="l" t="t" r="r" b="b"/>
              <a:pathLst>
                <a:path w="139" h="194" extrusionOk="0">
                  <a:moveTo>
                    <a:pt x="130" y="0"/>
                  </a:moveTo>
                  <a:cubicBezTo>
                    <a:pt x="112" y="0"/>
                    <a:pt x="67" y="19"/>
                    <a:pt x="38" y="68"/>
                  </a:cubicBezTo>
                  <a:cubicBezTo>
                    <a:pt x="0" y="131"/>
                    <a:pt x="13" y="193"/>
                    <a:pt x="26" y="193"/>
                  </a:cubicBezTo>
                  <a:cubicBezTo>
                    <a:pt x="38" y="193"/>
                    <a:pt x="51" y="143"/>
                    <a:pt x="76" y="93"/>
                  </a:cubicBezTo>
                  <a:cubicBezTo>
                    <a:pt x="114" y="43"/>
                    <a:pt x="139" y="17"/>
                    <a:pt x="139" y="5"/>
                  </a:cubicBezTo>
                  <a:cubicBezTo>
                    <a:pt x="139" y="2"/>
                    <a:pt x="136" y="0"/>
                    <a:pt x="13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2800550" y="4201025"/>
              <a:ext cx="2225" cy="2625"/>
            </a:xfrm>
            <a:custGeom>
              <a:avLst/>
              <a:gdLst/>
              <a:ahLst/>
              <a:cxnLst/>
              <a:rect l="l" t="t" r="r" b="b"/>
              <a:pathLst>
                <a:path w="89" h="105" extrusionOk="0">
                  <a:moveTo>
                    <a:pt x="68" y="0"/>
                  </a:moveTo>
                  <a:cubicBezTo>
                    <a:pt x="54" y="0"/>
                    <a:pt x="36" y="21"/>
                    <a:pt x="25" y="41"/>
                  </a:cubicBezTo>
                  <a:cubicBezTo>
                    <a:pt x="13" y="66"/>
                    <a:pt x="0" y="92"/>
                    <a:pt x="13" y="104"/>
                  </a:cubicBezTo>
                  <a:cubicBezTo>
                    <a:pt x="25" y="104"/>
                    <a:pt x="51" y="92"/>
                    <a:pt x="63" y="66"/>
                  </a:cubicBezTo>
                  <a:cubicBezTo>
                    <a:pt x="76" y="29"/>
                    <a:pt x="88" y="4"/>
                    <a:pt x="76" y="4"/>
                  </a:cubicBezTo>
                  <a:cubicBezTo>
                    <a:pt x="73" y="1"/>
                    <a:pt x="71" y="0"/>
                    <a:pt x="6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2797725" y="4189475"/>
              <a:ext cx="950" cy="950"/>
            </a:xfrm>
            <a:custGeom>
              <a:avLst/>
              <a:gdLst/>
              <a:ahLst/>
              <a:cxnLst/>
              <a:rect l="l" t="t" r="r" b="b"/>
              <a:pathLst>
                <a:path w="38" h="38" extrusionOk="0">
                  <a:moveTo>
                    <a:pt x="0" y="0"/>
                  </a:moveTo>
                  <a:lnTo>
                    <a:pt x="38" y="38"/>
                  </a:lnTo>
                  <a:lnTo>
                    <a:pt x="13"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2789850" y="4189475"/>
              <a:ext cx="11025" cy="10400"/>
            </a:xfrm>
            <a:custGeom>
              <a:avLst/>
              <a:gdLst/>
              <a:ahLst/>
              <a:cxnLst/>
              <a:rect l="l" t="t" r="r" b="b"/>
              <a:pathLst>
                <a:path w="441" h="416" extrusionOk="0">
                  <a:moveTo>
                    <a:pt x="315" y="0"/>
                  </a:moveTo>
                  <a:lnTo>
                    <a:pt x="1" y="214"/>
                  </a:lnTo>
                  <a:cubicBezTo>
                    <a:pt x="64" y="289"/>
                    <a:pt x="126" y="365"/>
                    <a:pt x="164" y="415"/>
                  </a:cubicBezTo>
                  <a:lnTo>
                    <a:pt x="441" y="201"/>
                  </a:lnTo>
                  <a:lnTo>
                    <a:pt x="340" y="38"/>
                  </a:lnTo>
                  <a:lnTo>
                    <a:pt x="315" y="0"/>
                  </a:ln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2720075" y="4242275"/>
              <a:ext cx="6925" cy="8825"/>
            </a:xfrm>
            <a:custGeom>
              <a:avLst/>
              <a:gdLst/>
              <a:ahLst/>
              <a:cxnLst/>
              <a:rect l="l" t="t" r="r" b="b"/>
              <a:pathLst>
                <a:path w="277" h="353" extrusionOk="0">
                  <a:moveTo>
                    <a:pt x="0" y="1"/>
                  </a:moveTo>
                  <a:lnTo>
                    <a:pt x="0" y="1"/>
                  </a:lnTo>
                  <a:lnTo>
                    <a:pt x="277" y="353"/>
                  </a:lnTo>
                  <a:lnTo>
                    <a:pt x="277" y="353"/>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2720075" y="4195125"/>
              <a:ext cx="73575" cy="55975"/>
            </a:xfrm>
            <a:custGeom>
              <a:avLst/>
              <a:gdLst/>
              <a:ahLst/>
              <a:cxnLst/>
              <a:rect l="l" t="t" r="r" b="b"/>
              <a:pathLst>
                <a:path w="2943" h="2239" extrusionOk="0">
                  <a:moveTo>
                    <a:pt x="2767" y="1"/>
                  </a:moveTo>
                  <a:lnTo>
                    <a:pt x="0" y="1887"/>
                  </a:lnTo>
                  <a:lnTo>
                    <a:pt x="277" y="2239"/>
                  </a:lnTo>
                  <a:cubicBezTo>
                    <a:pt x="277" y="2226"/>
                    <a:pt x="352" y="2176"/>
                    <a:pt x="428" y="2101"/>
                  </a:cubicBezTo>
                  <a:cubicBezTo>
                    <a:pt x="478" y="2038"/>
                    <a:pt x="528" y="1987"/>
                    <a:pt x="591" y="1937"/>
                  </a:cubicBezTo>
                  <a:lnTo>
                    <a:pt x="591" y="1937"/>
                  </a:lnTo>
                  <a:cubicBezTo>
                    <a:pt x="591" y="1937"/>
                    <a:pt x="591" y="1975"/>
                    <a:pt x="541" y="2025"/>
                  </a:cubicBezTo>
                  <a:lnTo>
                    <a:pt x="2943" y="202"/>
                  </a:lnTo>
                  <a:cubicBezTo>
                    <a:pt x="2905" y="152"/>
                    <a:pt x="2842" y="89"/>
                    <a:pt x="2767" y="1"/>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a:off x="2726975" y="4243550"/>
              <a:ext cx="8525" cy="7550"/>
            </a:xfrm>
            <a:custGeom>
              <a:avLst/>
              <a:gdLst/>
              <a:ahLst/>
              <a:cxnLst/>
              <a:rect l="l" t="t" r="r" b="b"/>
              <a:pathLst>
                <a:path w="341" h="302" extrusionOk="0">
                  <a:moveTo>
                    <a:pt x="315" y="0"/>
                  </a:moveTo>
                  <a:cubicBezTo>
                    <a:pt x="265" y="50"/>
                    <a:pt x="215" y="101"/>
                    <a:pt x="164" y="164"/>
                  </a:cubicBezTo>
                  <a:cubicBezTo>
                    <a:pt x="76" y="239"/>
                    <a:pt x="1" y="289"/>
                    <a:pt x="1" y="302"/>
                  </a:cubicBezTo>
                  <a:lnTo>
                    <a:pt x="290" y="88"/>
                  </a:lnTo>
                  <a:cubicBezTo>
                    <a:pt x="328" y="38"/>
                    <a:pt x="340" y="13"/>
                    <a:pt x="328" y="0"/>
                  </a:cubicBez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a:off x="2789225" y="4194825"/>
              <a:ext cx="4750" cy="5350"/>
            </a:xfrm>
            <a:custGeom>
              <a:avLst/>
              <a:gdLst/>
              <a:ahLst/>
              <a:cxnLst/>
              <a:rect l="l" t="t" r="r" b="b"/>
              <a:pathLst>
                <a:path w="190" h="214" extrusionOk="0">
                  <a:moveTo>
                    <a:pt x="38" y="0"/>
                  </a:moveTo>
                  <a:lnTo>
                    <a:pt x="1" y="13"/>
                  </a:lnTo>
                  <a:cubicBezTo>
                    <a:pt x="76" y="101"/>
                    <a:pt x="139" y="176"/>
                    <a:pt x="177" y="214"/>
                  </a:cubicBezTo>
                  <a:lnTo>
                    <a:pt x="189" y="201"/>
                  </a:lnTo>
                  <a:cubicBezTo>
                    <a:pt x="151" y="151"/>
                    <a:pt x="101" y="75"/>
                    <a:pt x="38" y="0"/>
                  </a:cubicBez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2315775" y="4247325"/>
              <a:ext cx="173250" cy="76450"/>
            </a:xfrm>
            <a:custGeom>
              <a:avLst/>
              <a:gdLst/>
              <a:ahLst/>
              <a:cxnLst/>
              <a:rect l="l" t="t" r="r" b="b"/>
              <a:pathLst>
                <a:path w="6930" h="3058" extrusionOk="0">
                  <a:moveTo>
                    <a:pt x="6904" y="0"/>
                  </a:moveTo>
                  <a:lnTo>
                    <a:pt x="3170" y="13"/>
                  </a:lnTo>
                  <a:lnTo>
                    <a:pt x="3170" y="1999"/>
                  </a:lnTo>
                  <a:cubicBezTo>
                    <a:pt x="3170" y="1999"/>
                    <a:pt x="1" y="2729"/>
                    <a:pt x="768" y="2955"/>
                  </a:cubicBezTo>
                  <a:cubicBezTo>
                    <a:pt x="1014" y="3031"/>
                    <a:pt x="1706" y="3058"/>
                    <a:pt x="2542" y="3058"/>
                  </a:cubicBezTo>
                  <a:cubicBezTo>
                    <a:pt x="4055" y="3058"/>
                    <a:pt x="6039" y="2970"/>
                    <a:pt x="6703" y="2930"/>
                  </a:cubicBezTo>
                  <a:lnTo>
                    <a:pt x="6930" y="2917"/>
                  </a:lnTo>
                  <a:lnTo>
                    <a:pt x="690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2331825" y="4307675"/>
              <a:ext cx="157525" cy="14175"/>
            </a:xfrm>
            <a:custGeom>
              <a:avLst/>
              <a:gdLst/>
              <a:ahLst/>
              <a:cxnLst/>
              <a:rect l="l" t="t" r="r" b="b"/>
              <a:pathLst>
                <a:path w="6301" h="567" extrusionOk="0">
                  <a:moveTo>
                    <a:pt x="1006" y="0"/>
                  </a:moveTo>
                  <a:lnTo>
                    <a:pt x="1006" y="0"/>
                  </a:lnTo>
                  <a:cubicBezTo>
                    <a:pt x="906" y="26"/>
                    <a:pt x="818" y="51"/>
                    <a:pt x="730" y="88"/>
                  </a:cubicBezTo>
                  <a:cubicBezTo>
                    <a:pt x="880" y="38"/>
                    <a:pt x="1006" y="0"/>
                    <a:pt x="1006" y="0"/>
                  </a:cubicBezTo>
                  <a:close/>
                  <a:moveTo>
                    <a:pt x="25" y="428"/>
                  </a:moveTo>
                  <a:cubicBezTo>
                    <a:pt x="0" y="440"/>
                    <a:pt x="0" y="478"/>
                    <a:pt x="25" y="503"/>
                  </a:cubicBezTo>
                  <a:cubicBezTo>
                    <a:pt x="76" y="541"/>
                    <a:pt x="126" y="554"/>
                    <a:pt x="189" y="554"/>
                  </a:cubicBezTo>
                  <a:lnTo>
                    <a:pt x="151" y="541"/>
                  </a:lnTo>
                  <a:cubicBezTo>
                    <a:pt x="38" y="516"/>
                    <a:pt x="13" y="466"/>
                    <a:pt x="38" y="428"/>
                  </a:cubicBezTo>
                  <a:close/>
                  <a:moveTo>
                    <a:pt x="6300" y="503"/>
                  </a:moveTo>
                  <a:lnTo>
                    <a:pt x="6061" y="516"/>
                  </a:lnTo>
                  <a:cubicBezTo>
                    <a:pt x="5835" y="529"/>
                    <a:pt x="5458" y="541"/>
                    <a:pt x="5005" y="566"/>
                  </a:cubicBezTo>
                  <a:lnTo>
                    <a:pt x="5319" y="566"/>
                  </a:lnTo>
                  <a:cubicBezTo>
                    <a:pt x="5684" y="541"/>
                    <a:pt x="6024" y="529"/>
                    <a:pt x="6300" y="5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2401300" y="4321825"/>
              <a:ext cx="63200" cy="1600"/>
            </a:xfrm>
            <a:custGeom>
              <a:avLst/>
              <a:gdLst/>
              <a:ahLst/>
              <a:cxnLst/>
              <a:rect l="l" t="t" r="r" b="b"/>
              <a:pathLst>
                <a:path w="2528" h="64" extrusionOk="0">
                  <a:moveTo>
                    <a:pt x="2226" y="0"/>
                  </a:moveTo>
                  <a:cubicBezTo>
                    <a:pt x="1585" y="25"/>
                    <a:pt x="767" y="51"/>
                    <a:pt x="0" y="63"/>
                  </a:cubicBezTo>
                  <a:lnTo>
                    <a:pt x="101" y="63"/>
                  </a:lnTo>
                  <a:cubicBezTo>
                    <a:pt x="918" y="63"/>
                    <a:pt x="1786" y="38"/>
                    <a:pt x="2528" y="0"/>
                  </a:cubicBezTo>
                  <a:close/>
                </a:path>
              </a:pathLst>
            </a:custGeom>
            <a:solidFill>
              <a:srgbClr val="6C7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2331500" y="4307675"/>
              <a:ext cx="157850" cy="15925"/>
            </a:xfrm>
            <a:custGeom>
              <a:avLst/>
              <a:gdLst/>
              <a:ahLst/>
              <a:cxnLst/>
              <a:rect l="l" t="t" r="r" b="b"/>
              <a:pathLst>
                <a:path w="6314" h="637" extrusionOk="0">
                  <a:moveTo>
                    <a:pt x="994" y="0"/>
                  </a:moveTo>
                  <a:cubicBezTo>
                    <a:pt x="906" y="26"/>
                    <a:pt x="818" y="51"/>
                    <a:pt x="730" y="88"/>
                  </a:cubicBezTo>
                  <a:cubicBezTo>
                    <a:pt x="466" y="176"/>
                    <a:pt x="114" y="302"/>
                    <a:pt x="26" y="415"/>
                  </a:cubicBezTo>
                  <a:cubicBezTo>
                    <a:pt x="1" y="466"/>
                    <a:pt x="26" y="516"/>
                    <a:pt x="139" y="541"/>
                  </a:cubicBezTo>
                  <a:lnTo>
                    <a:pt x="177" y="554"/>
                  </a:lnTo>
                  <a:cubicBezTo>
                    <a:pt x="750" y="603"/>
                    <a:pt x="1324" y="637"/>
                    <a:pt x="1897" y="637"/>
                  </a:cubicBezTo>
                  <a:cubicBezTo>
                    <a:pt x="2053" y="637"/>
                    <a:pt x="2209" y="634"/>
                    <a:pt x="2365" y="629"/>
                  </a:cubicBezTo>
                  <a:lnTo>
                    <a:pt x="2792" y="629"/>
                  </a:lnTo>
                  <a:cubicBezTo>
                    <a:pt x="3559" y="617"/>
                    <a:pt x="4377" y="591"/>
                    <a:pt x="5018" y="566"/>
                  </a:cubicBezTo>
                  <a:cubicBezTo>
                    <a:pt x="5471" y="554"/>
                    <a:pt x="5848" y="529"/>
                    <a:pt x="6074" y="516"/>
                  </a:cubicBezTo>
                  <a:lnTo>
                    <a:pt x="6313" y="503"/>
                  </a:lnTo>
                  <a:lnTo>
                    <a:pt x="6313" y="415"/>
                  </a:lnTo>
                  <a:lnTo>
                    <a:pt x="1334" y="478"/>
                  </a:lnTo>
                  <a:cubicBezTo>
                    <a:pt x="1334" y="478"/>
                    <a:pt x="1220" y="13"/>
                    <a:pt x="1007" y="0"/>
                  </a:cubicBezTo>
                  <a:close/>
                </a:path>
              </a:pathLst>
            </a:custGeom>
            <a:solidFill>
              <a:srgbClr val="8C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2333700" y="4318050"/>
              <a:ext cx="155325" cy="2525"/>
            </a:xfrm>
            <a:custGeom>
              <a:avLst/>
              <a:gdLst/>
              <a:ahLst/>
              <a:cxnLst/>
              <a:rect l="l" t="t" r="r" b="b"/>
              <a:pathLst>
                <a:path w="6213" h="101" extrusionOk="0">
                  <a:moveTo>
                    <a:pt x="6024" y="0"/>
                  </a:moveTo>
                  <a:lnTo>
                    <a:pt x="5345" y="25"/>
                  </a:lnTo>
                  <a:cubicBezTo>
                    <a:pt x="4767" y="38"/>
                    <a:pt x="3987" y="51"/>
                    <a:pt x="3107" y="63"/>
                  </a:cubicBezTo>
                  <a:cubicBezTo>
                    <a:pt x="2226" y="63"/>
                    <a:pt x="1434" y="51"/>
                    <a:pt x="868" y="51"/>
                  </a:cubicBezTo>
                  <a:lnTo>
                    <a:pt x="189" y="38"/>
                  </a:lnTo>
                  <a:lnTo>
                    <a:pt x="1" y="38"/>
                  </a:lnTo>
                  <a:lnTo>
                    <a:pt x="189" y="51"/>
                  </a:lnTo>
                  <a:lnTo>
                    <a:pt x="868" y="76"/>
                  </a:lnTo>
                  <a:cubicBezTo>
                    <a:pt x="1434" y="88"/>
                    <a:pt x="2226" y="101"/>
                    <a:pt x="3107" y="101"/>
                  </a:cubicBezTo>
                  <a:cubicBezTo>
                    <a:pt x="3987" y="88"/>
                    <a:pt x="4779" y="76"/>
                    <a:pt x="5345" y="51"/>
                  </a:cubicBezTo>
                  <a:lnTo>
                    <a:pt x="6024" y="13"/>
                  </a:lnTo>
                  <a:lnTo>
                    <a:pt x="621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2355700" y="4306725"/>
              <a:ext cx="9475" cy="14500"/>
            </a:xfrm>
            <a:custGeom>
              <a:avLst/>
              <a:gdLst/>
              <a:ahLst/>
              <a:cxnLst/>
              <a:rect l="l" t="t" r="r" b="b"/>
              <a:pathLst>
                <a:path w="379" h="580" extrusionOk="0">
                  <a:moveTo>
                    <a:pt x="1" y="1"/>
                  </a:moveTo>
                  <a:lnTo>
                    <a:pt x="1" y="1"/>
                  </a:lnTo>
                  <a:cubicBezTo>
                    <a:pt x="89" y="76"/>
                    <a:pt x="164" y="164"/>
                    <a:pt x="240" y="265"/>
                  </a:cubicBezTo>
                  <a:cubicBezTo>
                    <a:pt x="290" y="353"/>
                    <a:pt x="328" y="466"/>
                    <a:pt x="366" y="579"/>
                  </a:cubicBezTo>
                  <a:cubicBezTo>
                    <a:pt x="378" y="328"/>
                    <a:pt x="227" y="101"/>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2386825" y="4299150"/>
              <a:ext cx="5700" cy="7925"/>
            </a:xfrm>
            <a:custGeom>
              <a:avLst/>
              <a:gdLst/>
              <a:ahLst/>
              <a:cxnLst/>
              <a:rect l="l" t="t" r="r" b="b"/>
              <a:pathLst>
                <a:path w="228" h="317" extrusionOk="0">
                  <a:moveTo>
                    <a:pt x="17" y="0"/>
                  </a:moveTo>
                  <a:cubicBezTo>
                    <a:pt x="15" y="0"/>
                    <a:pt x="14" y="1"/>
                    <a:pt x="13" y="2"/>
                  </a:cubicBezTo>
                  <a:cubicBezTo>
                    <a:pt x="1" y="14"/>
                    <a:pt x="39" y="90"/>
                    <a:pt x="101" y="178"/>
                  </a:cubicBezTo>
                  <a:cubicBezTo>
                    <a:pt x="152" y="253"/>
                    <a:pt x="202" y="316"/>
                    <a:pt x="215" y="316"/>
                  </a:cubicBezTo>
                  <a:cubicBezTo>
                    <a:pt x="227" y="304"/>
                    <a:pt x="189" y="228"/>
                    <a:pt x="139" y="153"/>
                  </a:cubicBezTo>
                  <a:cubicBezTo>
                    <a:pt x="81" y="71"/>
                    <a:pt x="33" y="0"/>
                    <a:pt x="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2393750" y="4297875"/>
              <a:ext cx="6300" cy="5425"/>
            </a:xfrm>
            <a:custGeom>
              <a:avLst/>
              <a:gdLst/>
              <a:ahLst/>
              <a:cxnLst/>
              <a:rect l="l" t="t" r="r" b="b"/>
              <a:pathLst>
                <a:path w="252" h="217" extrusionOk="0">
                  <a:moveTo>
                    <a:pt x="16" y="0"/>
                  </a:moveTo>
                  <a:cubicBezTo>
                    <a:pt x="14" y="0"/>
                    <a:pt x="13" y="1"/>
                    <a:pt x="13" y="3"/>
                  </a:cubicBezTo>
                  <a:cubicBezTo>
                    <a:pt x="0" y="15"/>
                    <a:pt x="38" y="65"/>
                    <a:pt x="114" y="128"/>
                  </a:cubicBezTo>
                  <a:cubicBezTo>
                    <a:pt x="177" y="179"/>
                    <a:pt x="239" y="216"/>
                    <a:pt x="239" y="216"/>
                  </a:cubicBezTo>
                  <a:cubicBezTo>
                    <a:pt x="252" y="191"/>
                    <a:pt x="202" y="141"/>
                    <a:pt x="139" y="91"/>
                  </a:cubicBezTo>
                  <a:cubicBezTo>
                    <a:pt x="84" y="36"/>
                    <a:pt x="29" y="0"/>
                    <a:pt x="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2394700" y="4291700"/>
              <a:ext cx="9775" cy="4950"/>
            </a:xfrm>
            <a:custGeom>
              <a:avLst/>
              <a:gdLst/>
              <a:ahLst/>
              <a:cxnLst/>
              <a:rect l="l" t="t" r="r" b="b"/>
              <a:pathLst>
                <a:path w="391" h="198" extrusionOk="0">
                  <a:moveTo>
                    <a:pt x="107" y="0"/>
                  </a:moveTo>
                  <a:cubicBezTo>
                    <a:pt x="54" y="0"/>
                    <a:pt x="0" y="36"/>
                    <a:pt x="0" y="99"/>
                  </a:cubicBezTo>
                  <a:cubicBezTo>
                    <a:pt x="0" y="161"/>
                    <a:pt x="54" y="197"/>
                    <a:pt x="107" y="197"/>
                  </a:cubicBezTo>
                  <a:cubicBezTo>
                    <a:pt x="149" y="197"/>
                    <a:pt x="190" y="174"/>
                    <a:pt x="201" y="124"/>
                  </a:cubicBezTo>
                  <a:cubicBezTo>
                    <a:pt x="264" y="124"/>
                    <a:pt x="327" y="124"/>
                    <a:pt x="390" y="99"/>
                  </a:cubicBezTo>
                  <a:cubicBezTo>
                    <a:pt x="327" y="74"/>
                    <a:pt x="264" y="74"/>
                    <a:pt x="201" y="74"/>
                  </a:cubicBezTo>
                  <a:cubicBezTo>
                    <a:pt x="190" y="23"/>
                    <a:pt x="149" y="0"/>
                    <a:pt x="1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2395000" y="4287875"/>
              <a:ext cx="11025" cy="1700"/>
            </a:xfrm>
            <a:custGeom>
              <a:avLst/>
              <a:gdLst/>
              <a:ahLst/>
              <a:cxnLst/>
              <a:rect l="l" t="t" r="r" b="b"/>
              <a:pathLst>
                <a:path w="441" h="68" extrusionOk="0">
                  <a:moveTo>
                    <a:pt x="441" y="0"/>
                  </a:moveTo>
                  <a:cubicBezTo>
                    <a:pt x="378" y="0"/>
                    <a:pt x="303" y="0"/>
                    <a:pt x="227" y="13"/>
                  </a:cubicBezTo>
                  <a:cubicBezTo>
                    <a:pt x="152" y="13"/>
                    <a:pt x="76" y="25"/>
                    <a:pt x="1" y="38"/>
                  </a:cubicBezTo>
                  <a:cubicBezTo>
                    <a:pt x="56" y="56"/>
                    <a:pt x="111" y="68"/>
                    <a:pt x="166" y="68"/>
                  </a:cubicBezTo>
                  <a:cubicBezTo>
                    <a:pt x="187" y="68"/>
                    <a:pt x="207" y="66"/>
                    <a:pt x="227" y="63"/>
                  </a:cubicBezTo>
                  <a:cubicBezTo>
                    <a:pt x="303" y="63"/>
                    <a:pt x="378" y="38"/>
                    <a:pt x="4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2371425" y="4290575"/>
              <a:ext cx="17625" cy="9900"/>
            </a:xfrm>
            <a:custGeom>
              <a:avLst/>
              <a:gdLst/>
              <a:ahLst/>
              <a:cxnLst/>
              <a:rect l="l" t="t" r="r" b="b"/>
              <a:pathLst>
                <a:path w="705" h="396" extrusionOk="0">
                  <a:moveTo>
                    <a:pt x="229" y="39"/>
                  </a:moveTo>
                  <a:cubicBezTo>
                    <a:pt x="269" y="39"/>
                    <a:pt x="311" y="45"/>
                    <a:pt x="353" y="56"/>
                  </a:cubicBezTo>
                  <a:cubicBezTo>
                    <a:pt x="428" y="81"/>
                    <a:pt x="504" y="131"/>
                    <a:pt x="554" y="194"/>
                  </a:cubicBezTo>
                  <a:cubicBezTo>
                    <a:pt x="586" y="234"/>
                    <a:pt x="613" y="274"/>
                    <a:pt x="635" y="317"/>
                  </a:cubicBezTo>
                  <a:lnTo>
                    <a:pt x="635" y="317"/>
                  </a:lnTo>
                  <a:cubicBezTo>
                    <a:pt x="594" y="313"/>
                    <a:pt x="537" y="306"/>
                    <a:pt x="466" y="295"/>
                  </a:cubicBezTo>
                  <a:cubicBezTo>
                    <a:pt x="378" y="282"/>
                    <a:pt x="290" y="257"/>
                    <a:pt x="214" y="232"/>
                  </a:cubicBezTo>
                  <a:cubicBezTo>
                    <a:pt x="164" y="219"/>
                    <a:pt x="126" y="194"/>
                    <a:pt x="76" y="181"/>
                  </a:cubicBezTo>
                  <a:cubicBezTo>
                    <a:pt x="38" y="156"/>
                    <a:pt x="26" y="106"/>
                    <a:pt x="64" y="81"/>
                  </a:cubicBezTo>
                  <a:cubicBezTo>
                    <a:pt x="115" y="51"/>
                    <a:pt x="171" y="39"/>
                    <a:pt x="229" y="39"/>
                  </a:cubicBezTo>
                  <a:close/>
                  <a:moveTo>
                    <a:pt x="231" y="0"/>
                  </a:moveTo>
                  <a:cubicBezTo>
                    <a:pt x="166" y="0"/>
                    <a:pt x="100" y="14"/>
                    <a:pt x="38" y="43"/>
                  </a:cubicBezTo>
                  <a:cubicBezTo>
                    <a:pt x="13" y="68"/>
                    <a:pt x="1" y="106"/>
                    <a:pt x="1" y="144"/>
                  </a:cubicBezTo>
                  <a:cubicBezTo>
                    <a:pt x="13" y="169"/>
                    <a:pt x="38" y="194"/>
                    <a:pt x="64" y="219"/>
                  </a:cubicBezTo>
                  <a:cubicBezTo>
                    <a:pt x="114" y="244"/>
                    <a:pt x="152" y="257"/>
                    <a:pt x="214" y="282"/>
                  </a:cubicBezTo>
                  <a:cubicBezTo>
                    <a:pt x="290" y="307"/>
                    <a:pt x="378" y="320"/>
                    <a:pt x="466" y="332"/>
                  </a:cubicBezTo>
                  <a:cubicBezTo>
                    <a:pt x="504" y="339"/>
                    <a:pt x="545" y="342"/>
                    <a:pt x="585" y="342"/>
                  </a:cubicBezTo>
                  <a:cubicBezTo>
                    <a:pt x="606" y="342"/>
                    <a:pt x="626" y="341"/>
                    <a:pt x="645" y="339"/>
                  </a:cubicBezTo>
                  <a:lnTo>
                    <a:pt x="645" y="339"/>
                  </a:lnTo>
                  <a:cubicBezTo>
                    <a:pt x="653" y="357"/>
                    <a:pt x="661" y="376"/>
                    <a:pt x="667" y="395"/>
                  </a:cubicBezTo>
                  <a:cubicBezTo>
                    <a:pt x="667" y="395"/>
                    <a:pt x="667" y="372"/>
                    <a:pt x="667" y="337"/>
                  </a:cubicBezTo>
                  <a:lnTo>
                    <a:pt x="667" y="337"/>
                  </a:lnTo>
                  <a:cubicBezTo>
                    <a:pt x="680" y="336"/>
                    <a:pt x="693" y="334"/>
                    <a:pt x="705" y="332"/>
                  </a:cubicBezTo>
                  <a:cubicBezTo>
                    <a:pt x="705" y="327"/>
                    <a:pt x="690" y="324"/>
                    <a:pt x="662" y="321"/>
                  </a:cubicBezTo>
                  <a:lnTo>
                    <a:pt x="662" y="321"/>
                  </a:lnTo>
                  <a:cubicBezTo>
                    <a:pt x="639" y="263"/>
                    <a:pt x="614" y="216"/>
                    <a:pt x="579" y="169"/>
                  </a:cubicBezTo>
                  <a:cubicBezTo>
                    <a:pt x="495" y="59"/>
                    <a:pt x="365" y="0"/>
                    <a:pt x="2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2386525" y="4287550"/>
              <a:ext cx="9125" cy="11650"/>
            </a:xfrm>
            <a:custGeom>
              <a:avLst/>
              <a:gdLst/>
              <a:ahLst/>
              <a:cxnLst/>
              <a:rect l="l" t="t" r="r" b="b"/>
              <a:pathLst>
                <a:path w="365" h="466" extrusionOk="0">
                  <a:moveTo>
                    <a:pt x="277" y="1"/>
                  </a:moveTo>
                  <a:cubicBezTo>
                    <a:pt x="201" y="1"/>
                    <a:pt x="126" y="51"/>
                    <a:pt x="76" y="126"/>
                  </a:cubicBezTo>
                  <a:cubicBezTo>
                    <a:pt x="51" y="177"/>
                    <a:pt x="25" y="240"/>
                    <a:pt x="13" y="302"/>
                  </a:cubicBezTo>
                  <a:cubicBezTo>
                    <a:pt x="0" y="353"/>
                    <a:pt x="13" y="416"/>
                    <a:pt x="51" y="466"/>
                  </a:cubicBezTo>
                  <a:lnTo>
                    <a:pt x="51" y="453"/>
                  </a:lnTo>
                  <a:cubicBezTo>
                    <a:pt x="51" y="403"/>
                    <a:pt x="51" y="353"/>
                    <a:pt x="51" y="302"/>
                  </a:cubicBezTo>
                  <a:cubicBezTo>
                    <a:pt x="63" y="240"/>
                    <a:pt x="88" y="189"/>
                    <a:pt x="126" y="139"/>
                  </a:cubicBezTo>
                  <a:cubicBezTo>
                    <a:pt x="161" y="104"/>
                    <a:pt x="217" y="37"/>
                    <a:pt x="265" y="37"/>
                  </a:cubicBezTo>
                  <a:cubicBezTo>
                    <a:pt x="269" y="37"/>
                    <a:pt x="273" y="37"/>
                    <a:pt x="277" y="38"/>
                  </a:cubicBezTo>
                  <a:cubicBezTo>
                    <a:pt x="340" y="51"/>
                    <a:pt x="315" y="151"/>
                    <a:pt x="277" y="202"/>
                  </a:cubicBezTo>
                  <a:cubicBezTo>
                    <a:pt x="252" y="252"/>
                    <a:pt x="214" y="302"/>
                    <a:pt x="176" y="340"/>
                  </a:cubicBezTo>
                  <a:cubicBezTo>
                    <a:pt x="113" y="416"/>
                    <a:pt x="63" y="466"/>
                    <a:pt x="63" y="466"/>
                  </a:cubicBezTo>
                  <a:cubicBezTo>
                    <a:pt x="113" y="441"/>
                    <a:pt x="164" y="403"/>
                    <a:pt x="201" y="365"/>
                  </a:cubicBezTo>
                  <a:cubicBezTo>
                    <a:pt x="239" y="315"/>
                    <a:pt x="277" y="277"/>
                    <a:pt x="315" y="214"/>
                  </a:cubicBezTo>
                  <a:cubicBezTo>
                    <a:pt x="340" y="189"/>
                    <a:pt x="352" y="151"/>
                    <a:pt x="352" y="114"/>
                  </a:cubicBezTo>
                  <a:cubicBezTo>
                    <a:pt x="365" y="63"/>
                    <a:pt x="327" y="13"/>
                    <a:pt x="2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2455375" y="4291725"/>
              <a:ext cx="33025" cy="27300"/>
            </a:xfrm>
            <a:custGeom>
              <a:avLst/>
              <a:gdLst/>
              <a:ahLst/>
              <a:cxnLst/>
              <a:rect l="l" t="t" r="r" b="b"/>
              <a:pathLst>
                <a:path w="1321" h="1092" extrusionOk="0">
                  <a:moveTo>
                    <a:pt x="1151" y="0"/>
                  </a:moveTo>
                  <a:cubicBezTo>
                    <a:pt x="1116" y="0"/>
                    <a:pt x="1082" y="3"/>
                    <a:pt x="1044" y="10"/>
                  </a:cubicBezTo>
                  <a:cubicBezTo>
                    <a:pt x="579" y="47"/>
                    <a:pt x="176" y="362"/>
                    <a:pt x="50" y="814"/>
                  </a:cubicBezTo>
                  <a:cubicBezTo>
                    <a:pt x="25" y="877"/>
                    <a:pt x="13" y="953"/>
                    <a:pt x="0" y="1016"/>
                  </a:cubicBezTo>
                  <a:cubicBezTo>
                    <a:pt x="0" y="1041"/>
                    <a:pt x="0" y="1066"/>
                    <a:pt x="0" y="1091"/>
                  </a:cubicBezTo>
                  <a:cubicBezTo>
                    <a:pt x="13" y="1091"/>
                    <a:pt x="13" y="978"/>
                    <a:pt x="76" y="827"/>
                  </a:cubicBezTo>
                  <a:cubicBezTo>
                    <a:pt x="226" y="399"/>
                    <a:pt x="604" y="85"/>
                    <a:pt x="1044" y="35"/>
                  </a:cubicBezTo>
                  <a:cubicBezTo>
                    <a:pt x="1132" y="28"/>
                    <a:pt x="1201" y="28"/>
                    <a:pt x="1248" y="28"/>
                  </a:cubicBezTo>
                  <a:cubicBezTo>
                    <a:pt x="1295" y="28"/>
                    <a:pt x="1320" y="28"/>
                    <a:pt x="1320" y="22"/>
                  </a:cubicBezTo>
                  <a:cubicBezTo>
                    <a:pt x="1308" y="22"/>
                    <a:pt x="1283" y="10"/>
                    <a:pt x="1258" y="10"/>
                  </a:cubicBezTo>
                  <a:cubicBezTo>
                    <a:pt x="1220" y="3"/>
                    <a:pt x="1185" y="0"/>
                    <a:pt x="115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8"/>
            <p:cNvSpPr/>
            <p:nvPr/>
          </p:nvSpPr>
          <p:spPr>
            <a:xfrm>
              <a:off x="2478000" y="4253600"/>
              <a:ext cx="1900" cy="38375"/>
            </a:xfrm>
            <a:custGeom>
              <a:avLst/>
              <a:gdLst/>
              <a:ahLst/>
              <a:cxnLst/>
              <a:rect l="l" t="t" r="r" b="b"/>
              <a:pathLst>
                <a:path w="76" h="1535" extrusionOk="0">
                  <a:moveTo>
                    <a:pt x="26" y="1"/>
                  </a:moveTo>
                  <a:cubicBezTo>
                    <a:pt x="13" y="252"/>
                    <a:pt x="1" y="516"/>
                    <a:pt x="13" y="768"/>
                  </a:cubicBezTo>
                  <a:cubicBezTo>
                    <a:pt x="13" y="1019"/>
                    <a:pt x="26" y="1283"/>
                    <a:pt x="51" y="1535"/>
                  </a:cubicBezTo>
                  <a:cubicBezTo>
                    <a:pt x="76" y="1283"/>
                    <a:pt x="76" y="1019"/>
                    <a:pt x="63" y="768"/>
                  </a:cubicBezTo>
                  <a:cubicBezTo>
                    <a:pt x="63" y="516"/>
                    <a:pt x="51" y="252"/>
                    <a:pt x="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2416375" y="4310425"/>
              <a:ext cx="27375" cy="1475"/>
            </a:xfrm>
            <a:custGeom>
              <a:avLst/>
              <a:gdLst/>
              <a:ahLst/>
              <a:cxnLst/>
              <a:rect l="l" t="t" r="r" b="b"/>
              <a:pathLst>
                <a:path w="1095" h="59" extrusionOk="0">
                  <a:moveTo>
                    <a:pt x="1061" y="0"/>
                  </a:moveTo>
                  <a:cubicBezTo>
                    <a:pt x="984" y="0"/>
                    <a:pt x="783" y="16"/>
                    <a:pt x="542" y="16"/>
                  </a:cubicBezTo>
                  <a:cubicBezTo>
                    <a:pt x="340" y="16"/>
                    <a:pt x="167" y="11"/>
                    <a:pt x="74" y="11"/>
                  </a:cubicBezTo>
                  <a:cubicBezTo>
                    <a:pt x="27" y="11"/>
                    <a:pt x="1" y="12"/>
                    <a:pt x="1" y="16"/>
                  </a:cubicBezTo>
                  <a:cubicBezTo>
                    <a:pt x="133" y="44"/>
                    <a:pt x="272" y="59"/>
                    <a:pt x="408" y="59"/>
                  </a:cubicBezTo>
                  <a:cubicBezTo>
                    <a:pt x="453" y="59"/>
                    <a:pt x="498" y="57"/>
                    <a:pt x="542" y="54"/>
                  </a:cubicBezTo>
                  <a:cubicBezTo>
                    <a:pt x="575" y="56"/>
                    <a:pt x="608" y="57"/>
                    <a:pt x="641" y="57"/>
                  </a:cubicBezTo>
                  <a:cubicBezTo>
                    <a:pt x="793" y="57"/>
                    <a:pt x="940" y="35"/>
                    <a:pt x="1095" y="4"/>
                  </a:cubicBezTo>
                  <a:cubicBezTo>
                    <a:pt x="1092" y="1"/>
                    <a:pt x="1081" y="0"/>
                    <a:pt x="106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2459150" y="4310175"/>
              <a:ext cx="2850" cy="5375"/>
            </a:xfrm>
            <a:custGeom>
              <a:avLst/>
              <a:gdLst/>
              <a:ahLst/>
              <a:cxnLst/>
              <a:rect l="l" t="t" r="r" b="b"/>
              <a:pathLst>
                <a:path w="114" h="215" extrusionOk="0">
                  <a:moveTo>
                    <a:pt x="113" y="1"/>
                  </a:moveTo>
                  <a:cubicBezTo>
                    <a:pt x="101" y="1"/>
                    <a:pt x="50" y="26"/>
                    <a:pt x="25" y="102"/>
                  </a:cubicBezTo>
                  <a:cubicBezTo>
                    <a:pt x="0" y="164"/>
                    <a:pt x="0" y="215"/>
                    <a:pt x="13" y="215"/>
                  </a:cubicBezTo>
                  <a:cubicBezTo>
                    <a:pt x="25" y="215"/>
                    <a:pt x="38" y="177"/>
                    <a:pt x="63" y="114"/>
                  </a:cubicBezTo>
                  <a:cubicBezTo>
                    <a:pt x="88" y="64"/>
                    <a:pt x="113" y="14"/>
                    <a:pt x="1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2465100" y="4301625"/>
              <a:ext cx="3800" cy="3650"/>
            </a:xfrm>
            <a:custGeom>
              <a:avLst/>
              <a:gdLst/>
              <a:ahLst/>
              <a:cxnLst/>
              <a:rect l="l" t="t" r="r" b="b"/>
              <a:pathLst>
                <a:path w="152" h="146" extrusionOk="0">
                  <a:moveTo>
                    <a:pt x="143" y="0"/>
                  </a:moveTo>
                  <a:cubicBezTo>
                    <a:pt x="126" y="0"/>
                    <a:pt x="95" y="23"/>
                    <a:pt x="64" y="54"/>
                  </a:cubicBezTo>
                  <a:cubicBezTo>
                    <a:pt x="26" y="104"/>
                    <a:pt x="1" y="142"/>
                    <a:pt x="14" y="142"/>
                  </a:cubicBezTo>
                  <a:cubicBezTo>
                    <a:pt x="14" y="144"/>
                    <a:pt x="15" y="145"/>
                    <a:pt x="17" y="145"/>
                  </a:cubicBezTo>
                  <a:cubicBezTo>
                    <a:pt x="27" y="145"/>
                    <a:pt x="58" y="123"/>
                    <a:pt x="89" y="91"/>
                  </a:cubicBezTo>
                  <a:cubicBezTo>
                    <a:pt x="127" y="54"/>
                    <a:pt x="152" y="16"/>
                    <a:pt x="152" y="3"/>
                  </a:cubicBezTo>
                  <a:cubicBezTo>
                    <a:pt x="150" y="1"/>
                    <a:pt x="147" y="0"/>
                    <a:pt x="1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2472975" y="4297325"/>
              <a:ext cx="5675" cy="2275"/>
            </a:xfrm>
            <a:custGeom>
              <a:avLst/>
              <a:gdLst/>
              <a:ahLst/>
              <a:cxnLst/>
              <a:rect l="l" t="t" r="r" b="b"/>
              <a:pathLst>
                <a:path w="227" h="91" extrusionOk="0">
                  <a:moveTo>
                    <a:pt x="167" y="1"/>
                  </a:moveTo>
                  <a:cubicBezTo>
                    <a:pt x="148" y="1"/>
                    <a:pt x="126" y="4"/>
                    <a:pt x="101" y="12"/>
                  </a:cubicBezTo>
                  <a:cubicBezTo>
                    <a:pt x="38" y="25"/>
                    <a:pt x="0" y="75"/>
                    <a:pt x="13" y="87"/>
                  </a:cubicBezTo>
                  <a:cubicBezTo>
                    <a:pt x="15" y="90"/>
                    <a:pt x="18" y="91"/>
                    <a:pt x="22" y="91"/>
                  </a:cubicBezTo>
                  <a:cubicBezTo>
                    <a:pt x="40" y="91"/>
                    <a:pt x="72" y="70"/>
                    <a:pt x="114" y="50"/>
                  </a:cubicBezTo>
                  <a:cubicBezTo>
                    <a:pt x="176" y="25"/>
                    <a:pt x="227" y="25"/>
                    <a:pt x="227" y="12"/>
                  </a:cubicBezTo>
                  <a:cubicBezTo>
                    <a:pt x="227" y="12"/>
                    <a:pt x="204" y="1"/>
                    <a:pt x="16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2482725" y="4295575"/>
              <a:ext cx="2850" cy="1675"/>
            </a:xfrm>
            <a:custGeom>
              <a:avLst/>
              <a:gdLst/>
              <a:ahLst/>
              <a:cxnLst/>
              <a:rect l="l" t="t" r="r" b="b"/>
              <a:pathLst>
                <a:path w="114" h="67" extrusionOk="0">
                  <a:moveTo>
                    <a:pt x="84" y="1"/>
                  </a:moveTo>
                  <a:cubicBezTo>
                    <a:pt x="74" y="1"/>
                    <a:pt x="63" y="2"/>
                    <a:pt x="50" y="7"/>
                  </a:cubicBezTo>
                  <a:cubicBezTo>
                    <a:pt x="25" y="19"/>
                    <a:pt x="0" y="44"/>
                    <a:pt x="0" y="57"/>
                  </a:cubicBezTo>
                  <a:cubicBezTo>
                    <a:pt x="6" y="63"/>
                    <a:pt x="16" y="66"/>
                    <a:pt x="27" y="66"/>
                  </a:cubicBezTo>
                  <a:cubicBezTo>
                    <a:pt x="38" y="66"/>
                    <a:pt x="50" y="63"/>
                    <a:pt x="63" y="57"/>
                  </a:cubicBezTo>
                  <a:cubicBezTo>
                    <a:pt x="101" y="44"/>
                    <a:pt x="113" y="19"/>
                    <a:pt x="113" y="7"/>
                  </a:cubicBezTo>
                  <a:cubicBezTo>
                    <a:pt x="113" y="7"/>
                    <a:pt x="102" y="1"/>
                    <a:pt x="8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a:off x="2489000" y="4276875"/>
              <a:ext cx="350" cy="11950"/>
            </a:xfrm>
            <a:custGeom>
              <a:avLst/>
              <a:gdLst/>
              <a:ahLst/>
              <a:cxnLst/>
              <a:rect l="l" t="t" r="r" b="b"/>
              <a:pathLst>
                <a:path w="14" h="478" extrusionOk="0">
                  <a:moveTo>
                    <a:pt x="1" y="0"/>
                  </a:moveTo>
                  <a:lnTo>
                    <a:pt x="1" y="478"/>
                  </a:lnTo>
                  <a:lnTo>
                    <a:pt x="13" y="478"/>
                  </a:lnTo>
                  <a:lnTo>
                    <a:pt x="1"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2479575" y="4276875"/>
              <a:ext cx="9450" cy="11950"/>
            </a:xfrm>
            <a:custGeom>
              <a:avLst/>
              <a:gdLst/>
              <a:ahLst/>
              <a:cxnLst/>
              <a:rect l="l" t="t" r="r" b="b"/>
              <a:pathLst>
                <a:path w="378" h="478" extrusionOk="0">
                  <a:moveTo>
                    <a:pt x="0" y="0"/>
                  </a:moveTo>
                  <a:lnTo>
                    <a:pt x="0" y="478"/>
                  </a:lnTo>
                  <a:lnTo>
                    <a:pt x="378" y="478"/>
                  </a:lnTo>
                  <a:lnTo>
                    <a:pt x="378" y="0"/>
                  </a:ln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2395000" y="4277800"/>
              <a:ext cx="25" cy="11025"/>
            </a:xfrm>
            <a:custGeom>
              <a:avLst/>
              <a:gdLst/>
              <a:ahLst/>
              <a:cxnLst/>
              <a:rect l="l" t="t" r="r" b="b"/>
              <a:pathLst>
                <a:path w="1" h="441" extrusionOk="0">
                  <a:moveTo>
                    <a:pt x="1" y="1"/>
                  </a:moveTo>
                  <a:lnTo>
                    <a:pt x="1" y="441"/>
                  </a:lnTo>
                  <a:lnTo>
                    <a:pt x="1" y="441"/>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2395000" y="4276875"/>
              <a:ext cx="84275" cy="11950"/>
            </a:xfrm>
            <a:custGeom>
              <a:avLst/>
              <a:gdLst/>
              <a:ahLst/>
              <a:cxnLst/>
              <a:rect l="l" t="t" r="r" b="b"/>
              <a:pathLst>
                <a:path w="3371" h="478" extrusionOk="0">
                  <a:moveTo>
                    <a:pt x="3346" y="0"/>
                  </a:moveTo>
                  <a:lnTo>
                    <a:pt x="1" y="25"/>
                  </a:lnTo>
                  <a:lnTo>
                    <a:pt x="1" y="478"/>
                  </a:lnTo>
                  <a:cubicBezTo>
                    <a:pt x="13" y="472"/>
                    <a:pt x="42" y="472"/>
                    <a:pt x="81" y="472"/>
                  </a:cubicBezTo>
                  <a:cubicBezTo>
                    <a:pt x="120" y="472"/>
                    <a:pt x="171" y="472"/>
                    <a:pt x="227" y="465"/>
                  </a:cubicBezTo>
                  <a:cubicBezTo>
                    <a:pt x="340" y="453"/>
                    <a:pt x="403" y="440"/>
                    <a:pt x="428" y="440"/>
                  </a:cubicBezTo>
                  <a:lnTo>
                    <a:pt x="441" y="440"/>
                  </a:lnTo>
                  <a:cubicBezTo>
                    <a:pt x="441" y="440"/>
                    <a:pt x="416" y="453"/>
                    <a:pt x="378" y="465"/>
                  </a:cubicBezTo>
                  <a:lnTo>
                    <a:pt x="3371" y="465"/>
                  </a:lnTo>
                  <a:cubicBezTo>
                    <a:pt x="3371" y="365"/>
                    <a:pt x="3358" y="201"/>
                    <a:pt x="3346" y="0"/>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a:off x="2395325" y="4287725"/>
              <a:ext cx="11025" cy="1100"/>
            </a:xfrm>
            <a:custGeom>
              <a:avLst/>
              <a:gdLst/>
              <a:ahLst/>
              <a:cxnLst/>
              <a:rect l="l" t="t" r="r" b="b"/>
              <a:pathLst>
                <a:path w="441" h="44" extrusionOk="0">
                  <a:moveTo>
                    <a:pt x="440" y="1"/>
                  </a:moveTo>
                  <a:cubicBezTo>
                    <a:pt x="439" y="1"/>
                    <a:pt x="436" y="6"/>
                    <a:pt x="428" y="6"/>
                  </a:cubicBezTo>
                  <a:lnTo>
                    <a:pt x="415" y="6"/>
                  </a:lnTo>
                  <a:cubicBezTo>
                    <a:pt x="390" y="6"/>
                    <a:pt x="302" y="19"/>
                    <a:pt x="214" y="31"/>
                  </a:cubicBezTo>
                  <a:cubicBezTo>
                    <a:pt x="114" y="31"/>
                    <a:pt x="13" y="31"/>
                    <a:pt x="0" y="44"/>
                  </a:cubicBezTo>
                  <a:lnTo>
                    <a:pt x="365" y="44"/>
                  </a:lnTo>
                  <a:cubicBezTo>
                    <a:pt x="415" y="19"/>
                    <a:pt x="440" y="6"/>
                    <a:pt x="440" y="6"/>
                  </a:cubicBezTo>
                  <a:cubicBezTo>
                    <a:pt x="440" y="2"/>
                    <a:pt x="440" y="1"/>
                    <a:pt x="440" y="1"/>
                  </a:cubicBez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2478625" y="4276875"/>
              <a:ext cx="975" cy="11950"/>
            </a:xfrm>
            <a:custGeom>
              <a:avLst/>
              <a:gdLst/>
              <a:ahLst/>
              <a:cxnLst/>
              <a:rect l="l" t="t" r="r" b="b"/>
              <a:pathLst>
                <a:path w="39" h="478" extrusionOk="0">
                  <a:moveTo>
                    <a:pt x="1" y="0"/>
                  </a:moveTo>
                  <a:cubicBezTo>
                    <a:pt x="1" y="201"/>
                    <a:pt x="13" y="365"/>
                    <a:pt x="13" y="478"/>
                  </a:cubicBezTo>
                  <a:lnTo>
                    <a:pt x="38" y="478"/>
                  </a:lnTo>
                  <a:lnTo>
                    <a:pt x="38" y="0"/>
                  </a:ln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2311375" y="3395375"/>
              <a:ext cx="314400" cy="189575"/>
            </a:xfrm>
            <a:custGeom>
              <a:avLst/>
              <a:gdLst/>
              <a:ahLst/>
              <a:cxnLst/>
              <a:rect l="l" t="t" r="r" b="b"/>
              <a:pathLst>
                <a:path w="12576" h="7583" extrusionOk="0">
                  <a:moveTo>
                    <a:pt x="9419" y="0"/>
                  </a:moveTo>
                  <a:lnTo>
                    <a:pt x="7609" y="4641"/>
                  </a:lnTo>
                  <a:lnTo>
                    <a:pt x="1" y="5722"/>
                  </a:lnTo>
                  <a:lnTo>
                    <a:pt x="1" y="7583"/>
                  </a:lnTo>
                  <a:lnTo>
                    <a:pt x="8325" y="7583"/>
                  </a:lnTo>
                  <a:cubicBezTo>
                    <a:pt x="9608" y="7583"/>
                    <a:pt x="10677" y="7382"/>
                    <a:pt x="11079" y="6162"/>
                  </a:cubicBezTo>
                  <a:lnTo>
                    <a:pt x="12576" y="1660"/>
                  </a:lnTo>
                  <a:lnTo>
                    <a:pt x="9419"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2182500" y="3487775"/>
              <a:ext cx="128900" cy="97175"/>
            </a:xfrm>
            <a:custGeom>
              <a:avLst/>
              <a:gdLst/>
              <a:ahLst/>
              <a:cxnLst/>
              <a:rect l="l" t="t" r="r" b="b"/>
              <a:pathLst>
                <a:path w="5156" h="3887" extrusionOk="0">
                  <a:moveTo>
                    <a:pt x="2714" y="0"/>
                  </a:moveTo>
                  <a:cubicBezTo>
                    <a:pt x="2710" y="0"/>
                    <a:pt x="2707" y="0"/>
                    <a:pt x="2704" y="1"/>
                  </a:cubicBezTo>
                  <a:cubicBezTo>
                    <a:pt x="2540" y="52"/>
                    <a:pt x="2503" y="454"/>
                    <a:pt x="2779" y="1095"/>
                  </a:cubicBezTo>
                  <a:lnTo>
                    <a:pt x="1912" y="844"/>
                  </a:lnTo>
                  <a:cubicBezTo>
                    <a:pt x="1912" y="844"/>
                    <a:pt x="0" y="1724"/>
                    <a:pt x="88" y="1837"/>
                  </a:cubicBezTo>
                  <a:cubicBezTo>
                    <a:pt x="153" y="1930"/>
                    <a:pt x="252" y="2105"/>
                    <a:pt x="466" y="2105"/>
                  </a:cubicBezTo>
                  <a:cubicBezTo>
                    <a:pt x="542" y="2105"/>
                    <a:pt x="633" y="2082"/>
                    <a:pt x="742" y="2026"/>
                  </a:cubicBezTo>
                  <a:cubicBezTo>
                    <a:pt x="1157" y="1812"/>
                    <a:pt x="1698" y="1561"/>
                    <a:pt x="1698" y="1561"/>
                  </a:cubicBezTo>
                  <a:lnTo>
                    <a:pt x="2729" y="1862"/>
                  </a:lnTo>
                  <a:lnTo>
                    <a:pt x="1409" y="2026"/>
                  </a:lnTo>
                  <a:lnTo>
                    <a:pt x="164" y="3158"/>
                  </a:lnTo>
                  <a:cubicBezTo>
                    <a:pt x="164" y="3158"/>
                    <a:pt x="333" y="3285"/>
                    <a:pt x="548" y="3285"/>
                  </a:cubicBezTo>
                  <a:cubicBezTo>
                    <a:pt x="665" y="3285"/>
                    <a:pt x="794" y="3247"/>
                    <a:pt x="918" y="3133"/>
                  </a:cubicBezTo>
                  <a:lnTo>
                    <a:pt x="4150" y="3837"/>
                  </a:lnTo>
                  <a:lnTo>
                    <a:pt x="5156" y="3887"/>
                  </a:lnTo>
                  <a:lnTo>
                    <a:pt x="5156" y="2026"/>
                  </a:lnTo>
                  <a:lnTo>
                    <a:pt x="4250" y="1636"/>
                  </a:lnTo>
                  <a:lnTo>
                    <a:pt x="3584" y="1322"/>
                  </a:lnTo>
                  <a:cubicBezTo>
                    <a:pt x="3584" y="1322"/>
                    <a:pt x="2905" y="0"/>
                    <a:pt x="2714"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2205450" y="3549925"/>
              <a:ext cx="43725" cy="16500"/>
            </a:xfrm>
            <a:custGeom>
              <a:avLst/>
              <a:gdLst/>
              <a:ahLst/>
              <a:cxnLst/>
              <a:rect l="l" t="t" r="r" b="b"/>
              <a:pathLst>
                <a:path w="1749" h="660" extrusionOk="0">
                  <a:moveTo>
                    <a:pt x="1690" y="1"/>
                  </a:moveTo>
                  <a:cubicBezTo>
                    <a:pt x="1554" y="1"/>
                    <a:pt x="1192" y="21"/>
                    <a:pt x="767" y="81"/>
                  </a:cubicBezTo>
                  <a:cubicBezTo>
                    <a:pt x="516" y="81"/>
                    <a:pt x="289" y="206"/>
                    <a:pt x="138" y="408"/>
                  </a:cubicBezTo>
                  <a:cubicBezTo>
                    <a:pt x="76" y="470"/>
                    <a:pt x="25" y="558"/>
                    <a:pt x="0" y="659"/>
                  </a:cubicBezTo>
                  <a:cubicBezTo>
                    <a:pt x="25" y="659"/>
                    <a:pt x="76" y="571"/>
                    <a:pt x="201" y="445"/>
                  </a:cubicBezTo>
                  <a:cubicBezTo>
                    <a:pt x="340" y="269"/>
                    <a:pt x="553" y="169"/>
                    <a:pt x="780" y="169"/>
                  </a:cubicBezTo>
                  <a:cubicBezTo>
                    <a:pt x="1321" y="106"/>
                    <a:pt x="1748" y="30"/>
                    <a:pt x="1748" y="5"/>
                  </a:cubicBezTo>
                  <a:cubicBezTo>
                    <a:pt x="1748" y="2"/>
                    <a:pt x="1728" y="1"/>
                    <a:pt x="169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2217700" y="3563225"/>
              <a:ext cx="27375" cy="6325"/>
            </a:xfrm>
            <a:custGeom>
              <a:avLst/>
              <a:gdLst/>
              <a:ahLst/>
              <a:cxnLst/>
              <a:rect l="l" t="t" r="r" b="b"/>
              <a:pathLst>
                <a:path w="1095" h="253" extrusionOk="0">
                  <a:moveTo>
                    <a:pt x="745" y="0"/>
                  </a:moveTo>
                  <a:cubicBezTo>
                    <a:pt x="674" y="0"/>
                    <a:pt x="597" y="4"/>
                    <a:pt x="516" y="14"/>
                  </a:cubicBezTo>
                  <a:cubicBezTo>
                    <a:pt x="378" y="26"/>
                    <a:pt x="240" y="52"/>
                    <a:pt x="114" y="102"/>
                  </a:cubicBezTo>
                  <a:cubicBezTo>
                    <a:pt x="63" y="115"/>
                    <a:pt x="26" y="152"/>
                    <a:pt x="13" y="203"/>
                  </a:cubicBezTo>
                  <a:cubicBezTo>
                    <a:pt x="1" y="240"/>
                    <a:pt x="13" y="253"/>
                    <a:pt x="26" y="253"/>
                  </a:cubicBezTo>
                  <a:cubicBezTo>
                    <a:pt x="38" y="253"/>
                    <a:pt x="38" y="190"/>
                    <a:pt x="139" y="165"/>
                  </a:cubicBezTo>
                  <a:cubicBezTo>
                    <a:pt x="227" y="152"/>
                    <a:pt x="378" y="127"/>
                    <a:pt x="529" y="115"/>
                  </a:cubicBezTo>
                  <a:cubicBezTo>
                    <a:pt x="843" y="77"/>
                    <a:pt x="1095" y="89"/>
                    <a:pt x="1095" y="52"/>
                  </a:cubicBezTo>
                  <a:cubicBezTo>
                    <a:pt x="1095" y="33"/>
                    <a:pt x="949" y="0"/>
                    <a:pt x="745"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2525775" y="3184100"/>
              <a:ext cx="415625" cy="485750"/>
            </a:xfrm>
            <a:custGeom>
              <a:avLst/>
              <a:gdLst/>
              <a:ahLst/>
              <a:cxnLst/>
              <a:rect l="l" t="t" r="r" b="b"/>
              <a:pathLst>
                <a:path w="16625" h="19430" extrusionOk="0">
                  <a:moveTo>
                    <a:pt x="10078" y="1"/>
                  </a:moveTo>
                  <a:cubicBezTo>
                    <a:pt x="8988" y="1"/>
                    <a:pt x="7598" y="160"/>
                    <a:pt x="6313" y="378"/>
                  </a:cubicBezTo>
                  <a:cubicBezTo>
                    <a:pt x="4415" y="693"/>
                    <a:pt x="2818" y="1988"/>
                    <a:pt x="2101" y="3774"/>
                  </a:cubicBezTo>
                  <a:cubicBezTo>
                    <a:pt x="818" y="6980"/>
                    <a:pt x="152" y="9005"/>
                    <a:pt x="1" y="9457"/>
                  </a:cubicBezTo>
                  <a:lnTo>
                    <a:pt x="4063" y="11293"/>
                  </a:lnTo>
                  <a:lnTo>
                    <a:pt x="4704" y="9130"/>
                  </a:lnTo>
                  <a:lnTo>
                    <a:pt x="4704" y="9130"/>
                  </a:lnTo>
                  <a:lnTo>
                    <a:pt x="4327" y="19429"/>
                  </a:lnTo>
                  <a:lnTo>
                    <a:pt x="15996" y="19027"/>
                  </a:lnTo>
                  <a:lnTo>
                    <a:pt x="16298" y="12048"/>
                  </a:lnTo>
                  <a:cubicBezTo>
                    <a:pt x="16298" y="8389"/>
                    <a:pt x="16625" y="5383"/>
                    <a:pt x="16285" y="3673"/>
                  </a:cubicBezTo>
                  <a:cubicBezTo>
                    <a:pt x="15833" y="1447"/>
                    <a:pt x="12488" y="26"/>
                    <a:pt x="10199" y="1"/>
                  </a:cubicBezTo>
                  <a:cubicBezTo>
                    <a:pt x="10159" y="1"/>
                    <a:pt x="10119" y="1"/>
                    <a:pt x="1007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2716600" y="3660700"/>
              <a:ext cx="179550" cy="22350"/>
            </a:xfrm>
            <a:custGeom>
              <a:avLst/>
              <a:gdLst/>
              <a:ahLst/>
              <a:cxnLst/>
              <a:rect l="l" t="t" r="r" b="b"/>
              <a:pathLst>
                <a:path w="7182" h="894" extrusionOk="0">
                  <a:moveTo>
                    <a:pt x="7181" y="1"/>
                  </a:moveTo>
                  <a:lnTo>
                    <a:pt x="13" y="252"/>
                  </a:lnTo>
                  <a:cubicBezTo>
                    <a:pt x="13" y="327"/>
                    <a:pt x="13" y="390"/>
                    <a:pt x="1" y="466"/>
                  </a:cubicBezTo>
                  <a:lnTo>
                    <a:pt x="7018" y="893"/>
                  </a:lnTo>
                  <a:lnTo>
                    <a:pt x="718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2716925" y="3441575"/>
              <a:ext cx="216000" cy="225425"/>
            </a:xfrm>
            <a:custGeom>
              <a:avLst/>
              <a:gdLst/>
              <a:ahLst/>
              <a:cxnLst/>
              <a:rect l="l" t="t" r="r" b="b"/>
              <a:pathLst>
                <a:path w="8640" h="9017" extrusionOk="0">
                  <a:moveTo>
                    <a:pt x="3370" y="1"/>
                  </a:moveTo>
                  <a:cubicBezTo>
                    <a:pt x="3373" y="1"/>
                    <a:pt x="3375" y="1"/>
                    <a:pt x="3377" y="1"/>
                  </a:cubicBezTo>
                  <a:lnTo>
                    <a:pt x="3377" y="1"/>
                  </a:lnTo>
                  <a:cubicBezTo>
                    <a:pt x="3379" y="1"/>
                    <a:pt x="3381" y="1"/>
                    <a:pt x="3383" y="1"/>
                  </a:cubicBezTo>
                  <a:close/>
                  <a:moveTo>
                    <a:pt x="3377" y="1"/>
                  </a:moveTo>
                  <a:cubicBezTo>
                    <a:pt x="2788" y="2"/>
                    <a:pt x="2212" y="90"/>
                    <a:pt x="1773" y="441"/>
                  </a:cubicBezTo>
                  <a:cubicBezTo>
                    <a:pt x="1220" y="869"/>
                    <a:pt x="994" y="1585"/>
                    <a:pt x="843" y="2264"/>
                  </a:cubicBezTo>
                  <a:cubicBezTo>
                    <a:pt x="252" y="4779"/>
                    <a:pt x="126" y="6489"/>
                    <a:pt x="0" y="9017"/>
                  </a:cubicBezTo>
                  <a:lnTo>
                    <a:pt x="7168" y="8778"/>
                  </a:lnTo>
                  <a:lnTo>
                    <a:pt x="8639" y="127"/>
                  </a:lnTo>
                  <a:lnTo>
                    <a:pt x="8639" y="127"/>
                  </a:lnTo>
                  <a:cubicBezTo>
                    <a:pt x="8187" y="215"/>
                    <a:pt x="7734" y="252"/>
                    <a:pt x="7281" y="252"/>
                  </a:cubicBezTo>
                  <a:cubicBezTo>
                    <a:pt x="6288" y="252"/>
                    <a:pt x="5294" y="102"/>
                    <a:pt x="4314" y="39"/>
                  </a:cubicBezTo>
                  <a:cubicBezTo>
                    <a:pt x="4014" y="26"/>
                    <a:pt x="3689" y="1"/>
                    <a:pt x="3377" y="1"/>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2635825" y="3222475"/>
              <a:ext cx="37750" cy="187375"/>
            </a:xfrm>
            <a:custGeom>
              <a:avLst/>
              <a:gdLst/>
              <a:ahLst/>
              <a:cxnLst/>
              <a:rect l="l" t="t" r="r" b="b"/>
              <a:pathLst>
                <a:path w="1510" h="7495" extrusionOk="0">
                  <a:moveTo>
                    <a:pt x="88" y="0"/>
                  </a:moveTo>
                  <a:cubicBezTo>
                    <a:pt x="63" y="0"/>
                    <a:pt x="25" y="0"/>
                    <a:pt x="0" y="13"/>
                  </a:cubicBezTo>
                  <a:cubicBezTo>
                    <a:pt x="0" y="25"/>
                    <a:pt x="113" y="25"/>
                    <a:pt x="314" y="101"/>
                  </a:cubicBezTo>
                  <a:cubicBezTo>
                    <a:pt x="579" y="214"/>
                    <a:pt x="817" y="403"/>
                    <a:pt x="981" y="654"/>
                  </a:cubicBezTo>
                  <a:cubicBezTo>
                    <a:pt x="1232" y="1006"/>
                    <a:pt x="1371" y="1434"/>
                    <a:pt x="1383" y="1861"/>
                  </a:cubicBezTo>
                  <a:cubicBezTo>
                    <a:pt x="1408" y="2402"/>
                    <a:pt x="1358" y="2930"/>
                    <a:pt x="1270" y="3458"/>
                  </a:cubicBezTo>
                  <a:cubicBezTo>
                    <a:pt x="1107" y="4427"/>
                    <a:pt x="880" y="5382"/>
                    <a:pt x="616" y="6325"/>
                  </a:cubicBezTo>
                  <a:cubicBezTo>
                    <a:pt x="516" y="6678"/>
                    <a:pt x="440" y="6967"/>
                    <a:pt x="377" y="7180"/>
                  </a:cubicBezTo>
                  <a:cubicBezTo>
                    <a:pt x="340" y="7281"/>
                    <a:pt x="314" y="7394"/>
                    <a:pt x="302" y="7495"/>
                  </a:cubicBezTo>
                  <a:cubicBezTo>
                    <a:pt x="352" y="7394"/>
                    <a:pt x="390" y="7294"/>
                    <a:pt x="415" y="7180"/>
                  </a:cubicBezTo>
                  <a:cubicBezTo>
                    <a:pt x="478" y="6979"/>
                    <a:pt x="566" y="6690"/>
                    <a:pt x="679" y="6338"/>
                  </a:cubicBezTo>
                  <a:cubicBezTo>
                    <a:pt x="968" y="5395"/>
                    <a:pt x="1207" y="4439"/>
                    <a:pt x="1371" y="3471"/>
                  </a:cubicBezTo>
                  <a:cubicBezTo>
                    <a:pt x="1459" y="2930"/>
                    <a:pt x="1509" y="2390"/>
                    <a:pt x="1484" y="1849"/>
                  </a:cubicBezTo>
                  <a:cubicBezTo>
                    <a:pt x="1459" y="1396"/>
                    <a:pt x="1308" y="956"/>
                    <a:pt x="1044" y="591"/>
                  </a:cubicBezTo>
                  <a:cubicBezTo>
                    <a:pt x="868" y="340"/>
                    <a:pt x="616" y="164"/>
                    <a:pt x="327" y="51"/>
                  </a:cubicBezTo>
                  <a:cubicBezTo>
                    <a:pt x="252" y="25"/>
                    <a:pt x="176" y="0"/>
                    <a:pt x="8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2529250" y="3406700"/>
              <a:ext cx="102200" cy="46225"/>
            </a:xfrm>
            <a:custGeom>
              <a:avLst/>
              <a:gdLst/>
              <a:ahLst/>
              <a:cxnLst/>
              <a:rect l="l" t="t" r="r" b="b"/>
              <a:pathLst>
                <a:path w="4088" h="1849" extrusionOk="0">
                  <a:moveTo>
                    <a:pt x="0" y="0"/>
                  </a:moveTo>
                  <a:lnTo>
                    <a:pt x="0" y="0"/>
                  </a:lnTo>
                  <a:cubicBezTo>
                    <a:pt x="176" y="126"/>
                    <a:pt x="365" y="239"/>
                    <a:pt x="566" y="340"/>
                  </a:cubicBezTo>
                  <a:cubicBezTo>
                    <a:pt x="918" y="528"/>
                    <a:pt x="1421" y="767"/>
                    <a:pt x="1987" y="1031"/>
                  </a:cubicBezTo>
                  <a:cubicBezTo>
                    <a:pt x="2565" y="1283"/>
                    <a:pt x="3081" y="1497"/>
                    <a:pt x="3458" y="1635"/>
                  </a:cubicBezTo>
                  <a:cubicBezTo>
                    <a:pt x="3659" y="1735"/>
                    <a:pt x="3873" y="1798"/>
                    <a:pt x="4087" y="1849"/>
                  </a:cubicBezTo>
                  <a:cubicBezTo>
                    <a:pt x="3898" y="1748"/>
                    <a:pt x="3697" y="1647"/>
                    <a:pt x="3496" y="1572"/>
                  </a:cubicBezTo>
                  <a:cubicBezTo>
                    <a:pt x="3119" y="1421"/>
                    <a:pt x="2603" y="1195"/>
                    <a:pt x="2037" y="931"/>
                  </a:cubicBezTo>
                  <a:cubicBezTo>
                    <a:pt x="1471" y="679"/>
                    <a:pt x="968" y="440"/>
                    <a:pt x="591" y="264"/>
                  </a:cubicBezTo>
                  <a:cubicBezTo>
                    <a:pt x="403" y="164"/>
                    <a:pt x="201" y="76"/>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2413875" y="3683025"/>
              <a:ext cx="397375" cy="575625"/>
            </a:xfrm>
            <a:custGeom>
              <a:avLst/>
              <a:gdLst/>
              <a:ahLst/>
              <a:cxnLst/>
              <a:rect l="l" t="t" r="r" b="b"/>
              <a:pathLst>
                <a:path w="15895" h="23025" extrusionOk="0">
                  <a:moveTo>
                    <a:pt x="2742" y="0"/>
                  </a:moveTo>
                  <a:cubicBezTo>
                    <a:pt x="755" y="1082"/>
                    <a:pt x="0" y="3559"/>
                    <a:pt x="1044" y="5571"/>
                  </a:cubicBezTo>
                  <a:lnTo>
                    <a:pt x="11204" y="23025"/>
                  </a:lnTo>
                  <a:lnTo>
                    <a:pt x="15895" y="20195"/>
                  </a:lnTo>
                  <a:lnTo>
                    <a:pt x="7998" y="4439"/>
                  </a:lnTo>
                  <a:lnTo>
                    <a:pt x="13719" y="705"/>
                  </a:lnTo>
                  <a:lnTo>
                    <a:pt x="274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2341875" y="3661325"/>
              <a:ext cx="449900" cy="615875"/>
            </a:xfrm>
            <a:custGeom>
              <a:avLst/>
              <a:gdLst/>
              <a:ahLst/>
              <a:cxnLst/>
              <a:rect l="l" t="t" r="r" b="b"/>
              <a:pathLst>
                <a:path w="17996" h="24635" extrusionOk="0">
                  <a:moveTo>
                    <a:pt x="17995" y="1"/>
                  </a:moveTo>
                  <a:lnTo>
                    <a:pt x="4050" y="504"/>
                  </a:lnTo>
                  <a:cubicBezTo>
                    <a:pt x="1786" y="579"/>
                    <a:pt x="1" y="2453"/>
                    <a:pt x="38" y="4716"/>
                  </a:cubicBezTo>
                  <a:lnTo>
                    <a:pt x="617" y="24635"/>
                  </a:lnTo>
                  <a:lnTo>
                    <a:pt x="6477" y="24622"/>
                  </a:lnTo>
                  <a:lnTo>
                    <a:pt x="6275" y="5798"/>
                  </a:lnTo>
                  <a:lnTo>
                    <a:pt x="17995" y="5483"/>
                  </a:lnTo>
                  <a:lnTo>
                    <a:pt x="1799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2498750" y="3823225"/>
              <a:ext cx="5375" cy="453675"/>
            </a:xfrm>
            <a:custGeom>
              <a:avLst/>
              <a:gdLst/>
              <a:ahLst/>
              <a:cxnLst/>
              <a:rect l="l" t="t" r="r" b="b"/>
              <a:pathLst>
                <a:path w="215" h="18147" extrusionOk="0">
                  <a:moveTo>
                    <a:pt x="13" y="1"/>
                  </a:moveTo>
                  <a:cubicBezTo>
                    <a:pt x="0" y="64"/>
                    <a:pt x="0" y="114"/>
                    <a:pt x="0" y="177"/>
                  </a:cubicBezTo>
                  <a:lnTo>
                    <a:pt x="0" y="717"/>
                  </a:lnTo>
                  <a:cubicBezTo>
                    <a:pt x="0" y="1183"/>
                    <a:pt x="13" y="1849"/>
                    <a:pt x="13" y="2654"/>
                  </a:cubicBezTo>
                  <a:cubicBezTo>
                    <a:pt x="13" y="4314"/>
                    <a:pt x="26" y="6565"/>
                    <a:pt x="38" y="9067"/>
                  </a:cubicBezTo>
                  <a:cubicBezTo>
                    <a:pt x="51" y="11582"/>
                    <a:pt x="76" y="13845"/>
                    <a:pt x="114" y="15493"/>
                  </a:cubicBezTo>
                  <a:cubicBezTo>
                    <a:pt x="126" y="16310"/>
                    <a:pt x="151" y="16977"/>
                    <a:pt x="164" y="17429"/>
                  </a:cubicBezTo>
                  <a:cubicBezTo>
                    <a:pt x="177" y="17643"/>
                    <a:pt x="189" y="17832"/>
                    <a:pt x="189" y="17957"/>
                  </a:cubicBezTo>
                  <a:cubicBezTo>
                    <a:pt x="189" y="18020"/>
                    <a:pt x="189" y="18083"/>
                    <a:pt x="202" y="18146"/>
                  </a:cubicBezTo>
                  <a:cubicBezTo>
                    <a:pt x="214" y="18083"/>
                    <a:pt x="214" y="18020"/>
                    <a:pt x="214" y="17957"/>
                  </a:cubicBezTo>
                  <a:lnTo>
                    <a:pt x="214" y="17429"/>
                  </a:lnTo>
                  <a:cubicBezTo>
                    <a:pt x="202" y="16964"/>
                    <a:pt x="202" y="16298"/>
                    <a:pt x="202" y="15493"/>
                  </a:cubicBezTo>
                  <a:cubicBezTo>
                    <a:pt x="189" y="13833"/>
                    <a:pt x="189" y="11582"/>
                    <a:pt x="177" y="9067"/>
                  </a:cubicBezTo>
                  <a:cubicBezTo>
                    <a:pt x="164" y="6565"/>
                    <a:pt x="139" y="4301"/>
                    <a:pt x="101" y="2654"/>
                  </a:cubicBezTo>
                  <a:cubicBezTo>
                    <a:pt x="76" y="1837"/>
                    <a:pt x="63" y="1170"/>
                    <a:pt x="51" y="705"/>
                  </a:cubicBezTo>
                  <a:cubicBezTo>
                    <a:pt x="38" y="491"/>
                    <a:pt x="26" y="315"/>
                    <a:pt x="26" y="177"/>
                  </a:cubicBezTo>
                  <a:cubicBezTo>
                    <a:pt x="26" y="114"/>
                    <a:pt x="13" y="64"/>
                    <a:pt x="13"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8"/>
            <p:cNvSpPr/>
            <p:nvPr/>
          </p:nvSpPr>
          <p:spPr>
            <a:xfrm>
              <a:off x="2496225" y="3345400"/>
              <a:ext cx="523450" cy="497975"/>
            </a:xfrm>
            <a:custGeom>
              <a:avLst/>
              <a:gdLst/>
              <a:ahLst/>
              <a:cxnLst/>
              <a:rect l="l" t="t" r="r" b="b"/>
              <a:pathLst>
                <a:path w="20938" h="19919" extrusionOk="0">
                  <a:moveTo>
                    <a:pt x="13645" y="0"/>
                  </a:moveTo>
                  <a:cubicBezTo>
                    <a:pt x="11934" y="0"/>
                    <a:pt x="10564" y="1383"/>
                    <a:pt x="10564" y="3081"/>
                  </a:cubicBezTo>
                  <a:lnTo>
                    <a:pt x="10564" y="17793"/>
                  </a:lnTo>
                  <a:lnTo>
                    <a:pt x="2139" y="17793"/>
                  </a:lnTo>
                  <a:cubicBezTo>
                    <a:pt x="957" y="17793"/>
                    <a:pt x="13" y="18749"/>
                    <a:pt x="1" y="19918"/>
                  </a:cubicBezTo>
                  <a:lnTo>
                    <a:pt x="19253" y="19918"/>
                  </a:lnTo>
                  <a:cubicBezTo>
                    <a:pt x="20183" y="19881"/>
                    <a:pt x="20925" y="19101"/>
                    <a:pt x="20938" y="18171"/>
                  </a:cubicBezTo>
                  <a:lnTo>
                    <a:pt x="20938" y="3081"/>
                  </a:lnTo>
                  <a:cubicBezTo>
                    <a:pt x="20938" y="1383"/>
                    <a:pt x="19555" y="0"/>
                    <a:pt x="17857"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2789225" y="3357650"/>
              <a:ext cx="3475" cy="482900"/>
            </a:xfrm>
            <a:custGeom>
              <a:avLst/>
              <a:gdLst/>
              <a:ahLst/>
              <a:cxnLst/>
              <a:rect l="l" t="t" r="r" b="b"/>
              <a:pathLst>
                <a:path w="139" h="19316" extrusionOk="0">
                  <a:moveTo>
                    <a:pt x="76" y="0"/>
                  </a:moveTo>
                  <a:cubicBezTo>
                    <a:pt x="38" y="0"/>
                    <a:pt x="1" y="4326"/>
                    <a:pt x="1" y="9658"/>
                  </a:cubicBezTo>
                  <a:cubicBezTo>
                    <a:pt x="1" y="14990"/>
                    <a:pt x="38" y="19315"/>
                    <a:pt x="76" y="19315"/>
                  </a:cubicBezTo>
                  <a:cubicBezTo>
                    <a:pt x="101" y="19315"/>
                    <a:pt x="139" y="14990"/>
                    <a:pt x="139" y="9658"/>
                  </a:cubicBezTo>
                  <a:cubicBezTo>
                    <a:pt x="139" y="4326"/>
                    <a:pt x="101" y="0"/>
                    <a:pt x="7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2613175" y="3843675"/>
              <a:ext cx="305900" cy="478175"/>
            </a:xfrm>
            <a:custGeom>
              <a:avLst/>
              <a:gdLst/>
              <a:ahLst/>
              <a:cxnLst/>
              <a:rect l="l" t="t" r="r" b="b"/>
              <a:pathLst>
                <a:path w="12236" h="19127" extrusionOk="0">
                  <a:moveTo>
                    <a:pt x="5207" y="0"/>
                  </a:moveTo>
                  <a:lnTo>
                    <a:pt x="5207" y="15442"/>
                  </a:lnTo>
                  <a:cubicBezTo>
                    <a:pt x="4364" y="17089"/>
                    <a:pt x="2402" y="18208"/>
                    <a:pt x="1" y="19126"/>
                  </a:cubicBezTo>
                  <a:lnTo>
                    <a:pt x="12236" y="19126"/>
                  </a:lnTo>
                  <a:cubicBezTo>
                    <a:pt x="9746" y="18120"/>
                    <a:pt x="7508" y="17341"/>
                    <a:pt x="6577" y="15442"/>
                  </a:cubicBezTo>
                  <a:lnTo>
                    <a:pt x="6577"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753050" y="3263650"/>
              <a:ext cx="116650" cy="916425"/>
            </a:xfrm>
            <a:custGeom>
              <a:avLst/>
              <a:gdLst/>
              <a:ahLst/>
              <a:cxnLst/>
              <a:rect l="l" t="t" r="r" b="b"/>
              <a:pathLst>
                <a:path w="4666" h="36657" extrusionOk="0">
                  <a:moveTo>
                    <a:pt x="692" y="1"/>
                  </a:moveTo>
                  <a:cubicBezTo>
                    <a:pt x="690" y="4"/>
                    <a:pt x="689" y="8"/>
                    <a:pt x="687" y="13"/>
                  </a:cubicBezTo>
                  <a:lnTo>
                    <a:pt x="687" y="13"/>
                  </a:lnTo>
                  <a:cubicBezTo>
                    <a:pt x="689" y="9"/>
                    <a:pt x="691" y="5"/>
                    <a:pt x="692" y="1"/>
                  </a:cubicBezTo>
                  <a:close/>
                  <a:moveTo>
                    <a:pt x="687" y="13"/>
                  </a:moveTo>
                  <a:lnTo>
                    <a:pt x="687" y="13"/>
                  </a:lnTo>
                  <a:cubicBezTo>
                    <a:pt x="501" y="474"/>
                    <a:pt x="352" y="948"/>
                    <a:pt x="265" y="1447"/>
                  </a:cubicBezTo>
                  <a:cubicBezTo>
                    <a:pt x="1" y="2792"/>
                    <a:pt x="26" y="4188"/>
                    <a:pt x="327" y="5533"/>
                  </a:cubicBezTo>
                  <a:cubicBezTo>
                    <a:pt x="541" y="6451"/>
                    <a:pt x="893" y="7344"/>
                    <a:pt x="1371" y="8162"/>
                  </a:cubicBezTo>
                  <a:cubicBezTo>
                    <a:pt x="1887" y="9054"/>
                    <a:pt x="2566" y="9910"/>
                    <a:pt x="3107" y="10903"/>
                  </a:cubicBezTo>
                  <a:cubicBezTo>
                    <a:pt x="3698" y="11947"/>
                    <a:pt x="3936" y="13141"/>
                    <a:pt x="3786" y="14336"/>
                  </a:cubicBezTo>
                  <a:cubicBezTo>
                    <a:pt x="3660" y="15568"/>
                    <a:pt x="3245" y="16788"/>
                    <a:pt x="2830" y="18045"/>
                  </a:cubicBezTo>
                  <a:cubicBezTo>
                    <a:pt x="2427" y="19303"/>
                    <a:pt x="2050" y="20560"/>
                    <a:pt x="2000" y="21818"/>
                  </a:cubicBezTo>
                  <a:cubicBezTo>
                    <a:pt x="1962" y="23075"/>
                    <a:pt x="2189" y="24270"/>
                    <a:pt x="2490" y="25376"/>
                  </a:cubicBezTo>
                  <a:cubicBezTo>
                    <a:pt x="2792" y="26483"/>
                    <a:pt x="3169" y="27514"/>
                    <a:pt x="3484" y="28470"/>
                  </a:cubicBezTo>
                  <a:cubicBezTo>
                    <a:pt x="3786" y="29363"/>
                    <a:pt x="4037" y="30268"/>
                    <a:pt x="4226" y="31199"/>
                  </a:cubicBezTo>
                  <a:cubicBezTo>
                    <a:pt x="4578" y="32884"/>
                    <a:pt x="4502" y="34317"/>
                    <a:pt x="4263" y="35248"/>
                  </a:cubicBezTo>
                  <a:cubicBezTo>
                    <a:pt x="4175" y="35600"/>
                    <a:pt x="4050" y="35952"/>
                    <a:pt x="3899" y="36291"/>
                  </a:cubicBezTo>
                  <a:lnTo>
                    <a:pt x="3773" y="36555"/>
                  </a:lnTo>
                  <a:cubicBezTo>
                    <a:pt x="3760" y="36581"/>
                    <a:pt x="3748" y="36618"/>
                    <a:pt x="3735" y="36643"/>
                  </a:cubicBezTo>
                  <a:lnTo>
                    <a:pt x="3748" y="36656"/>
                  </a:lnTo>
                  <a:cubicBezTo>
                    <a:pt x="3760" y="36618"/>
                    <a:pt x="3773" y="36593"/>
                    <a:pt x="3798" y="36568"/>
                  </a:cubicBezTo>
                  <a:lnTo>
                    <a:pt x="3924" y="36304"/>
                  </a:lnTo>
                  <a:cubicBezTo>
                    <a:pt x="4087" y="35977"/>
                    <a:pt x="4213" y="35625"/>
                    <a:pt x="4314" y="35260"/>
                  </a:cubicBezTo>
                  <a:cubicBezTo>
                    <a:pt x="4565" y="34317"/>
                    <a:pt x="4666" y="32884"/>
                    <a:pt x="4326" y="31173"/>
                  </a:cubicBezTo>
                  <a:cubicBezTo>
                    <a:pt x="4138" y="30243"/>
                    <a:pt x="3886" y="29338"/>
                    <a:pt x="3584" y="28445"/>
                  </a:cubicBezTo>
                  <a:cubicBezTo>
                    <a:pt x="3270" y="27476"/>
                    <a:pt x="2893" y="26445"/>
                    <a:pt x="2604" y="25339"/>
                  </a:cubicBezTo>
                  <a:cubicBezTo>
                    <a:pt x="2314" y="24245"/>
                    <a:pt x="2101" y="23063"/>
                    <a:pt x="2138" y="21818"/>
                  </a:cubicBezTo>
                  <a:cubicBezTo>
                    <a:pt x="2176" y="20585"/>
                    <a:pt x="2553" y="19341"/>
                    <a:pt x="2968" y="18083"/>
                  </a:cubicBezTo>
                  <a:cubicBezTo>
                    <a:pt x="3371" y="16838"/>
                    <a:pt x="3798" y="15606"/>
                    <a:pt x="3924" y="14348"/>
                  </a:cubicBezTo>
                  <a:cubicBezTo>
                    <a:pt x="4062" y="13129"/>
                    <a:pt x="3823" y="11909"/>
                    <a:pt x="3220" y="10840"/>
                  </a:cubicBezTo>
                  <a:cubicBezTo>
                    <a:pt x="2666" y="9834"/>
                    <a:pt x="1975" y="8979"/>
                    <a:pt x="1472" y="8099"/>
                  </a:cubicBezTo>
                  <a:cubicBezTo>
                    <a:pt x="994" y="7294"/>
                    <a:pt x="642" y="6414"/>
                    <a:pt x="416" y="5508"/>
                  </a:cubicBezTo>
                  <a:cubicBezTo>
                    <a:pt x="101" y="4175"/>
                    <a:pt x="76" y="2792"/>
                    <a:pt x="315" y="1447"/>
                  </a:cubicBezTo>
                  <a:cubicBezTo>
                    <a:pt x="378" y="1082"/>
                    <a:pt x="466" y="730"/>
                    <a:pt x="579" y="365"/>
                  </a:cubicBezTo>
                  <a:cubicBezTo>
                    <a:pt x="617" y="252"/>
                    <a:pt x="642" y="164"/>
                    <a:pt x="667" y="89"/>
                  </a:cubicBezTo>
                  <a:cubicBezTo>
                    <a:pt x="678" y="67"/>
                    <a:pt x="679" y="37"/>
                    <a:pt x="687" y="13"/>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778825" y="3357275"/>
              <a:ext cx="56925" cy="132425"/>
            </a:xfrm>
            <a:custGeom>
              <a:avLst/>
              <a:gdLst/>
              <a:ahLst/>
              <a:cxnLst/>
              <a:rect l="l" t="t" r="r" b="b"/>
              <a:pathLst>
                <a:path w="2277" h="5297" extrusionOk="0">
                  <a:moveTo>
                    <a:pt x="1946" y="0"/>
                  </a:moveTo>
                  <a:cubicBezTo>
                    <a:pt x="1915" y="0"/>
                    <a:pt x="1885" y="13"/>
                    <a:pt x="1862" y="41"/>
                  </a:cubicBezTo>
                  <a:cubicBezTo>
                    <a:pt x="1" y="1977"/>
                    <a:pt x="1032" y="5297"/>
                    <a:pt x="1032" y="5297"/>
                  </a:cubicBezTo>
                  <a:cubicBezTo>
                    <a:pt x="2277" y="2317"/>
                    <a:pt x="2164" y="644"/>
                    <a:pt x="2063" y="91"/>
                  </a:cubicBezTo>
                  <a:cubicBezTo>
                    <a:pt x="2047" y="36"/>
                    <a:pt x="1997" y="0"/>
                    <a:pt x="194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803675" y="3385625"/>
              <a:ext cx="16675" cy="103775"/>
            </a:xfrm>
            <a:custGeom>
              <a:avLst/>
              <a:gdLst/>
              <a:ahLst/>
              <a:cxnLst/>
              <a:rect l="l" t="t" r="r" b="b"/>
              <a:pathLst>
                <a:path w="667" h="4151" extrusionOk="0">
                  <a:moveTo>
                    <a:pt x="667" y="1"/>
                  </a:moveTo>
                  <a:lnTo>
                    <a:pt x="667" y="1"/>
                  </a:lnTo>
                  <a:cubicBezTo>
                    <a:pt x="591" y="202"/>
                    <a:pt x="541" y="403"/>
                    <a:pt x="503" y="604"/>
                  </a:cubicBezTo>
                  <a:cubicBezTo>
                    <a:pt x="428" y="969"/>
                    <a:pt x="327" y="1484"/>
                    <a:pt x="226" y="2063"/>
                  </a:cubicBezTo>
                  <a:cubicBezTo>
                    <a:pt x="138" y="2629"/>
                    <a:pt x="76" y="3157"/>
                    <a:pt x="38" y="3534"/>
                  </a:cubicBezTo>
                  <a:cubicBezTo>
                    <a:pt x="0" y="3735"/>
                    <a:pt x="0" y="3949"/>
                    <a:pt x="13" y="4150"/>
                  </a:cubicBezTo>
                  <a:cubicBezTo>
                    <a:pt x="76" y="3949"/>
                    <a:pt x="113" y="3748"/>
                    <a:pt x="126" y="3547"/>
                  </a:cubicBezTo>
                  <a:cubicBezTo>
                    <a:pt x="189" y="3119"/>
                    <a:pt x="277" y="2629"/>
                    <a:pt x="365" y="2075"/>
                  </a:cubicBezTo>
                  <a:cubicBezTo>
                    <a:pt x="453" y="1535"/>
                    <a:pt x="528" y="1044"/>
                    <a:pt x="591" y="617"/>
                  </a:cubicBezTo>
                  <a:cubicBezTo>
                    <a:pt x="641" y="416"/>
                    <a:pt x="667" y="214"/>
                    <a:pt x="66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835425" y="3578525"/>
              <a:ext cx="83875" cy="106725"/>
            </a:xfrm>
            <a:custGeom>
              <a:avLst/>
              <a:gdLst/>
              <a:ahLst/>
              <a:cxnLst/>
              <a:rect l="l" t="t" r="r" b="b"/>
              <a:pathLst>
                <a:path w="3355" h="4269" extrusionOk="0">
                  <a:moveTo>
                    <a:pt x="3228" y="1"/>
                  </a:moveTo>
                  <a:cubicBezTo>
                    <a:pt x="3217" y="1"/>
                    <a:pt x="3206" y="2"/>
                    <a:pt x="3194" y="6"/>
                  </a:cubicBezTo>
                  <a:cubicBezTo>
                    <a:pt x="629" y="861"/>
                    <a:pt x="0" y="4268"/>
                    <a:pt x="0" y="4268"/>
                  </a:cubicBezTo>
                  <a:cubicBezTo>
                    <a:pt x="2490" y="2219"/>
                    <a:pt x="3156" y="685"/>
                    <a:pt x="3332" y="144"/>
                  </a:cubicBezTo>
                  <a:cubicBezTo>
                    <a:pt x="3354" y="67"/>
                    <a:pt x="3300" y="1"/>
                    <a:pt x="322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834775" y="3600650"/>
              <a:ext cx="62900" cy="84275"/>
            </a:xfrm>
            <a:custGeom>
              <a:avLst/>
              <a:gdLst/>
              <a:ahLst/>
              <a:cxnLst/>
              <a:rect l="l" t="t" r="r" b="b"/>
              <a:pathLst>
                <a:path w="2516" h="3371" extrusionOk="0">
                  <a:moveTo>
                    <a:pt x="2516" y="1"/>
                  </a:moveTo>
                  <a:lnTo>
                    <a:pt x="2516" y="1"/>
                  </a:lnTo>
                  <a:cubicBezTo>
                    <a:pt x="2352" y="139"/>
                    <a:pt x="2214" y="290"/>
                    <a:pt x="2088" y="453"/>
                  </a:cubicBezTo>
                  <a:cubicBezTo>
                    <a:pt x="1849" y="743"/>
                    <a:pt x="1510" y="1158"/>
                    <a:pt x="1170" y="1623"/>
                  </a:cubicBezTo>
                  <a:cubicBezTo>
                    <a:pt x="818" y="2076"/>
                    <a:pt x="517" y="2516"/>
                    <a:pt x="303" y="2830"/>
                  </a:cubicBezTo>
                  <a:cubicBezTo>
                    <a:pt x="177" y="2994"/>
                    <a:pt x="76" y="3170"/>
                    <a:pt x="1" y="3371"/>
                  </a:cubicBezTo>
                  <a:cubicBezTo>
                    <a:pt x="139" y="3220"/>
                    <a:pt x="265" y="3056"/>
                    <a:pt x="378" y="2880"/>
                  </a:cubicBezTo>
                  <a:lnTo>
                    <a:pt x="1271" y="1698"/>
                  </a:lnTo>
                  <a:cubicBezTo>
                    <a:pt x="1598" y="1258"/>
                    <a:pt x="1912" y="856"/>
                    <a:pt x="2164" y="516"/>
                  </a:cubicBezTo>
                  <a:cubicBezTo>
                    <a:pt x="2290" y="353"/>
                    <a:pt x="2415" y="189"/>
                    <a:pt x="251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808375" y="3774000"/>
              <a:ext cx="59450" cy="125950"/>
            </a:xfrm>
            <a:custGeom>
              <a:avLst/>
              <a:gdLst/>
              <a:ahLst/>
              <a:cxnLst/>
              <a:rect l="l" t="t" r="r" b="b"/>
              <a:pathLst>
                <a:path w="2378" h="5038" extrusionOk="0">
                  <a:moveTo>
                    <a:pt x="2265" y="1"/>
                  </a:moveTo>
                  <a:cubicBezTo>
                    <a:pt x="2244" y="1"/>
                    <a:pt x="2222" y="7"/>
                    <a:pt x="2201" y="21"/>
                  </a:cubicBezTo>
                  <a:cubicBezTo>
                    <a:pt x="1" y="1580"/>
                    <a:pt x="391" y="5038"/>
                    <a:pt x="391" y="5038"/>
                  </a:cubicBezTo>
                  <a:cubicBezTo>
                    <a:pt x="2189" y="2334"/>
                    <a:pt x="2377" y="674"/>
                    <a:pt x="2377" y="121"/>
                  </a:cubicBezTo>
                  <a:cubicBezTo>
                    <a:pt x="2377" y="48"/>
                    <a:pt x="2323" y="1"/>
                    <a:pt x="226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817500" y="3800900"/>
              <a:ext cx="35550" cy="98425"/>
            </a:xfrm>
            <a:custGeom>
              <a:avLst/>
              <a:gdLst/>
              <a:ahLst/>
              <a:cxnLst/>
              <a:rect l="l" t="t" r="r" b="b"/>
              <a:pathLst>
                <a:path w="1422" h="3937" extrusionOk="0">
                  <a:moveTo>
                    <a:pt x="1421" y="1"/>
                  </a:moveTo>
                  <a:cubicBezTo>
                    <a:pt x="1308" y="164"/>
                    <a:pt x="1220" y="353"/>
                    <a:pt x="1145" y="542"/>
                  </a:cubicBezTo>
                  <a:cubicBezTo>
                    <a:pt x="994" y="894"/>
                    <a:pt x="805" y="1372"/>
                    <a:pt x="604" y="1925"/>
                  </a:cubicBezTo>
                  <a:cubicBezTo>
                    <a:pt x="403" y="2466"/>
                    <a:pt x="239" y="2969"/>
                    <a:pt x="126" y="3333"/>
                  </a:cubicBezTo>
                  <a:cubicBezTo>
                    <a:pt x="63" y="3534"/>
                    <a:pt x="13" y="3736"/>
                    <a:pt x="0" y="3937"/>
                  </a:cubicBezTo>
                  <a:cubicBezTo>
                    <a:pt x="88" y="3761"/>
                    <a:pt x="164" y="3560"/>
                    <a:pt x="214" y="3371"/>
                  </a:cubicBezTo>
                  <a:lnTo>
                    <a:pt x="730" y="1975"/>
                  </a:lnTo>
                  <a:cubicBezTo>
                    <a:pt x="918" y="1447"/>
                    <a:pt x="1094" y="982"/>
                    <a:pt x="1233" y="579"/>
                  </a:cubicBezTo>
                  <a:cubicBezTo>
                    <a:pt x="1321" y="391"/>
                    <a:pt x="1384" y="202"/>
                    <a:pt x="142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861850" y="3991425"/>
              <a:ext cx="58475" cy="124200"/>
            </a:xfrm>
            <a:custGeom>
              <a:avLst/>
              <a:gdLst/>
              <a:ahLst/>
              <a:cxnLst/>
              <a:rect l="l" t="t" r="r" b="b"/>
              <a:pathLst>
                <a:path w="2339" h="4968" extrusionOk="0">
                  <a:moveTo>
                    <a:pt x="2228" y="0"/>
                  </a:moveTo>
                  <a:cubicBezTo>
                    <a:pt x="2206" y="0"/>
                    <a:pt x="2183" y="8"/>
                    <a:pt x="2162" y="25"/>
                  </a:cubicBezTo>
                  <a:cubicBezTo>
                    <a:pt x="1" y="1438"/>
                    <a:pt x="158" y="4695"/>
                    <a:pt x="174" y="4951"/>
                  </a:cubicBezTo>
                  <a:lnTo>
                    <a:pt x="174" y="4951"/>
                  </a:lnTo>
                  <a:cubicBezTo>
                    <a:pt x="2063" y="2320"/>
                    <a:pt x="2313" y="678"/>
                    <a:pt x="2338" y="126"/>
                  </a:cubicBezTo>
                  <a:cubicBezTo>
                    <a:pt x="2338" y="53"/>
                    <a:pt x="2286" y="0"/>
                    <a:pt x="2228" y="0"/>
                  </a:cubicBezTo>
                  <a:close/>
                  <a:moveTo>
                    <a:pt x="174" y="4951"/>
                  </a:moveTo>
                  <a:lnTo>
                    <a:pt x="174" y="4951"/>
                  </a:lnTo>
                  <a:cubicBezTo>
                    <a:pt x="171" y="4957"/>
                    <a:pt x="167" y="4962"/>
                    <a:pt x="163" y="4967"/>
                  </a:cubicBezTo>
                  <a:lnTo>
                    <a:pt x="175" y="4967"/>
                  </a:lnTo>
                  <a:cubicBezTo>
                    <a:pt x="175" y="4967"/>
                    <a:pt x="175" y="4962"/>
                    <a:pt x="174" y="495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a:off x="865600" y="4017825"/>
              <a:ext cx="39000" cy="97175"/>
            </a:xfrm>
            <a:custGeom>
              <a:avLst/>
              <a:gdLst/>
              <a:ahLst/>
              <a:cxnLst/>
              <a:rect l="l" t="t" r="r" b="b"/>
              <a:pathLst>
                <a:path w="1560" h="3887" extrusionOk="0">
                  <a:moveTo>
                    <a:pt x="1560" y="0"/>
                  </a:moveTo>
                  <a:lnTo>
                    <a:pt x="1560" y="0"/>
                  </a:lnTo>
                  <a:cubicBezTo>
                    <a:pt x="1446" y="164"/>
                    <a:pt x="1346" y="353"/>
                    <a:pt x="1270" y="541"/>
                  </a:cubicBezTo>
                  <a:cubicBezTo>
                    <a:pt x="1107" y="881"/>
                    <a:pt x="893" y="1359"/>
                    <a:pt x="679" y="1899"/>
                  </a:cubicBezTo>
                  <a:cubicBezTo>
                    <a:pt x="453" y="2440"/>
                    <a:pt x="264" y="2930"/>
                    <a:pt x="151" y="3295"/>
                  </a:cubicBezTo>
                  <a:cubicBezTo>
                    <a:pt x="76" y="3484"/>
                    <a:pt x="25" y="3685"/>
                    <a:pt x="0" y="3886"/>
                  </a:cubicBezTo>
                  <a:cubicBezTo>
                    <a:pt x="88" y="3710"/>
                    <a:pt x="176" y="3521"/>
                    <a:pt x="239" y="3320"/>
                  </a:cubicBezTo>
                  <a:cubicBezTo>
                    <a:pt x="403" y="2930"/>
                    <a:pt x="591" y="2465"/>
                    <a:pt x="793" y="1950"/>
                  </a:cubicBezTo>
                  <a:lnTo>
                    <a:pt x="1358" y="579"/>
                  </a:lnTo>
                  <a:cubicBezTo>
                    <a:pt x="1446" y="390"/>
                    <a:pt x="1509" y="202"/>
                    <a:pt x="156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a:off x="688675" y="3306275"/>
              <a:ext cx="78850" cy="110500"/>
            </a:xfrm>
            <a:custGeom>
              <a:avLst/>
              <a:gdLst/>
              <a:ahLst/>
              <a:cxnLst/>
              <a:rect l="l" t="t" r="r" b="b"/>
              <a:pathLst>
                <a:path w="3154" h="4420" extrusionOk="0">
                  <a:moveTo>
                    <a:pt x="126" y="0"/>
                  </a:moveTo>
                  <a:cubicBezTo>
                    <a:pt x="63" y="0"/>
                    <a:pt x="1" y="53"/>
                    <a:pt x="10" y="119"/>
                  </a:cubicBezTo>
                  <a:cubicBezTo>
                    <a:pt x="73" y="2810"/>
                    <a:pt x="3154" y="4420"/>
                    <a:pt x="3154" y="4420"/>
                  </a:cubicBezTo>
                  <a:cubicBezTo>
                    <a:pt x="1922" y="1427"/>
                    <a:pt x="652" y="333"/>
                    <a:pt x="186" y="18"/>
                  </a:cubicBezTo>
                  <a:cubicBezTo>
                    <a:pt x="168" y="6"/>
                    <a:pt x="147" y="0"/>
                    <a:pt x="1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704950" y="3332500"/>
              <a:ext cx="61950" cy="84600"/>
            </a:xfrm>
            <a:custGeom>
              <a:avLst/>
              <a:gdLst/>
              <a:ahLst/>
              <a:cxnLst/>
              <a:rect l="l" t="t" r="r" b="b"/>
              <a:pathLst>
                <a:path w="2478" h="3384" extrusionOk="0">
                  <a:moveTo>
                    <a:pt x="1" y="0"/>
                  </a:moveTo>
                  <a:lnTo>
                    <a:pt x="1" y="0"/>
                  </a:lnTo>
                  <a:cubicBezTo>
                    <a:pt x="76" y="189"/>
                    <a:pt x="189" y="365"/>
                    <a:pt x="302" y="541"/>
                  </a:cubicBezTo>
                  <a:cubicBezTo>
                    <a:pt x="516" y="856"/>
                    <a:pt x="805" y="1296"/>
                    <a:pt x="1145" y="1761"/>
                  </a:cubicBezTo>
                  <a:cubicBezTo>
                    <a:pt x="1484" y="2226"/>
                    <a:pt x="1811" y="2654"/>
                    <a:pt x="2050" y="2943"/>
                  </a:cubicBezTo>
                  <a:cubicBezTo>
                    <a:pt x="2176" y="3106"/>
                    <a:pt x="2314" y="3257"/>
                    <a:pt x="2478" y="3383"/>
                  </a:cubicBezTo>
                  <a:cubicBezTo>
                    <a:pt x="2377" y="3207"/>
                    <a:pt x="2251" y="3044"/>
                    <a:pt x="2126" y="2880"/>
                  </a:cubicBezTo>
                  <a:lnTo>
                    <a:pt x="1246" y="1685"/>
                  </a:lnTo>
                  <a:lnTo>
                    <a:pt x="378" y="478"/>
                  </a:lnTo>
                  <a:cubicBezTo>
                    <a:pt x="265" y="315"/>
                    <a:pt x="139" y="151"/>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765075" y="3489250"/>
              <a:ext cx="85150" cy="105775"/>
            </a:xfrm>
            <a:custGeom>
              <a:avLst/>
              <a:gdLst/>
              <a:ahLst/>
              <a:cxnLst/>
              <a:rect l="l" t="t" r="r" b="b"/>
              <a:pathLst>
                <a:path w="3406" h="4231" extrusionOk="0">
                  <a:moveTo>
                    <a:pt x="116" y="0"/>
                  </a:moveTo>
                  <a:cubicBezTo>
                    <a:pt x="56" y="0"/>
                    <a:pt x="0" y="55"/>
                    <a:pt x="10" y="131"/>
                  </a:cubicBezTo>
                  <a:cubicBezTo>
                    <a:pt x="236" y="2809"/>
                    <a:pt x="3405" y="4230"/>
                    <a:pt x="3405" y="4230"/>
                  </a:cubicBezTo>
                  <a:cubicBezTo>
                    <a:pt x="1997" y="1313"/>
                    <a:pt x="664" y="307"/>
                    <a:pt x="173" y="18"/>
                  </a:cubicBezTo>
                  <a:cubicBezTo>
                    <a:pt x="155" y="6"/>
                    <a:pt x="135" y="0"/>
                    <a:pt x="1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782600" y="3514525"/>
              <a:ext cx="67000" cy="80800"/>
            </a:xfrm>
            <a:custGeom>
              <a:avLst/>
              <a:gdLst/>
              <a:ahLst/>
              <a:cxnLst/>
              <a:rect l="l" t="t" r="r" b="b"/>
              <a:pathLst>
                <a:path w="2680" h="3232" extrusionOk="0">
                  <a:moveTo>
                    <a:pt x="1" y="0"/>
                  </a:moveTo>
                  <a:lnTo>
                    <a:pt x="1" y="0"/>
                  </a:lnTo>
                  <a:cubicBezTo>
                    <a:pt x="101" y="189"/>
                    <a:pt x="214" y="352"/>
                    <a:pt x="340" y="516"/>
                  </a:cubicBezTo>
                  <a:cubicBezTo>
                    <a:pt x="566" y="818"/>
                    <a:pt x="893" y="1233"/>
                    <a:pt x="1258" y="1685"/>
                  </a:cubicBezTo>
                  <a:cubicBezTo>
                    <a:pt x="1623" y="2138"/>
                    <a:pt x="1975" y="2528"/>
                    <a:pt x="2226" y="2804"/>
                  </a:cubicBezTo>
                  <a:cubicBezTo>
                    <a:pt x="2365" y="2968"/>
                    <a:pt x="2516" y="3106"/>
                    <a:pt x="2679" y="3232"/>
                  </a:cubicBezTo>
                  <a:cubicBezTo>
                    <a:pt x="2566" y="3056"/>
                    <a:pt x="2440" y="2892"/>
                    <a:pt x="2302" y="2742"/>
                  </a:cubicBezTo>
                  <a:lnTo>
                    <a:pt x="1359" y="1610"/>
                  </a:lnTo>
                  <a:lnTo>
                    <a:pt x="416" y="453"/>
                  </a:lnTo>
                  <a:cubicBezTo>
                    <a:pt x="290" y="289"/>
                    <a:pt x="151" y="139"/>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749900" y="3661975"/>
              <a:ext cx="56300" cy="131725"/>
            </a:xfrm>
            <a:custGeom>
              <a:avLst/>
              <a:gdLst/>
              <a:ahLst/>
              <a:cxnLst/>
              <a:rect l="l" t="t" r="r" b="b"/>
              <a:pathLst>
                <a:path w="2252" h="5269" extrusionOk="0">
                  <a:moveTo>
                    <a:pt x="1137" y="1"/>
                  </a:moveTo>
                  <a:cubicBezTo>
                    <a:pt x="1091" y="1"/>
                    <a:pt x="1046" y="26"/>
                    <a:pt x="1032" y="75"/>
                  </a:cubicBezTo>
                  <a:cubicBezTo>
                    <a:pt x="1" y="2565"/>
                    <a:pt x="2189" y="5269"/>
                    <a:pt x="2189" y="5269"/>
                  </a:cubicBezTo>
                  <a:cubicBezTo>
                    <a:pt x="2252" y="2037"/>
                    <a:pt x="1522" y="528"/>
                    <a:pt x="1233" y="50"/>
                  </a:cubicBezTo>
                  <a:cubicBezTo>
                    <a:pt x="1211" y="17"/>
                    <a:pt x="1174" y="1"/>
                    <a:pt x="113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781025" y="3691200"/>
              <a:ext cx="22675" cy="102500"/>
            </a:xfrm>
            <a:custGeom>
              <a:avLst/>
              <a:gdLst/>
              <a:ahLst/>
              <a:cxnLst/>
              <a:rect l="l" t="t" r="r" b="b"/>
              <a:pathLst>
                <a:path w="907" h="4100" extrusionOk="0">
                  <a:moveTo>
                    <a:pt x="1" y="0"/>
                  </a:moveTo>
                  <a:cubicBezTo>
                    <a:pt x="1" y="214"/>
                    <a:pt x="13" y="415"/>
                    <a:pt x="64" y="616"/>
                  </a:cubicBezTo>
                  <a:cubicBezTo>
                    <a:pt x="126" y="994"/>
                    <a:pt x="214" y="1509"/>
                    <a:pt x="340" y="2075"/>
                  </a:cubicBezTo>
                  <a:cubicBezTo>
                    <a:pt x="466" y="2641"/>
                    <a:pt x="592" y="3157"/>
                    <a:pt x="692" y="3521"/>
                  </a:cubicBezTo>
                  <a:cubicBezTo>
                    <a:pt x="743" y="3722"/>
                    <a:pt x="805" y="3911"/>
                    <a:pt x="906" y="4100"/>
                  </a:cubicBezTo>
                  <a:cubicBezTo>
                    <a:pt x="881" y="3898"/>
                    <a:pt x="843" y="3697"/>
                    <a:pt x="780" y="3496"/>
                  </a:cubicBezTo>
                  <a:cubicBezTo>
                    <a:pt x="692" y="3081"/>
                    <a:pt x="592" y="2591"/>
                    <a:pt x="466" y="2050"/>
                  </a:cubicBezTo>
                  <a:cubicBezTo>
                    <a:pt x="353" y="1509"/>
                    <a:pt x="252" y="1019"/>
                    <a:pt x="152" y="604"/>
                  </a:cubicBezTo>
                  <a:cubicBezTo>
                    <a:pt x="126" y="403"/>
                    <a:pt x="76" y="201"/>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775125" y="3920550"/>
              <a:ext cx="83275" cy="107050"/>
            </a:xfrm>
            <a:custGeom>
              <a:avLst/>
              <a:gdLst/>
              <a:ahLst/>
              <a:cxnLst/>
              <a:rect l="l" t="t" r="r" b="b"/>
              <a:pathLst>
                <a:path w="3331" h="4282" extrusionOk="0">
                  <a:moveTo>
                    <a:pt x="121" y="1"/>
                  </a:moveTo>
                  <a:cubicBezTo>
                    <a:pt x="56" y="1"/>
                    <a:pt x="1" y="53"/>
                    <a:pt x="10" y="119"/>
                  </a:cubicBezTo>
                  <a:cubicBezTo>
                    <a:pt x="186" y="2810"/>
                    <a:pt x="3330" y="4281"/>
                    <a:pt x="3330" y="4281"/>
                  </a:cubicBezTo>
                  <a:cubicBezTo>
                    <a:pt x="1972" y="1351"/>
                    <a:pt x="652" y="320"/>
                    <a:pt x="186" y="18"/>
                  </a:cubicBezTo>
                  <a:cubicBezTo>
                    <a:pt x="165" y="6"/>
                    <a:pt x="142" y="1"/>
                    <a:pt x="12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792350" y="3946150"/>
              <a:ext cx="65400" cy="82075"/>
            </a:xfrm>
            <a:custGeom>
              <a:avLst/>
              <a:gdLst/>
              <a:ahLst/>
              <a:cxnLst/>
              <a:rect l="l" t="t" r="r" b="b"/>
              <a:pathLst>
                <a:path w="2616" h="3283" extrusionOk="0">
                  <a:moveTo>
                    <a:pt x="0" y="0"/>
                  </a:moveTo>
                  <a:lnTo>
                    <a:pt x="0" y="0"/>
                  </a:lnTo>
                  <a:cubicBezTo>
                    <a:pt x="88" y="189"/>
                    <a:pt x="202" y="365"/>
                    <a:pt x="327" y="529"/>
                  </a:cubicBezTo>
                  <a:cubicBezTo>
                    <a:pt x="541" y="830"/>
                    <a:pt x="855" y="1258"/>
                    <a:pt x="1220" y="1711"/>
                  </a:cubicBezTo>
                  <a:cubicBezTo>
                    <a:pt x="1572" y="2163"/>
                    <a:pt x="1924" y="2566"/>
                    <a:pt x="2176" y="2855"/>
                  </a:cubicBezTo>
                  <a:cubicBezTo>
                    <a:pt x="2302" y="3006"/>
                    <a:pt x="2452" y="3157"/>
                    <a:pt x="2616" y="3282"/>
                  </a:cubicBezTo>
                  <a:cubicBezTo>
                    <a:pt x="2503" y="3106"/>
                    <a:pt x="2377" y="2943"/>
                    <a:pt x="2239" y="2792"/>
                  </a:cubicBezTo>
                  <a:lnTo>
                    <a:pt x="1321" y="1635"/>
                  </a:lnTo>
                  <a:lnTo>
                    <a:pt x="403" y="466"/>
                  </a:lnTo>
                  <a:cubicBezTo>
                    <a:pt x="277" y="302"/>
                    <a:pt x="151" y="139"/>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864975" y="3685525"/>
              <a:ext cx="150600" cy="389225"/>
            </a:xfrm>
            <a:custGeom>
              <a:avLst/>
              <a:gdLst/>
              <a:ahLst/>
              <a:cxnLst/>
              <a:rect l="l" t="t" r="r" b="b"/>
              <a:pathLst>
                <a:path w="6024" h="15569" extrusionOk="0">
                  <a:moveTo>
                    <a:pt x="6024" y="1"/>
                  </a:moveTo>
                  <a:lnTo>
                    <a:pt x="6011" y="13"/>
                  </a:lnTo>
                  <a:cubicBezTo>
                    <a:pt x="6012" y="16"/>
                    <a:pt x="6013" y="18"/>
                    <a:pt x="6014" y="20"/>
                  </a:cubicBezTo>
                  <a:lnTo>
                    <a:pt x="6014" y="20"/>
                  </a:lnTo>
                  <a:cubicBezTo>
                    <a:pt x="6017" y="14"/>
                    <a:pt x="6020" y="7"/>
                    <a:pt x="6024" y="1"/>
                  </a:cubicBezTo>
                  <a:close/>
                  <a:moveTo>
                    <a:pt x="6014" y="20"/>
                  </a:moveTo>
                  <a:lnTo>
                    <a:pt x="6014" y="20"/>
                  </a:lnTo>
                  <a:cubicBezTo>
                    <a:pt x="6005" y="39"/>
                    <a:pt x="5998" y="58"/>
                    <a:pt x="5998" y="76"/>
                  </a:cubicBezTo>
                  <a:cubicBezTo>
                    <a:pt x="5998" y="139"/>
                    <a:pt x="5986" y="215"/>
                    <a:pt x="5986" y="303"/>
                  </a:cubicBezTo>
                  <a:cubicBezTo>
                    <a:pt x="5961" y="516"/>
                    <a:pt x="5948" y="793"/>
                    <a:pt x="5910" y="1145"/>
                  </a:cubicBezTo>
                  <a:cubicBezTo>
                    <a:pt x="5860" y="1887"/>
                    <a:pt x="5785" y="2918"/>
                    <a:pt x="5697" y="4151"/>
                  </a:cubicBezTo>
                  <a:cubicBezTo>
                    <a:pt x="5470" y="5395"/>
                    <a:pt x="4829" y="6766"/>
                    <a:pt x="3974" y="8112"/>
                  </a:cubicBezTo>
                  <a:cubicBezTo>
                    <a:pt x="3345" y="9105"/>
                    <a:pt x="2691" y="10010"/>
                    <a:pt x="2125" y="10866"/>
                  </a:cubicBezTo>
                  <a:cubicBezTo>
                    <a:pt x="1610" y="11595"/>
                    <a:pt x="1144" y="12374"/>
                    <a:pt x="742" y="13179"/>
                  </a:cubicBezTo>
                  <a:cubicBezTo>
                    <a:pt x="478" y="13733"/>
                    <a:pt x="264" y="14311"/>
                    <a:pt x="126" y="14915"/>
                  </a:cubicBezTo>
                  <a:cubicBezTo>
                    <a:pt x="76" y="15128"/>
                    <a:pt x="38" y="15292"/>
                    <a:pt x="25" y="15405"/>
                  </a:cubicBezTo>
                  <a:cubicBezTo>
                    <a:pt x="13" y="15455"/>
                    <a:pt x="0" y="15518"/>
                    <a:pt x="0" y="15568"/>
                  </a:cubicBezTo>
                  <a:cubicBezTo>
                    <a:pt x="25" y="15518"/>
                    <a:pt x="38" y="15468"/>
                    <a:pt x="50" y="15405"/>
                  </a:cubicBezTo>
                  <a:cubicBezTo>
                    <a:pt x="76" y="15292"/>
                    <a:pt x="113" y="15128"/>
                    <a:pt x="164" y="14927"/>
                  </a:cubicBezTo>
                  <a:cubicBezTo>
                    <a:pt x="340" y="14336"/>
                    <a:pt x="553" y="13770"/>
                    <a:pt x="818" y="13230"/>
                  </a:cubicBezTo>
                  <a:cubicBezTo>
                    <a:pt x="1233" y="12425"/>
                    <a:pt x="1710" y="11658"/>
                    <a:pt x="2226" y="10916"/>
                  </a:cubicBezTo>
                  <a:cubicBezTo>
                    <a:pt x="2804" y="10073"/>
                    <a:pt x="3458" y="9168"/>
                    <a:pt x="4087" y="8175"/>
                  </a:cubicBezTo>
                  <a:cubicBezTo>
                    <a:pt x="4955" y="6816"/>
                    <a:pt x="5596" y="5421"/>
                    <a:pt x="5822" y="4163"/>
                  </a:cubicBezTo>
                  <a:cubicBezTo>
                    <a:pt x="5885" y="2931"/>
                    <a:pt x="5935" y="1900"/>
                    <a:pt x="5973" y="1158"/>
                  </a:cubicBezTo>
                  <a:cubicBezTo>
                    <a:pt x="5998" y="806"/>
                    <a:pt x="6011" y="516"/>
                    <a:pt x="6011" y="315"/>
                  </a:cubicBezTo>
                  <a:lnTo>
                    <a:pt x="6011" y="89"/>
                  </a:lnTo>
                  <a:cubicBezTo>
                    <a:pt x="6022" y="66"/>
                    <a:pt x="6023" y="43"/>
                    <a:pt x="6014" y="2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944200" y="3749500"/>
              <a:ext cx="57550" cy="134125"/>
            </a:xfrm>
            <a:custGeom>
              <a:avLst/>
              <a:gdLst/>
              <a:ahLst/>
              <a:cxnLst/>
              <a:rect l="l" t="t" r="r" b="b"/>
              <a:pathLst>
                <a:path w="2302" h="5365" extrusionOk="0">
                  <a:moveTo>
                    <a:pt x="537" y="0"/>
                  </a:moveTo>
                  <a:cubicBezTo>
                    <a:pt x="489" y="0"/>
                    <a:pt x="443" y="30"/>
                    <a:pt x="428" y="83"/>
                  </a:cubicBezTo>
                  <a:cubicBezTo>
                    <a:pt x="277" y="623"/>
                    <a:pt x="0" y="2271"/>
                    <a:pt x="968" y="5364"/>
                  </a:cubicBezTo>
                  <a:cubicBezTo>
                    <a:pt x="968" y="5364"/>
                    <a:pt x="2301" y="2145"/>
                    <a:pt x="629" y="45"/>
                  </a:cubicBezTo>
                  <a:cubicBezTo>
                    <a:pt x="603" y="14"/>
                    <a:pt x="569" y="0"/>
                    <a:pt x="53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962100" y="3778600"/>
              <a:ext cx="8200" cy="104700"/>
            </a:xfrm>
            <a:custGeom>
              <a:avLst/>
              <a:gdLst/>
              <a:ahLst/>
              <a:cxnLst/>
              <a:rect l="l" t="t" r="r" b="b"/>
              <a:pathLst>
                <a:path w="328" h="4188" extrusionOk="0">
                  <a:moveTo>
                    <a:pt x="13" y="0"/>
                  </a:moveTo>
                  <a:lnTo>
                    <a:pt x="13" y="0"/>
                  </a:lnTo>
                  <a:cubicBezTo>
                    <a:pt x="1" y="201"/>
                    <a:pt x="1" y="415"/>
                    <a:pt x="26" y="616"/>
                  </a:cubicBezTo>
                  <a:cubicBezTo>
                    <a:pt x="51" y="1044"/>
                    <a:pt x="89" y="1547"/>
                    <a:pt x="127" y="2100"/>
                  </a:cubicBezTo>
                  <a:cubicBezTo>
                    <a:pt x="164" y="2653"/>
                    <a:pt x="202" y="3144"/>
                    <a:pt x="227" y="3571"/>
                  </a:cubicBezTo>
                  <a:cubicBezTo>
                    <a:pt x="227" y="3785"/>
                    <a:pt x="240" y="3986"/>
                    <a:pt x="277" y="4187"/>
                  </a:cubicBezTo>
                  <a:cubicBezTo>
                    <a:pt x="315" y="3986"/>
                    <a:pt x="328" y="3785"/>
                    <a:pt x="315" y="3571"/>
                  </a:cubicBezTo>
                  <a:cubicBezTo>
                    <a:pt x="315" y="3181"/>
                    <a:pt x="303" y="2666"/>
                    <a:pt x="265" y="2087"/>
                  </a:cubicBezTo>
                  <a:cubicBezTo>
                    <a:pt x="215" y="1509"/>
                    <a:pt x="164" y="981"/>
                    <a:pt x="114" y="616"/>
                  </a:cubicBezTo>
                  <a:cubicBezTo>
                    <a:pt x="101" y="402"/>
                    <a:pt x="64" y="201"/>
                    <a:pt x="1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950800" y="3749675"/>
              <a:ext cx="30200" cy="133950"/>
            </a:xfrm>
            <a:custGeom>
              <a:avLst/>
              <a:gdLst/>
              <a:ahLst/>
              <a:cxnLst/>
              <a:rect l="l" t="t" r="r" b="b"/>
              <a:pathLst>
                <a:path w="1208" h="5358" extrusionOk="0">
                  <a:moveTo>
                    <a:pt x="264" y="0"/>
                  </a:moveTo>
                  <a:cubicBezTo>
                    <a:pt x="266" y="0"/>
                    <a:pt x="268" y="0"/>
                    <a:pt x="271" y="0"/>
                  </a:cubicBezTo>
                  <a:lnTo>
                    <a:pt x="271" y="0"/>
                  </a:lnTo>
                  <a:cubicBezTo>
                    <a:pt x="273" y="0"/>
                    <a:pt x="275" y="0"/>
                    <a:pt x="277" y="0"/>
                  </a:cubicBezTo>
                  <a:close/>
                  <a:moveTo>
                    <a:pt x="271" y="0"/>
                  </a:moveTo>
                  <a:cubicBezTo>
                    <a:pt x="222" y="2"/>
                    <a:pt x="176" y="27"/>
                    <a:pt x="164" y="76"/>
                  </a:cubicBezTo>
                  <a:cubicBezTo>
                    <a:pt x="50" y="516"/>
                    <a:pt x="0" y="981"/>
                    <a:pt x="0" y="1434"/>
                  </a:cubicBezTo>
                  <a:cubicBezTo>
                    <a:pt x="0" y="2314"/>
                    <a:pt x="164" y="3609"/>
                    <a:pt x="704" y="5357"/>
                  </a:cubicBezTo>
                  <a:cubicBezTo>
                    <a:pt x="704" y="5357"/>
                    <a:pt x="704" y="5344"/>
                    <a:pt x="717" y="5319"/>
                  </a:cubicBezTo>
                  <a:cubicBezTo>
                    <a:pt x="704" y="5244"/>
                    <a:pt x="692" y="5030"/>
                    <a:pt x="679" y="4741"/>
                  </a:cubicBezTo>
                  <a:cubicBezTo>
                    <a:pt x="654" y="4313"/>
                    <a:pt x="616" y="3810"/>
                    <a:pt x="579" y="3257"/>
                  </a:cubicBezTo>
                  <a:cubicBezTo>
                    <a:pt x="541" y="2704"/>
                    <a:pt x="503" y="2201"/>
                    <a:pt x="478" y="1786"/>
                  </a:cubicBezTo>
                  <a:cubicBezTo>
                    <a:pt x="453" y="1572"/>
                    <a:pt x="440" y="1371"/>
                    <a:pt x="465" y="1170"/>
                  </a:cubicBezTo>
                  <a:lnTo>
                    <a:pt x="465" y="1170"/>
                  </a:lnTo>
                  <a:cubicBezTo>
                    <a:pt x="516" y="1358"/>
                    <a:pt x="553" y="1572"/>
                    <a:pt x="566" y="1773"/>
                  </a:cubicBezTo>
                  <a:cubicBezTo>
                    <a:pt x="616" y="2150"/>
                    <a:pt x="667" y="2679"/>
                    <a:pt x="704" y="3257"/>
                  </a:cubicBezTo>
                  <a:cubicBezTo>
                    <a:pt x="755" y="3835"/>
                    <a:pt x="767" y="4351"/>
                    <a:pt x="767" y="4741"/>
                  </a:cubicBezTo>
                  <a:cubicBezTo>
                    <a:pt x="767" y="4955"/>
                    <a:pt x="767" y="5131"/>
                    <a:pt x="755" y="5231"/>
                  </a:cubicBezTo>
                  <a:cubicBezTo>
                    <a:pt x="1044" y="4426"/>
                    <a:pt x="1195" y="3584"/>
                    <a:pt x="1207" y="2729"/>
                  </a:cubicBezTo>
                  <a:cubicBezTo>
                    <a:pt x="1207" y="1836"/>
                    <a:pt x="1006" y="855"/>
                    <a:pt x="365" y="50"/>
                  </a:cubicBezTo>
                  <a:cubicBezTo>
                    <a:pt x="341" y="15"/>
                    <a:pt x="306" y="2"/>
                    <a:pt x="271" y="0"/>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962100" y="3778600"/>
              <a:ext cx="7900" cy="103750"/>
            </a:xfrm>
            <a:custGeom>
              <a:avLst/>
              <a:gdLst/>
              <a:ahLst/>
              <a:cxnLst/>
              <a:rect l="l" t="t" r="r" b="b"/>
              <a:pathLst>
                <a:path w="316" h="4150" extrusionOk="0">
                  <a:moveTo>
                    <a:pt x="13" y="0"/>
                  </a:moveTo>
                  <a:lnTo>
                    <a:pt x="13" y="0"/>
                  </a:lnTo>
                  <a:cubicBezTo>
                    <a:pt x="1" y="201"/>
                    <a:pt x="1" y="415"/>
                    <a:pt x="26" y="616"/>
                  </a:cubicBezTo>
                  <a:cubicBezTo>
                    <a:pt x="51" y="1044"/>
                    <a:pt x="89" y="1547"/>
                    <a:pt x="127" y="2100"/>
                  </a:cubicBezTo>
                  <a:cubicBezTo>
                    <a:pt x="164" y="2653"/>
                    <a:pt x="202" y="3144"/>
                    <a:pt x="227" y="3571"/>
                  </a:cubicBezTo>
                  <a:cubicBezTo>
                    <a:pt x="252" y="3873"/>
                    <a:pt x="252" y="4074"/>
                    <a:pt x="277" y="4150"/>
                  </a:cubicBezTo>
                  <a:lnTo>
                    <a:pt x="303" y="4074"/>
                  </a:lnTo>
                  <a:cubicBezTo>
                    <a:pt x="315" y="3961"/>
                    <a:pt x="315" y="3798"/>
                    <a:pt x="315" y="3571"/>
                  </a:cubicBezTo>
                  <a:cubicBezTo>
                    <a:pt x="315" y="3194"/>
                    <a:pt x="303" y="2666"/>
                    <a:pt x="265" y="2087"/>
                  </a:cubicBezTo>
                  <a:cubicBezTo>
                    <a:pt x="215" y="1509"/>
                    <a:pt x="164" y="981"/>
                    <a:pt x="114" y="616"/>
                  </a:cubicBezTo>
                  <a:cubicBezTo>
                    <a:pt x="101" y="402"/>
                    <a:pt x="76" y="201"/>
                    <a:pt x="13" y="0"/>
                  </a:cubicBez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834775" y="3944350"/>
              <a:ext cx="57250" cy="132600"/>
            </a:xfrm>
            <a:custGeom>
              <a:avLst/>
              <a:gdLst/>
              <a:ahLst/>
              <a:cxnLst/>
              <a:rect l="l" t="t" r="r" b="b"/>
              <a:pathLst>
                <a:path w="2290" h="5304" extrusionOk="0">
                  <a:moveTo>
                    <a:pt x="358" y="0"/>
                  </a:moveTo>
                  <a:cubicBezTo>
                    <a:pt x="307" y="0"/>
                    <a:pt x="256" y="34"/>
                    <a:pt x="240" y="98"/>
                  </a:cubicBezTo>
                  <a:cubicBezTo>
                    <a:pt x="139" y="638"/>
                    <a:pt x="1" y="2311"/>
                    <a:pt x="1221" y="5304"/>
                  </a:cubicBezTo>
                  <a:cubicBezTo>
                    <a:pt x="1221" y="5304"/>
                    <a:pt x="2290" y="1996"/>
                    <a:pt x="441" y="35"/>
                  </a:cubicBezTo>
                  <a:cubicBezTo>
                    <a:pt x="418" y="12"/>
                    <a:pt x="388" y="0"/>
                    <a:pt x="35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850500" y="3972875"/>
              <a:ext cx="16075" cy="104075"/>
            </a:xfrm>
            <a:custGeom>
              <a:avLst/>
              <a:gdLst/>
              <a:ahLst/>
              <a:cxnLst/>
              <a:rect l="l" t="t" r="r" b="b"/>
              <a:pathLst>
                <a:path w="643" h="4163" extrusionOk="0">
                  <a:moveTo>
                    <a:pt x="13" y="0"/>
                  </a:moveTo>
                  <a:lnTo>
                    <a:pt x="1" y="13"/>
                  </a:lnTo>
                  <a:cubicBezTo>
                    <a:pt x="5" y="24"/>
                    <a:pt x="9" y="35"/>
                    <a:pt x="14" y="46"/>
                  </a:cubicBezTo>
                  <a:lnTo>
                    <a:pt x="14" y="46"/>
                  </a:lnTo>
                  <a:cubicBezTo>
                    <a:pt x="13" y="30"/>
                    <a:pt x="13" y="15"/>
                    <a:pt x="13" y="0"/>
                  </a:cubicBezTo>
                  <a:close/>
                  <a:moveTo>
                    <a:pt x="14" y="46"/>
                  </a:moveTo>
                  <a:cubicBezTo>
                    <a:pt x="15" y="243"/>
                    <a:pt x="29" y="429"/>
                    <a:pt x="76" y="616"/>
                  </a:cubicBezTo>
                  <a:lnTo>
                    <a:pt x="290" y="2088"/>
                  </a:lnTo>
                  <a:lnTo>
                    <a:pt x="516" y="3546"/>
                  </a:lnTo>
                  <a:cubicBezTo>
                    <a:pt x="529" y="3760"/>
                    <a:pt x="567" y="3961"/>
                    <a:pt x="617" y="4163"/>
                  </a:cubicBezTo>
                  <a:cubicBezTo>
                    <a:pt x="642" y="3949"/>
                    <a:pt x="629" y="3748"/>
                    <a:pt x="604" y="3546"/>
                  </a:cubicBezTo>
                  <a:cubicBezTo>
                    <a:pt x="579" y="3169"/>
                    <a:pt x="516" y="2641"/>
                    <a:pt x="428" y="2063"/>
                  </a:cubicBezTo>
                  <a:cubicBezTo>
                    <a:pt x="340" y="1497"/>
                    <a:pt x="240" y="981"/>
                    <a:pt x="164" y="604"/>
                  </a:cubicBezTo>
                  <a:cubicBezTo>
                    <a:pt x="129" y="414"/>
                    <a:pt x="82" y="225"/>
                    <a:pt x="14" y="46"/>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839200" y="3944250"/>
              <a:ext cx="33650" cy="132700"/>
            </a:xfrm>
            <a:custGeom>
              <a:avLst/>
              <a:gdLst/>
              <a:ahLst/>
              <a:cxnLst/>
              <a:rect l="l" t="t" r="r" b="b"/>
              <a:pathLst>
                <a:path w="1346" h="5308" extrusionOk="0">
                  <a:moveTo>
                    <a:pt x="176" y="1"/>
                  </a:moveTo>
                  <a:cubicBezTo>
                    <a:pt x="126" y="1"/>
                    <a:pt x="75" y="39"/>
                    <a:pt x="63" y="102"/>
                  </a:cubicBezTo>
                  <a:cubicBezTo>
                    <a:pt x="25" y="328"/>
                    <a:pt x="0" y="567"/>
                    <a:pt x="0" y="806"/>
                  </a:cubicBezTo>
                  <a:lnTo>
                    <a:pt x="0" y="894"/>
                  </a:lnTo>
                  <a:cubicBezTo>
                    <a:pt x="0" y="1761"/>
                    <a:pt x="189" y="3208"/>
                    <a:pt x="1044" y="5308"/>
                  </a:cubicBezTo>
                  <a:cubicBezTo>
                    <a:pt x="1044" y="5308"/>
                    <a:pt x="1044" y="5295"/>
                    <a:pt x="1056" y="5270"/>
                  </a:cubicBezTo>
                  <a:cubicBezTo>
                    <a:pt x="1031" y="5194"/>
                    <a:pt x="1006" y="4981"/>
                    <a:pt x="968" y="4691"/>
                  </a:cubicBezTo>
                  <a:lnTo>
                    <a:pt x="742" y="3233"/>
                  </a:lnTo>
                  <a:lnTo>
                    <a:pt x="516" y="1761"/>
                  </a:lnTo>
                  <a:cubicBezTo>
                    <a:pt x="478" y="1560"/>
                    <a:pt x="453" y="1359"/>
                    <a:pt x="453" y="1145"/>
                  </a:cubicBezTo>
                  <a:lnTo>
                    <a:pt x="453" y="1145"/>
                  </a:lnTo>
                  <a:cubicBezTo>
                    <a:pt x="528" y="1334"/>
                    <a:pt x="578" y="1535"/>
                    <a:pt x="616" y="1749"/>
                  </a:cubicBezTo>
                  <a:cubicBezTo>
                    <a:pt x="692" y="2114"/>
                    <a:pt x="792" y="2629"/>
                    <a:pt x="880" y="3208"/>
                  </a:cubicBezTo>
                  <a:cubicBezTo>
                    <a:pt x="968" y="3773"/>
                    <a:pt x="1031" y="4302"/>
                    <a:pt x="1056" y="4679"/>
                  </a:cubicBezTo>
                  <a:cubicBezTo>
                    <a:pt x="1069" y="4893"/>
                    <a:pt x="1081" y="5069"/>
                    <a:pt x="1081" y="5169"/>
                  </a:cubicBezTo>
                  <a:cubicBezTo>
                    <a:pt x="1258" y="4515"/>
                    <a:pt x="1346" y="3849"/>
                    <a:pt x="1346" y="3170"/>
                  </a:cubicBezTo>
                  <a:cubicBezTo>
                    <a:pt x="1346" y="2139"/>
                    <a:pt x="1119" y="944"/>
                    <a:pt x="264" y="39"/>
                  </a:cubicBezTo>
                  <a:cubicBezTo>
                    <a:pt x="252" y="14"/>
                    <a:pt x="214" y="1"/>
                    <a:pt x="189" y="1"/>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850500" y="3973175"/>
              <a:ext cx="15750" cy="102825"/>
            </a:xfrm>
            <a:custGeom>
              <a:avLst/>
              <a:gdLst/>
              <a:ahLst/>
              <a:cxnLst/>
              <a:rect l="l" t="t" r="r" b="b"/>
              <a:pathLst>
                <a:path w="630" h="4113" extrusionOk="0">
                  <a:moveTo>
                    <a:pt x="1" y="1"/>
                  </a:moveTo>
                  <a:cubicBezTo>
                    <a:pt x="1" y="202"/>
                    <a:pt x="26" y="403"/>
                    <a:pt x="64" y="604"/>
                  </a:cubicBezTo>
                  <a:lnTo>
                    <a:pt x="290" y="2076"/>
                  </a:lnTo>
                  <a:lnTo>
                    <a:pt x="504" y="3534"/>
                  </a:lnTo>
                  <a:cubicBezTo>
                    <a:pt x="554" y="3836"/>
                    <a:pt x="579" y="4037"/>
                    <a:pt x="604" y="4113"/>
                  </a:cubicBezTo>
                  <a:cubicBezTo>
                    <a:pt x="604" y="4088"/>
                    <a:pt x="617" y="4062"/>
                    <a:pt x="629" y="4025"/>
                  </a:cubicBezTo>
                  <a:cubicBezTo>
                    <a:pt x="629" y="3924"/>
                    <a:pt x="629" y="3748"/>
                    <a:pt x="604" y="3534"/>
                  </a:cubicBezTo>
                  <a:cubicBezTo>
                    <a:pt x="567" y="3145"/>
                    <a:pt x="504" y="2629"/>
                    <a:pt x="416" y="2051"/>
                  </a:cubicBezTo>
                  <a:cubicBezTo>
                    <a:pt x="328" y="1485"/>
                    <a:pt x="240" y="969"/>
                    <a:pt x="164" y="592"/>
                  </a:cubicBezTo>
                  <a:cubicBezTo>
                    <a:pt x="126" y="391"/>
                    <a:pt x="76" y="189"/>
                    <a:pt x="1" y="1"/>
                  </a:cubicBez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a:off x="1010825" y="3665975"/>
              <a:ext cx="71400" cy="119550"/>
            </a:xfrm>
            <a:custGeom>
              <a:avLst/>
              <a:gdLst/>
              <a:ahLst/>
              <a:cxnLst/>
              <a:rect l="l" t="t" r="r" b="b"/>
              <a:pathLst>
                <a:path w="2856" h="4782" extrusionOk="0">
                  <a:moveTo>
                    <a:pt x="2446" y="0"/>
                  </a:moveTo>
                  <a:cubicBezTo>
                    <a:pt x="2421" y="0"/>
                    <a:pt x="2397" y="9"/>
                    <a:pt x="2378" y="28"/>
                  </a:cubicBezTo>
                  <a:cubicBezTo>
                    <a:pt x="1963" y="406"/>
                    <a:pt x="843" y="1651"/>
                    <a:pt x="1" y="4782"/>
                  </a:cubicBezTo>
                  <a:cubicBezTo>
                    <a:pt x="1" y="4782"/>
                    <a:pt x="2855" y="2782"/>
                    <a:pt x="2566" y="104"/>
                  </a:cubicBezTo>
                  <a:cubicBezTo>
                    <a:pt x="2557" y="43"/>
                    <a:pt x="2501" y="0"/>
                    <a:pt x="244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8"/>
            <p:cNvSpPr/>
            <p:nvPr/>
          </p:nvSpPr>
          <p:spPr>
            <a:xfrm>
              <a:off x="1010825" y="3666050"/>
              <a:ext cx="64800" cy="119475"/>
            </a:xfrm>
            <a:custGeom>
              <a:avLst/>
              <a:gdLst/>
              <a:ahLst/>
              <a:cxnLst/>
              <a:rect l="l" t="t" r="r" b="b"/>
              <a:pathLst>
                <a:path w="2592" h="4779" extrusionOk="0">
                  <a:moveTo>
                    <a:pt x="2453" y="0"/>
                  </a:moveTo>
                  <a:cubicBezTo>
                    <a:pt x="2428" y="0"/>
                    <a:pt x="2390" y="13"/>
                    <a:pt x="2378" y="25"/>
                  </a:cubicBezTo>
                  <a:cubicBezTo>
                    <a:pt x="1963" y="403"/>
                    <a:pt x="843" y="1648"/>
                    <a:pt x="1" y="4779"/>
                  </a:cubicBezTo>
                  <a:cubicBezTo>
                    <a:pt x="1" y="4779"/>
                    <a:pt x="2579" y="2968"/>
                    <a:pt x="2591" y="491"/>
                  </a:cubicBezTo>
                  <a:cubicBezTo>
                    <a:pt x="2591" y="365"/>
                    <a:pt x="2579" y="239"/>
                    <a:pt x="2566" y="101"/>
                  </a:cubicBezTo>
                  <a:cubicBezTo>
                    <a:pt x="2566" y="51"/>
                    <a:pt x="2516" y="0"/>
                    <a:pt x="2453" y="0"/>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1011775" y="3693700"/>
              <a:ext cx="50325" cy="91825"/>
            </a:xfrm>
            <a:custGeom>
              <a:avLst/>
              <a:gdLst/>
              <a:ahLst/>
              <a:cxnLst/>
              <a:rect l="l" t="t" r="r" b="b"/>
              <a:pathLst>
                <a:path w="2013" h="3673" extrusionOk="0">
                  <a:moveTo>
                    <a:pt x="2013" y="1"/>
                  </a:moveTo>
                  <a:lnTo>
                    <a:pt x="2013" y="1"/>
                  </a:lnTo>
                  <a:cubicBezTo>
                    <a:pt x="1887" y="164"/>
                    <a:pt x="1786" y="340"/>
                    <a:pt x="1698" y="529"/>
                  </a:cubicBezTo>
                  <a:lnTo>
                    <a:pt x="994" y="1824"/>
                  </a:lnTo>
                  <a:lnTo>
                    <a:pt x="277" y="3132"/>
                  </a:lnTo>
                  <a:cubicBezTo>
                    <a:pt x="164" y="3308"/>
                    <a:pt x="76" y="3484"/>
                    <a:pt x="1" y="3673"/>
                  </a:cubicBezTo>
                  <a:cubicBezTo>
                    <a:pt x="139" y="3522"/>
                    <a:pt x="252" y="3358"/>
                    <a:pt x="353" y="3182"/>
                  </a:cubicBezTo>
                  <a:cubicBezTo>
                    <a:pt x="566" y="2855"/>
                    <a:pt x="831" y="2403"/>
                    <a:pt x="1107" y="1887"/>
                  </a:cubicBezTo>
                  <a:cubicBezTo>
                    <a:pt x="1384" y="1384"/>
                    <a:pt x="1623" y="906"/>
                    <a:pt x="1774" y="567"/>
                  </a:cubicBezTo>
                  <a:cubicBezTo>
                    <a:pt x="1874" y="391"/>
                    <a:pt x="1950" y="189"/>
                    <a:pt x="20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893900" y="3914300"/>
              <a:ext cx="109625" cy="80600"/>
            </a:xfrm>
            <a:custGeom>
              <a:avLst/>
              <a:gdLst/>
              <a:ahLst/>
              <a:cxnLst/>
              <a:rect l="l" t="t" r="r" b="b"/>
              <a:pathLst>
                <a:path w="4385" h="3224" extrusionOk="0">
                  <a:moveTo>
                    <a:pt x="4247" y="0"/>
                  </a:moveTo>
                  <a:cubicBezTo>
                    <a:pt x="4236" y="0"/>
                    <a:pt x="4224" y="1"/>
                    <a:pt x="4213" y="4"/>
                  </a:cubicBezTo>
                  <a:cubicBezTo>
                    <a:pt x="3684" y="168"/>
                    <a:pt x="2125" y="797"/>
                    <a:pt x="0" y="3223"/>
                  </a:cubicBezTo>
                  <a:cubicBezTo>
                    <a:pt x="0" y="3223"/>
                    <a:pt x="3433" y="2695"/>
                    <a:pt x="4351" y="168"/>
                  </a:cubicBezTo>
                  <a:cubicBezTo>
                    <a:pt x="4384" y="79"/>
                    <a:pt x="4329" y="0"/>
                    <a:pt x="42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893900" y="3914400"/>
              <a:ext cx="109100" cy="80500"/>
            </a:xfrm>
            <a:custGeom>
              <a:avLst/>
              <a:gdLst/>
              <a:ahLst/>
              <a:cxnLst/>
              <a:rect l="l" t="t" r="r" b="b"/>
              <a:pathLst>
                <a:path w="4364" h="3220" extrusionOk="0">
                  <a:moveTo>
                    <a:pt x="4213" y="0"/>
                  </a:moveTo>
                  <a:cubicBezTo>
                    <a:pt x="3722" y="151"/>
                    <a:pt x="2326" y="705"/>
                    <a:pt x="402" y="2767"/>
                  </a:cubicBezTo>
                  <a:cubicBezTo>
                    <a:pt x="289" y="2893"/>
                    <a:pt x="164" y="3031"/>
                    <a:pt x="38" y="3182"/>
                  </a:cubicBezTo>
                  <a:lnTo>
                    <a:pt x="0" y="3219"/>
                  </a:lnTo>
                  <a:cubicBezTo>
                    <a:pt x="0" y="3219"/>
                    <a:pt x="3433" y="2679"/>
                    <a:pt x="4351" y="151"/>
                  </a:cubicBezTo>
                  <a:cubicBezTo>
                    <a:pt x="4364" y="139"/>
                    <a:pt x="4364" y="126"/>
                    <a:pt x="4351" y="114"/>
                  </a:cubicBezTo>
                  <a:cubicBezTo>
                    <a:pt x="4351" y="51"/>
                    <a:pt x="4301" y="0"/>
                    <a:pt x="4238" y="0"/>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894525" y="3935150"/>
              <a:ext cx="85850" cy="60375"/>
            </a:xfrm>
            <a:custGeom>
              <a:avLst/>
              <a:gdLst/>
              <a:ahLst/>
              <a:cxnLst/>
              <a:rect l="l" t="t" r="r" b="b"/>
              <a:pathLst>
                <a:path w="3434" h="2415" extrusionOk="0">
                  <a:moveTo>
                    <a:pt x="3433" y="0"/>
                  </a:moveTo>
                  <a:lnTo>
                    <a:pt x="3433" y="0"/>
                  </a:lnTo>
                  <a:cubicBezTo>
                    <a:pt x="3245" y="88"/>
                    <a:pt x="3068" y="201"/>
                    <a:pt x="2905" y="327"/>
                  </a:cubicBezTo>
                  <a:lnTo>
                    <a:pt x="1698" y="1195"/>
                  </a:lnTo>
                  <a:lnTo>
                    <a:pt x="491" y="2050"/>
                  </a:lnTo>
                  <a:cubicBezTo>
                    <a:pt x="315" y="2151"/>
                    <a:pt x="151" y="2276"/>
                    <a:pt x="0" y="2415"/>
                  </a:cubicBezTo>
                  <a:cubicBezTo>
                    <a:pt x="189" y="2339"/>
                    <a:pt x="377" y="2239"/>
                    <a:pt x="541" y="2125"/>
                  </a:cubicBezTo>
                  <a:cubicBezTo>
                    <a:pt x="868" y="1924"/>
                    <a:pt x="1308" y="1635"/>
                    <a:pt x="1773" y="1295"/>
                  </a:cubicBezTo>
                  <a:cubicBezTo>
                    <a:pt x="2251" y="956"/>
                    <a:pt x="2666" y="642"/>
                    <a:pt x="2968" y="403"/>
                  </a:cubicBezTo>
                  <a:cubicBezTo>
                    <a:pt x="3131" y="290"/>
                    <a:pt x="3295" y="151"/>
                    <a:pt x="343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787000" y="4153000"/>
              <a:ext cx="155950" cy="168850"/>
            </a:xfrm>
            <a:custGeom>
              <a:avLst/>
              <a:gdLst/>
              <a:ahLst/>
              <a:cxnLst/>
              <a:rect l="l" t="t" r="r" b="b"/>
              <a:pathLst>
                <a:path w="6238" h="6754" extrusionOk="0">
                  <a:moveTo>
                    <a:pt x="994" y="1"/>
                  </a:moveTo>
                  <a:lnTo>
                    <a:pt x="1" y="6753"/>
                  </a:lnTo>
                  <a:lnTo>
                    <a:pt x="6238" y="6753"/>
                  </a:lnTo>
                  <a:lnTo>
                    <a:pt x="5433"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803350" y="4203625"/>
              <a:ext cx="125775" cy="3475"/>
            </a:xfrm>
            <a:custGeom>
              <a:avLst/>
              <a:gdLst/>
              <a:ahLst/>
              <a:cxnLst/>
              <a:rect l="l" t="t" r="r" b="b"/>
              <a:pathLst>
                <a:path w="5031" h="139" extrusionOk="0">
                  <a:moveTo>
                    <a:pt x="2515" y="0"/>
                  </a:moveTo>
                  <a:cubicBezTo>
                    <a:pt x="1120" y="0"/>
                    <a:pt x="1" y="25"/>
                    <a:pt x="1" y="63"/>
                  </a:cubicBezTo>
                  <a:cubicBezTo>
                    <a:pt x="1" y="101"/>
                    <a:pt x="1120" y="138"/>
                    <a:pt x="2515" y="138"/>
                  </a:cubicBezTo>
                  <a:cubicBezTo>
                    <a:pt x="3899" y="138"/>
                    <a:pt x="5030" y="101"/>
                    <a:pt x="5030" y="63"/>
                  </a:cubicBezTo>
                  <a:cubicBezTo>
                    <a:pt x="5030" y="25"/>
                    <a:pt x="3899" y="0"/>
                    <a:pt x="251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802100" y="4217125"/>
              <a:ext cx="130175" cy="3175"/>
            </a:xfrm>
            <a:custGeom>
              <a:avLst/>
              <a:gdLst/>
              <a:ahLst/>
              <a:cxnLst/>
              <a:rect l="l" t="t" r="r" b="b"/>
              <a:pathLst>
                <a:path w="5207" h="127" extrusionOk="0">
                  <a:moveTo>
                    <a:pt x="2603" y="1"/>
                  </a:moveTo>
                  <a:cubicBezTo>
                    <a:pt x="1157" y="1"/>
                    <a:pt x="0" y="26"/>
                    <a:pt x="0" y="64"/>
                  </a:cubicBezTo>
                  <a:cubicBezTo>
                    <a:pt x="0" y="101"/>
                    <a:pt x="1157" y="127"/>
                    <a:pt x="2603" y="127"/>
                  </a:cubicBezTo>
                  <a:cubicBezTo>
                    <a:pt x="4037" y="127"/>
                    <a:pt x="5206" y="101"/>
                    <a:pt x="5206" y="64"/>
                  </a:cubicBezTo>
                  <a:cubicBezTo>
                    <a:pt x="5206" y="26"/>
                    <a:pt x="4037" y="1"/>
                    <a:pt x="260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p:cNvPicPr>
            <a:picLocks noChangeAspect="1" noChangeArrowheads="1"/>
          </p:cNvPicPr>
          <p:nvPr/>
        </p:nvPicPr>
        <p:blipFill>
          <a:blip r:embed="rId3"/>
          <a:srcRect/>
          <a:stretch>
            <a:fillRect/>
          </a:stretch>
        </p:blipFill>
        <p:spPr bwMode="auto">
          <a:xfrm>
            <a:off x="3643306" y="1214428"/>
            <a:ext cx="5214974" cy="3714776"/>
          </a:xfrm>
          <a:prstGeom prst="rect">
            <a:avLst/>
          </a:prstGeom>
          <a:noFill/>
          <a:ln w="9525">
            <a:noFill/>
            <a:miter lim="800000"/>
            <a:headEnd/>
            <a:tailEnd/>
          </a:ln>
          <a:effectLst/>
        </p:spPr>
      </p:pic>
      <p:sp>
        <p:nvSpPr>
          <p:cNvPr id="252" name="TextBox 251"/>
          <p:cNvSpPr txBox="1"/>
          <p:nvPr/>
        </p:nvSpPr>
        <p:spPr>
          <a:xfrm>
            <a:off x="3786182" y="1285866"/>
            <a:ext cx="5214974" cy="3108543"/>
          </a:xfrm>
          <a:prstGeom prst="rect">
            <a:avLst/>
          </a:prstGeom>
          <a:noFill/>
        </p:spPr>
        <p:txBody>
          <a:bodyPr wrap="square" rtlCol="0">
            <a:spAutoFit/>
          </a:bodyPr>
          <a:lstStyle/>
          <a:p>
            <a:r>
              <a:rPr lang="en-US" dirty="0" smtClean="0">
                <a:solidFill>
                  <a:schemeClr val="tx1"/>
                </a:solidFill>
              </a:rPr>
              <a:t>Twitter sentiment analysis provides many exciting opportunities. Being able to analyze tweets in real-time, and determine the sentiment that underlies each message, adds a new dimension to social media monitoring.</a:t>
            </a:r>
            <a:endParaRPr lang="id-ID" dirty="0" smtClean="0">
              <a:solidFill>
                <a:schemeClr val="tx1"/>
              </a:solidFill>
            </a:endParaRPr>
          </a:p>
          <a:p>
            <a:endParaRPr lang="id-ID" dirty="0" smtClean="0">
              <a:solidFill>
                <a:schemeClr val="tx1"/>
              </a:solidFill>
            </a:endParaRPr>
          </a:p>
          <a:p>
            <a:r>
              <a:rPr lang="id-ID" dirty="0" smtClean="0">
                <a:solidFill>
                  <a:schemeClr val="tx1"/>
                </a:solidFill>
              </a:rPr>
              <a:t>Social Media Monitoring </a:t>
            </a:r>
          </a:p>
          <a:p>
            <a:r>
              <a:rPr lang="en-US" dirty="0" smtClean="0">
                <a:solidFill>
                  <a:schemeClr val="tx1"/>
                </a:solidFill>
              </a:rPr>
              <a:t>Online reputation is one of the most precious assets for brands. A bad review on social media can be costly to a company if it’s not handled effectively and swiftly. </a:t>
            </a:r>
          </a:p>
          <a:p>
            <a:r>
              <a:rPr lang="en-US" dirty="0" smtClean="0">
                <a:solidFill>
                  <a:schemeClr val="tx1"/>
                </a:solidFill>
              </a:rPr>
              <a:t>Twitter sentiment analysis allows you to keep track of what’s being said about your product or service on social media, and can help you detect angry customers or negative mentions before they turn into a major crisis.</a:t>
            </a:r>
          </a:p>
          <a:p>
            <a:endParaRPr lang="en-US" dirty="0">
              <a:solidFill>
                <a:schemeClr val="tx1"/>
              </a:solidFill>
            </a:endParaRPr>
          </a:p>
        </p:txBody>
      </p:sp>
      <p:sp>
        <p:nvSpPr>
          <p:cNvPr id="628" name="Google Shape;628;p28"/>
          <p:cNvSpPr txBox="1">
            <a:spLocks noGrp="1"/>
          </p:cNvSpPr>
          <p:nvPr>
            <p:ph type="title" idx="8"/>
          </p:nvPr>
        </p:nvSpPr>
        <p:spPr>
          <a:xfrm>
            <a:off x="214282" y="214296"/>
            <a:ext cx="8643998" cy="50006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smtClean="0">
                <a:solidFill>
                  <a:schemeClr val="bg2">
                    <a:lumMod val="50000"/>
                  </a:schemeClr>
                </a:solidFill>
                <a:effectLst>
                  <a:glow rad="101600">
                    <a:srgbClr val="FFFF00">
                      <a:alpha val="60000"/>
                    </a:srgbClr>
                  </a:glow>
                </a:effectLst>
                <a:latin typeface="Forte" pitchFamily="66" charset="0"/>
              </a:rPr>
              <a:t>Advantages Of Sentiment Analysis</a:t>
            </a:r>
            <a:endParaRPr>
              <a:solidFill>
                <a:schemeClr val="bg2">
                  <a:lumMod val="50000"/>
                </a:schemeClr>
              </a:solidFill>
              <a:effectLst>
                <a:glow rad="101600">
                  <a:srgbClr val="FFFF00">
                    <a:alpha val="60000"/>
                  </a:srgbClr>
                </a:glow>
              </a:effectLst>
              <a:latin typeface="Forte" pitchFamily="66" charset="0"/>
            </a:endParaRPr>
          </a:p>
        </p:txBody>
      </p:sp>
      <p:pic>
        <p:nvPicPr>
          <p:cNvPr id="256" name="Picture 2" descr="C:\Users\mkart\Desktop\Mini Project\580b57fcd9996e24bc43c53e.png"/>
          <p:cNvPicPr>
            <a:picLocks noChangeAspect="1" noChangeArrowheads="1"/>
          </p:cNvPicPr>
          <p:nvPr/>
        </p:nvPicPr>
        <p:blipFill>
          <a:blip r:embed="rId4"/>
          <a:srcRect/>
          <a:stretch>
            <a:fillRect/>
          </a:stretch>
        </p:blipFill>
        <p:spPr bwMode="auto">
          <a:xfrm>
            <a:off x="714348" y="1428742"/>
            <a:ext cx="428628" cy="428628"/>
          </a:xfrm>
          <a:prstGeom prst="rect">
            <a:avLst/>
          </a:prstGeom>
          <a:noFill/>
        </p:spPr>
      </p:pic>
    </p:spTree>
  </p:cSld>
  <p:clrMapOvr>
    <a:masterClrMapping/>
  </p:clrMapOvr>
  <p:transition>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714480" y="1162050"/>
            <a:ext cx="6786610" cy="3981450"/>
          </a:xfrm>
          <a:prstGeom prst="rect">
            <a:avLst/>
          </a:prstGeom>
          <a:noFill/>
          <a:ln w="9525">
            <a:noFill/>
            <a:miter lim="800000"/>
            <a:headEnd/>
            <a:tailEnd/>
          </a:ln>
          <a:effectLst/>
        </p:spPr>
      </p:pic>
      <p:sp>
        <p:nvSpPr>
          <p:cNvPr id="8" name="Subtitle 7"/>
          <p:cNvSpPr>
            <a:spLocks noGrp="1"/>
          </p:cNvSpPr>
          <p:nvPr>
            <p:ph type="subTitle" idx="6"/>
          </p:nvPr>
        </p:nvSpPr>
        <p:spPr>
          <a:xfrm>
            <a:off x="71406" y="1785932"/>
            <a:ext cx="9072594" cy="2428892"/>
          </a:xfrm>
        </p:spPr>
        <p:txBody>
          <a:bodyPr/>
          <a:lstStyle/>
          <a:p>
            <a:r>
              <a:rPr lang="id-ID" sz="2400" dirty="0" smtClean="0">
                <a:solidFill>
                  <a:schemeClr val="tx1"/>
                </a:solidFill>
              </a:rPr>
              <a:t>We Conclude that using different algorithms we can get the different results of the project.Logistic Regression Algorithm is</a:t>
            </a:r>
            <a:r>
              <a:rPr lang="en-IN" sz="2400" smtClean="0">
                <a:solidFill>
                  <a:schemeClr val="tx1"/>
                </a:solidFill>
              </a:rPr>
              <a:t> </a:t>
            </a:r>
            <a:r>
              <a:rPr lang="id-ID" sz="2400" smtClean="0">
                <a:solidFill>
                  <a:schemeClr val="tx1"/>
                </a:solidFill>
              </a:rPr>
              <a:t>used </a:t>
            </a:r>
            <a:r>
              <a:rPr lang="id-ID" sz="2400" dirty="0" smtClean="0">
                <a:solidFill>
                  <a:schemeClr val="tx1"/>
                </a:solidFill>
              </a:rPr>
              <a:t>to classify the tweets and the more we improve the training data set the more accurate results can be acquired. </a:t>
            </a:r>
            <a:endParaRPr lang="en-US" sz="2400" dirty="0">
              <a:solidFill>
                <a:schemeClr val="tx1"/>
              </a:solidFill>
            </a:endParaRPr>
          </a:p>
        </p:txBody>
      </p:sp>
      <p:sp>
        <p:nvSpPr>
          <p:cNvPr id="10" name="Title 9"/>
          <p:cNvSpPr>
            <a:spLocks noGrp="1"/>
          </p:cNvSpPr>
          <p:nvPr>
            <p:ph type="title" idx="8"/>
          </p:nvPr>
        </p:nvSpPr>
        <p:spPr>
          <a:xfrm>
            <a:off x="2500298" y="428610"/>
            <a:ext cx="4177800" cy="650100"/>
          </a:xfrm>
        </p:spPr>
        <p:txBody>
          <a:bodyPr/>
          <a:lstStyle/>
          <a:p>
            <a:pPr algn="ctr"/>
            <a:r>
              <a:rPr lang="id-ID" dirty="0" smtClean="0">
                <a:effectLst>
                  <a:reflection blurRad="6350" stA="55000" endA="300" endPos="45500" dir="5400000" sy="-100000" algn="bl" rotWithShape="0"/>
                </a:effectLst>
                <a:latin typeface="Hyper heliX" pitchFamily="2" charset="0"/>
              </a:rPr>
              <a:t>Conclusion</a:t>
            </a:r>
            <a:endParaRPr lang="en-US" dirty="0">
              <a:effectLst>
                <a:reflection blurRad="6350" stA="55000" endA="300" endPos="45500" dir="5400000" sy="-100000" algn="bl" rotWithShape="0"/>
              </a:effectLst>
              <a:latin typeface="Hyper heliX" pitchFamily="2" charset="0"/>
            </a:endParaRPr>
          </a:p>
        </p:txBody>
      </p:sp>
      <p:grpSp>
        <p:nvGrpSpPr>
          <p:cNvPr id="12" name="Google Shape;277;p24"/>
          <p:cNvGrpSpPr/>
          <p:nvPr/>
        </p:nvGrpSpPr>
        <p:grpSpPr>
          <a:xfrm>
            <a:off x="7072330" y="285734"/>
            <a:ext cx="1159989" cy="978975"/>
            <a:chOff x="5495733" y="3271125"/>
            <a:chExt cx="1159989" cy="978975"/>
          </a:xfrm>
        </p:grpSpPr>
        <p:sp>
          <p:nvSpPr>
            <p:cNvPr id="13" name="Google Shape;278;p24"/>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9;p24"/>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0;p24"/>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1;p24"/>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895;p44"/>
          <p:cNvGrpSpPr/>
          <p:nvPr/>
        </p:nvGrpSpPr>
        <p:grpSpPr>
          <a:xfrm>
            <a:off x="2143108" y="571486"/>
            <a:ext cx="642942" cy="571504"/>
            <a:chOff x="4201447" y="3817349"/>
            <a:chExt cx="346024" cy="345674"/>
          </a:xfrm>
        </p:grpSpPr>
        <p:sp>
          <p:nvSpPr>
            <p:cNvPr id="18" name="Google Shape;2896;p4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97;p4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Use of Technology Thesis by Slidesgo ">
  <a:themeElements>
    <a:clrScheme name="Simple Light">
      <a:dk1>
        <a:srgbClr val="FFFFFF"/>
      </a:dk1>
      <a:lt1>
        <a:srgbClr val="133B96"/>
      </a:lt1>
      <a:dk2>
        <a:srgbClr val="595959"/>
      </a:dk2>
      <a:lt2>
        <a:srgbClr val="EEEEEE"/>
      </a:lt2>
      <a:accent1>
        <a:srgbClr val="407BFF"/>
      </a:accent1>
      <a:accent2>
        <a:srgbClr val="A4C1FF"/>
      </a:accent2>
      <a:accent3>
        <a:srgbClr val="0A1F4F"/>
      </a:accent3>
      <a:accent4>
        <a:srgbClr val="3D6FE0"/>
      </a:accent4>
      <a:accent5>
        <a:srgbClr val="407BFF"/>
      </a:accent5>
      <a:accent6>
        <a:srgbClr val="407B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309</Words>
  <PresentationFormat>On-screen Show (16:9)</PresentationFormat>
  <Paragraphs>36</Paragraphs>
  <Slides>10</Slides>
  <Notes>8</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Use of Technology Thesis by Slidesgo </vt:lpstr>
      <vt:lpstr>Slidesgo Final Pages</vt:lpstr>
      <vt:lpstr>Slide 1</vt:lpstr>
      <vt:lpstr>Sentiment  Analysis</vt:lpstr>
      <vt:lpstr>Problem Definition</vt:lpstr>
      <vt:lpstr>Sentiment analysis, otherwise known as opinion mining, works thanks to natural language processing (NLP) and machine learning algorithms, to automatically determine the emotional tone behind online conversations.  The type of bucket used in the project is Automatic: systems rely on machine learning techniques to learn from data.</vt:lpstr>
      <vt:lpstr>How Sentiment Analysis Work?</vt:lpstr>
      <vt:lpstr>PROCESS</vt:lpstr>
      <vt:lpstr>Methodology</vt:lpstr>
      <vt:lpstr>Advantages Of Sentiment Analysis</vt:lpstr>
      <vt:lpstr>Conclusion</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cp:lastModifiedBy>Karthik</cp:lastModifiedBy>
  <cp:revision>26</cp:revision>
  <dcterms:modified xsi:type="dcterms:W3CDTF">2021-01-27T07:15:03Z</dcterms:modified>
</cp:coreProperties>
</file>