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2" r:id="rId8"/>
    <p:sldId id="261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6F2023-AA12-4178-A681-F99849915B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A2B812-55B4-4E4A-9FFA-0CD5EA3B0C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554" y="842047"/>
            <a:ext cx="8825658" cy="2972027"/>
          </a:xfrm>
        </p:spPr>
        <p:txBody>
          <a:bodyPr>
            <a:noAutofit/>
          </a:bodyPr>
          <a:lstStyle/>
          <a:p>
            <a:pPr algn="ctr"/>
            <a:r>
              <a:rPr lang="en-IN" sz="4400" b="1" cap="all" dirty="0"/>
              <a:t>SHOPPING CART Project</a:t>
            </a:r>
            <a:br>
              <a:rPr lang="en-IN" b="1" cap="all" dirty="0"/>
            </a:br>
            <a:r>
              <a:rPr lang="en-IN" sz="3600" b="1" cap="all" dirty="0"/>
              <a:t>               </a:t>
            </a:r>
            <a:br>
              <a:rPr lang="en-IN" sz="3600" b="1" dirty="0"/>
            </a:b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9699124" flipH="1">
            <a:off x="476190" y="6330450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5A3E-1DD8-44C2-B0D7-3029D3A63E8B}"/>
              </a:ext>
            </a:extLst>
          </p:cNvPr>
          <p:cNvSpPr txBox="1"/>
          <p:nvPr/>
        </p:nvSpPr>
        <p:spPr>
          <a:xfrm>
            <a:off x="732925" y="3337021"/>
            <a:ext cx="9167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GUIDED BY</a:t>
            </a:r>
          </a:p>
          <a:p>
            <a:r>
              <a:rPr lang="en-IN" sz="2800" dirty="0">
                <a:solidFill>
                  <a:schemeClr val="bg1"/>
                </a:solidFill>
              </a:rPr>
              <a:t>T.NAGARAJ(ASST PROFESSOR M.TECH)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25FF4-CB6F-4A3C-B389-4B0AA8C1FAD9}"/>
              </a:ext>
            </a:extLst>
          </p:cNvPr>
          <p:cNvSpPr txBox="1"/>
          <p:nvPr/>
        </p:nvSpPr>
        <p:spPr>
          <a:xfrm>
            <a:off x="7919170" y="4428712"/>
            <a:ext cx="5009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DONE BY</a:t>
            </a:r>
          </a:p>
          <a:p>
            <a:r>
              <a:rPr lang="en-IN" sz="2000" dirty="0">
                <a:solidFill>
                  <a:schemeClr val="bg1"/>
                </a:solidFill>
              </a:rPr>
              <a:t>B.RAJSHEKHAR(17R01A05C4)</a:t>
            </a:r>
          </a:p>
          <a:p>
            <a:r>
              <a:rPr lang="en-IN" sz="2000" dirty="0">
                <a:solidFill>
                  <a:schemeClr val="bg1"/>
                </a:solidFill>
              </a:rPr>
              <a:t>K.HARI KRISHNA(17R01A05D8)</a:t>
            </a:r>
          </a:p>
          <a:p>
            <a:r>
              <a:rPr lang="en-IN" sz="2000" dirty="0">
                <a:solidFill>
                  <a:schemeClr val="bg1"/>
                </a:solidFill>
              </a:rPr>
              <a:t>N.VARA PRASAD(17R01A05F0)</a:t>
            </a:r>
          </a:p>
          <a:p>
            <a:r>
              <a:rPr lang="en-IN" sz="2000" dirty="0">
                <a:solidFill>
                  <a:schemeClr val="bg1"/>
                </a:solidFill>
              </a:rPr>
              <a:t>N.RAJ KUMAR(17R01A05F1)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FB76F-E05D-42ED-B2EE-1FBAAE5DAA7A}"/>
              </a:ext>
            </a:extLst>
          </p:cNvPr>
          <p:cNvSpPr txBox="1"/>
          <p:nvPr/>
        </p:nvSpPr>
        <p:spPr>
          <a:xfrm>
            <a:off x="1709778" y="803751"/>
            <a:ext cx="916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CMR INSTITUTE OF TECHNOLOGY</a:t>
            </a:r>
          </a:p>
        </p:txBody>
      </p:sp>
      <p:pic>
        <p:nvPicPr>
          <p:cNvPr id="1028" name="Picture 4" descr="CMR College of Pharmacy - [CMRCP], Hyderabad - Admissions, Contact,  Website, Facilities 2021-2022">
            <a:extLst>
              <a:ext uri="{FF2B5EF4-FFF2-40B4-BE49-F238E27FC236}">
                <a16:creationId xmlns:a16="http://schemas.microsoft.com/office/drawing/2014/main" id="{3CEC4CAD-5431-4ED3-913A-61DF8AB9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6" y="475797"/>
            <a:ext cx="1181014" cy="11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Overall, this system is user friendly and accurate that is available for getting information at the time of requirement. It simplifies the task and reduces paperwork.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This system is more accurate, user friendly, efficient, reliable and durable. In Indian states information system, there are many operations, which when done manually takes a lot of time and causes many errors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 Due to these reasons, large numbers of problems occur. To solve above problem, and further maintain entire details  etc...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shopping cart in Java is a project for the management of a shopping list.</a:t>
            </a:r>
          </a:p>
          <a:p>
            <a:pPr algn="just"/>
            <a:r>
              <a:rPr lang="en-US" sz="2000" dirty="0"/>
              <a:t>The system uses SQLite as database support</a:t>
            </a:r>
          </a:p>
          <a:p>
            <a:pPr algn="just"/>
            <a:r>
              <a:rPr lang="en-US" sz="2000" dirty="0"/>
              <a:t>The project intends for the ordering of products you want.</a:t>
            </a:r>
          </a:p>
          <a:p>
            <a:pPr algn="just"/>
            <a:r>
              <a:rPr lang="en-US" sz="2000" dirty="0"/>
              <a:t>you can easily manage your orders in a more systematic way.</a:t>
            </a:r>
          </a:p>
          <a:p>
            <a:pPr algn="just"/>
            <a:r>
              <a:rPr lang="en-IN" sz="2000" dirty="0"/>
              <a:t>Can perform </a:t>
            </a:r>
            <a:r>
              <a:rPr lang="en-IN" sz="2000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CRUD ( Create , Read , Update and Delete) </a:t>
            </a:r>
            <a:r>
              <a:rPr lang="en-IN" sz="20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1F28-F193-4941-ACE2-D09D4AA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102E-648A-4F1A-86AF-F8102AB6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EXISTING SYSTEM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928182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More and more business houses are implementing web sites providing functionality for performing commercial transactions over the web.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The objective of this online shopping system project is to develop a general purpose e-commerce store where any product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endParaRPr lang="en-IN" sz="2500" dirty="0">
              <a:cs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IN" sz="2500" dirty="0"/>
              <a:t>The purpose of the project is to build an application program to reduce the manual work for managing the customer , products and orders. It tracks all the details about the orders.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C500-8BCC-4596-8EA6-68430E77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E512-06F3-4C47-9991-FD5E3E6B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 this very busy world and when the technology is being used efficiently to conserve the time we cannot afford to spend so much of time</a:t>
            </a:r>
          </a:p>
          <a:p>
            <a:r>
              <a:rPr lang="en-IN" sz="2400" dirty="0"/>
              <a:t>To overcome the disadvantage of the existing system that will provide the automate information on a system which people can access from this system which obviously provides proper information with minimum time consumption.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46330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500" dirty="0"/>
              <a:t>The main objective of the shopping cart project is to manage the details of customer, category, orders, cart and payment.</a:t>
            </a:r>
          </a:p>
          <a:p>
            <a:r>
              <a:rPr lang="en-IN" altLang="en-US" sz="2500" dirty="0"/>
              <a:t>It manages all the information about the customer.</a:t>
            </a:r>
          </a:p>
          <a:p>
            <a:r>
              <a:rPr lang="en-IN" altLang="en-US" sz="2500" dirty="0"/>
              <a:t>The project is totally built at administrative end and only administrator is guaranteed the access.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WINDOWS 10</a:t>
            </a:r>
          </a:p>
          <a:p>
            <a:r>
              <a:rPr lang="en-IN" dirty="0"/>
              <a:t>MICROSOFT TOOLS</a:t>
            </a:r>
          </a:p>
          <a:p>
            <a:r>
              <a:rPr lang="en-IN" b="0" i="0" dirty="0">
                <a:solidFill>
                  <a:srgbClr val="4C4C4C"/>
                </a:solidFill>
                <a:effectLst/>
                <a:latin typeface="open sans"/>
              </a:rPr>
              <a:t>NETBEANS IDE</a:t>
            </a:r>
          </a:p>
          <a:p>
            <a:r>
              <a:rPr lang="en-IN" dirty="0">
                <a:solidFill>
                  <a:srgbClr val="4C4C4C"/>
                </a:solidFill>
                <a:latin typeface="open sans"/>
              </a:rPr>
              <a:t>SQLITE(BACK END)</a:t>
            </a:r>
          </a:p>
          <a:p>
            <a:r>
              <a:rPr lang="en-IN" dirty="0">
                <a:solidFill>
                  <a:srgbClr val="4C4C4C"/>
                </a:solidFill>
                <a:latin typeface="open sans"/>
              </a:rPr>
              <a:t>JAVA(FRONT END)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F889-155B-41F8-98BF-A7B64D0B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D95-1EFA-461C-AEB8-58B272E1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Start Up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variety of products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easy access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 Shopping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cost reduces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02484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449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open sans</vt:lpstr>
      <vt:lpstr>Times New Roman</vt:lpstr>
      <vt:lpstr>Wingdings 3</vt:lpstr>
      <vt:lpstr>Ion Boardroom</vt:lpstr>
      <vt:lpstr>SHOPPING CART Project                  </vt:lpstr>
      <vt:lpstr>Abstract</vt:lpstr>
      <vt:lpstr>LIST OF CONTENTS</vt:lpstr>
      <vt:lpstr>INTRODUCTION</vt:lpstr>
      <vt:lpstr>PROBLEM STATEMENT</vt:lpstr>
      <vt:lpstr>EXISTING SYSTEM</vt:lpstr>
      <vt:lpstr>PROPOSED SYSTEM</vt:lpstr>
      <vt:lpstr>TECHNOLOGIES USED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MAINTENANCE SYSTEM</dc:title>
  <dc:creator>Akhil Rapol</dc:creator>
  <cp:lastModifiedBy>Rakesh Pawar</cp:lastModifiedBy>
  <cp:revision>28</cp:revision>
  <dcterms:created xsi:type="dcterms:W3CDTF">2019-09-05T14:09:00Z</dcterms:created>
  <dcterms:modified xsi:type="dcterms:W3CDTF">2021-02-10T06:25:21Z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