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56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09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2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9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8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389A-913D-4D4F-A770-EF7FF06104D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20E8-F172-4E49-AA1E-C92249E2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0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4306-3305-4327-842A-20D83E1B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539" y="764373"/>
            <a:ext cx="2481943" cy="12930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A1 TEAM 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A56F-2E04-4B85-8D1A-4DAAF2C7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TEAM MEMBERS: </a:t>
            </a:r>
          </a:p>
          <a:p>
            <a:r>
              <a:rPr lang="en-US" dirty="0"/>
              <a:t>1. SUDHEER REDDY S (TEAM LEAD)</a:t>
            </a:r>
          </a:p>
          <a:p>
            <a:r>
              <a:rPr lang="en-US" dirty="0"/>
              <a:t>2. ABHISHEK HAZARI </a:t>
            </a:r>
          </a:p>
          <a:p>
            <a:r>
              <a:rPr lang="en-US" dirty="0"/>
              <a:t>3. MARUTHI AUSALI </a:t>
            </a:r>
          </a:p>
          <a:p>
            <a:r>
              <a:rPr lang="en-US" dirty="0"/>
              <a:t>4. LIKHITHA G </a:t>
            </a:r>
          </a:p>
          <a:p>
            <a:r>
              <a:rPr lang="en-US" dirty="0"/>
              <a:t>5. ANJALI B </a:t>
            </a:r>
          </a:p>
          <a:p>
            <a:r>
              <a:rPr lang="en-US" dirty="0"/>
              <a:t>6. SANDHYA S </a:t>
            </a:r>
          </a:p>
          <a:p>
            <a:endParaRPr lang="en-US" dirty="0"/>
          </a:p>
          <a:p>
            <a:pPr marL="0" indent="0">
              <a:buNone/>
            </a:pP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1FA8-D474-4147-9770-124DA3C4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                                                 </a:t>
            </a:r>
            <a:r>
              <a:rPr lang="en-US" sz="9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THANKYOU</a:t>
            </a:r>
            <a:endParaRPr lang="en-US" sz="9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CBA8-636A-4BD6-831D-244875C1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9F79-096D-4E2F-A6A6-73E0DEDBE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1735" y="1803404"/>
            <a:ext cx="6485641" cy="2598913"/>
          </a:xfrm>
        </p:spPr>
        <p:txBody>
          <a:bodyPr>
            <a:noAutofit/>
          </a:bodyPr>
          <a:lstStyle/>
          <a:p>
            <a:r>
              <a:rPr lang="en-US" sz="9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SOLDIER’S </a:t>
            </a:r>
            <a:br>
              <a:rPr lang="en-US" sz="9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9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STRAP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939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28F5-6BB0-4CDC-B4DF-BC4E0868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494256" cy="1293028"/>
          </a:xfrm>
        </p:spPr>
        <p:txBody>
          <a:bodyPr>
            <a:normAutofit/>
          </a:bodyPr>
          <a:lstStyle/>
          <a:p>
            <a:r>
              <a:rPr lang="en-US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</a:t>
            </a:r>
            <a:r>
              <a:rPr lang="en-US" dirty="0"/>
              <a:t> </a:t>
            </a:r>
            <a:r>
              <a:rPr lang="en-US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67DC-FEF5-4E5B-9972-8876996E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Nations security plays a vital role in forming a terror free country. It is monitored especially by Indian Armed Forces. Soldier’s are the backbone of Indian Armed Forces and they struggle a lot to serve selflessly for the Nation. Unfortunately “</a:t>
            </a:r>
            <a:r>
              <a:rPr lang="en-US" sz="3200" b="1" u="sng" dirty="0"/>
              <a:t>Soldier’s loose their lives  due to lack of medical help”. </a:t>
            </a:r>
          </a:p>
        </p:txBody>
      </p:sp>
    </p:spTree>
    <p:extLst>
      <p:ext uri="{BB962C8B-B14F-4D97-AF65-F5344CB8AC3E}">
        <p14:creationId xmlns:p14="http://schemas.microsoft.com/office/powerpoint/2010/main" val="1912976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BC84-CEF5-497C-BA6E-B20187BC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15062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66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SOLUTION</a:t>
            </a:r>
            <a:b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90BC-A73F-449D-B4A6-EF9AA03C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Soldiers loose their lives due to lack of medical health in Warfield's. So to over come such problems a soldier strap is being designed with the following functionalities: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locates the exact position of soldier using GPS tracker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sends messages to the concerned authorities using GSM modem.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monitors and records the body parameters using pulse or heartbeat sensor and also temperature sensor.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provide sufficient battery life using lithium ion battery and also solar energy according to respective weather conditions.</a:t>
            </a:r>
          </a:p>
          <a:p>
            <a:pPr>
              <a:buNone/>
            </a:pPr>
            <a:r>
              <a:rPr lang="en-US" sz="2400" dirty="0"/>
              <a:t>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686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46F4-DE96-4728-8B59-AC77DBC2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36" y="764373"/>
            <a:ext cx="10403264" cy="1293028"/>
          </a:xfrm>
        </p:spPr>
        <p:txBody>
          <a:bodyPr/>
          <a:lstStyle/>
          <a:p>
            <a:pPr algn="ctr"/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rPr>
              <a:t>METHODOLOGY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CA9B0-2623-4006-8429-6740A67E3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14" y="1819373"/>
            <a:ext cx="4355183" cy="43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5816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5FA4-96D1-484C-B508-9269D155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48" y="764373"/>
            <a:ext cx="10469252" cy="1293028"/>
          </a:xfrm>
        </p:spPr>
        <p:txBody>
          <a:bodyPr/>
          <a:lstStyle/>
          <a:p>
            <a:pPr algn="ctr"/>
            <a:r>
              <a:rPr lang="en-US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FLOWCHART</a:t>
            </a:r>
            <a:br>
              <a:rPr lang="en-US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E5D52-546C-49CD-9C00-1CB58C694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15" y="1772239"/>
            <a:ext cx="5194170" cy="4760535"/>
          </a:xfrm>
        </p:spPr>
      </p:pic>
    </p:spTree>
    <p:extLst>
      <p:ext uri="{BB962C8B-B14F-4D97-AF65-F5344CB8AC3E}">
        <p14:creationId xmlns:p14="http://schemas.microsoft.com/office/powerpoint/2010/main" val="20678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C68F-29C7-423A-B76E-37E59E3E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B3ECC-8A03-47C4-8324-03CB72390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1963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428C-8DDB-4657-A2AE-9427EDFA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9C6AE-6E65-4B68-A9CC-37AD82567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8" y="764373"/>
            <a:ext cx="7004117" cy="58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DE4-A416-450A-BDAD-84D74205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72619"/>
            <a:ext cx="8610600" cy="7847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</a:t>
            </a:r>
            <a:b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88B-2041-4E11-A68F-2CCA298C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Hence we conclude that by designing this device “Soldier’s Trap” we can overcome the major problems being faced by the soldier’s in Warfield's due to Non-availability of required resources i.e., medical help. </a:t>
            </a:r>
          </a:p>
        </p:txBody>
      </p:sp>
    </p:spTree>
    <p:extLst>
      <p:ext uri="{BB962C8B-B14F-4D97-AF65-F5344CB8AC3E}">
        <p14:creationId xmlns:p14="http://schemas.microsoft.com/office/powerpoint/2010/main" val="5228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374</TotalTime>
  <Words>231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Century Gothic</vt:lpstr>
      <vt:lpstr>Wingdings</vt:lpstr>
      <vt:lpstr>Vapor Trail</vt:lpstr>
      <vt:lpstr>A1 TEAM  </vt:lpstr>
      <vt:lpstr>SOLDIER’S  STRAP</vt:lpstr>
      <vt:lpstr>PROBLEM STATEMENT</vt:lpstr>
      <vt:lpstr>SOLUTION </vt:lpstr>
      <vt:lpstr>METHODOLOGY</vt:lpstr>
      <vt:lpstr>FLOWCHART </vt:lpstr>
      <vt:lpstr>PowerPoint Presentation</vt:lpstr>
      <vt:lpstr>PowerPoint Presentation</vt:lpstr>
      <vt:lpstr>CONCLUSION </vt:lpstr>
      <vt:lpstr>                                       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SOLDIER’S  STRAP</dc:title>
  <dc:creator>Maruthi Nani</dc:creator>
  <cp:lastModifiedBy>Abhishek Hazari</cp:lastModifiedBy>
  <cp:revision>21</cp:revision>
  <dcterms:created xsi:type="dcterms:W3CDTF">2020-01-26T08:41:38Z</dcterms:created>
  <dcterms:modified xsi:type="dcterms:W3CDTF">2021-02-12T06:35:44Z</dcterms:modified>
</cp:coreProperties>
</file>