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5" r:id="rId3"/>
    <p:sldId id="267" r:id="rId4"/>
    <p:sldId id="268" r:id="rId5"/>
    <p:sldId id="269" r:id="rId6"/>
    <p:sldId id="266" r:id="rId7"/>
    <p:sldId id="270" r:id="rId8"/>
    <p:sldId id="271" r:id="rId9"/>
    <p:sldId id="272" r:id="rId10"/>
    <p:sldId id="273" r:id="rId11"/>
    <p:sldId id="274" r:id="rId12"/>
    <p:sldId id="278" r:id="rId13"/>
    <p:sldId id="279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209"/>
    <a:srgbClr val="FFFFFF"/>
    <a:srgbClr val="DBDBDB"/>
    <a:srgbClr val="C3B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07" y="163902"/>
            <a:ext cx="1170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  </a:t>
            </a:r>
            <a:r>
              <a:rPr lang="en-GB" sz="5400" dirty="0" smtClean="0"/>
              <a:t>FIXERS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04682"/>
            <a:ext cx="1172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cs typeface="Calibri Light" panose="020F0302020204030204" pitchFamily="34" charset="0"/>
              </a:rPr>
              <a:t>CAPSTONE PROJECT</a:t>
            </a:r>
            <a:endParaRPr lang="en-US" sz="5400" b="1" dirty="0"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9540" y="2786332"/>
            <a:ext cx="43994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K.JASMINE</a:t>
            </a:r>
            <a:endParaRPr lang="en-GB" sz="3200" dirty="0" smtClean="0"/>
          </a:p>
          <a:p>
            <a:r>
              <a:rPr lang="en-GB" sz="3200" dirty="0" smtClean="0"/>
              <a:t>M.AMULYA</a:t>
            </a:r>
            <a:endParaRPr lang="en-GB" sz="3200" dirty="0" smtClean="0"/>
          </a:p>
          <a:p>
            <a:r>
              <a:rPr lang="en-GB" sz="3200" dirty="0" smtClean="0"/>
              <a:t>M.DIVYA</a:t>
            </a:r>
            <a:endParaRPr lang="en-GB" sz="3200" dirty="0" smtClean="0"/>
          </a:p>
          <a:p>
            <a:r>
              <a:rPr lang="en-GB" sz="3200" dirty="0" smtClean="0"/>
              <a:t>P.BABITHA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426" y="1086928"/>
            <a:ext cx="8729931" cy="5512279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</p:pic>
      <p:sp>
        <p:nvSpPr>
          <p:cNvPr id="7" name="Rectangle 6"/>
          <p:cNvSpPr/>
          <p:nvPr/>
        </p:nvSpPr>
        <p:spPr>
          <a:xfrm>
            <a:off x="4356478" y="207836"/>
            <a:ext cx="3339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7030A0"/>
                </a:solidFill>
              </a:rPr>
              <a:t>PYTHON CODE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1-02-12 at 1.42.40 PM (2)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919" y="1199072"/>
            <a:ext cx="8289985" cy="5262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82815" y="457200"/>
            <a:ext cx="45116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3200" dirty="0" smtClean="0">
                <a:solidFill>
                  <a:srgbClr val="7030A0"/>
                </a:solidFill>
              </a:rPr>
              <a:t>PYTHON CODE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2-12 at 1.42.40 PM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0724" y="1423359"/>
            <a:ext cx="7548114" cy="5115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9796" y="483079"/>
            <a:ext cx="3795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3200" dirty="0" smtClean="0">
                <a:solidFill>
                  <a:srgbClr val="7030A0"/>
                </a:solidFill>
              </a:rPr>
              <a:t>PYTHON CODE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9686" y="432123"/>
            <a:ext cx="1896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7030A0"/>
                </a:solidFill>
              </a:rPr>
              <a:t>OUTPUT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5" name="Picture 4" descr="WhatsApp Image 2021-02-12 at 1.59.55 PM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5998" y="1181817"/>
            <a:ext cx="4480471" cy="4848045"/>
          </a:xfrm>
          <a:prstGeom prst="rect">
            <a:avLst/>
          </a:prstGeom>
        </p:spPr>
      </p:pic>
      <p:pic>
        <p:nvPicPr>
          <p:cNvPr id="6" name="Picture 5" descr="WhatsApp Image 2021-02-12 at 1.58.5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6" y="1467928"/>
            <a:ext cx="557784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163" y="2605177"/>
            <a:ext cx="9282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800" dirty="0" smtClean="0">
                <a:solidFill>
                  <a:srgbClr val="7030A0"/>
                </a:solidFill>
              </a:rPr>
              <a:t>            </a:t>
            </a:r>
            <a:r>
              <a:rPr lang="en-GB" sz="6000" dirty="0" smtClean="0">
                <a:solidFill>
                  <a:srgbClr val="7030A0"/>
                </a:solidFill>
              </a:rPr>
              <a:t>THANK YOU</a:t>
            </a:r>
            <a:endParaRPr lang="en-US" sz="6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9127" y="777180"/>
            <a:ext cx="3977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u="sng" dirty="0" smtClean="0">
                <a:solidFill>
                  <a:srgbClr val="7030A0"/>
                </a:solidFill>
                <a:cs typeface="Arial" panose="020B0604020202020204" pitchFamily="34" charset="0"/>
              </a:rPr>
              <a:t>Problem Statement: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897811" y="1792712"/>
            <a:ext cx="8850702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800" dirty="0" smtClean="0">
                <a:solidFill>
                  <a:srgbClr val="703209"/>
                </a:solidFill>
              </a:rPr>
              <a:t>In Pharmaceutical companies, they maintain the temperatures of the capsules in the range of threshold values. If the</a:t>
            </a:r>
            <a:r>
              <a:rPr lang="en-US" altLang="en-US" sz="2800" dirty="0" smtClean="0">
                <a:solidFill>
                  <a:srgbClr val="703209"/>
                </a:solidFill>
              </a:rPr>
              <a:t>se</a:t>
            </a:r>
            <a:r>
              <a:rPr lang="en-US" altLang="en-US" sz="2800" dirty="0" smtClean="0">
                <a:solidFill>
                  <a:srgbClr val="703209"/>
                </a:solidFill>
              </a:rPr>
              <a:t> </a:t>
            </a:r>
            <a:r>
              <a:rPr lang="en-US" altLang="en-US" sz="2800" dirty="0" smtClean="0">
                <a:solidFill>
                  <a:srgbClr val="703209"/>
                </a:solidFill>
              </a:rPr>
              <a:t>threshold values crosses their limits, then there will be a huge loss to the companies. </a:t>
            </a:r>
            <a:endParaRPr lang="en-US" altLang="en-US" sz="2800" dirty="0" smtClean="0">
              <a:solidFill>
                <a:srgbClr val="703209"/>
              </a:solidFill>
            </a:endParaRPr>
          </a:p>
          <a:p>
            <a:pPr algn="just"/>
            <a:r>
              <a:rPr lang="en-US" altLang="en-US" sz="2800" dirty="0" smtClean="0">
                <a:solidFill>
                  <a:srgbClr val="703209"/>
                </a:solidFill>
              </a:rPr>
              <a:t>So, to minimize this loss, we come up with a solution by using IOT.</a:t>
            </a:r>
            <a:endParaRPr lang="en-US" altLang="en-US" sz="2800" dirty="0">
              <a:solidFill>
                <a:srgbClr val="70320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3183" y="432123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u="sng" dirty="0" smtClean="0">
                <a:solidFill>
                  <a:schemeClr val="accent6">
                    <a:lumMod val="50000"/>
                  </a:schemeClr>
                </a:solidFill>
              </a:rPr>
              <a:t>Solution: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026543" y="1370019"/>
            <a:ext cx="932515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 smtClean="0">
                <a:solidFill>
                  <a:srgbClr val="703209"/>
                </a:solidFill>
              </a:rPr>
              <a:t> </a:t>
            </a:r>
            <a:r>
              <a:rPr lang="en-US" altLang="en-US" sz="2800" dirty="0" smtClean="0">
                <a:solidFill>
                  <a:srgbClr val="703209"/>
                </a:solidFill>
              </a:rPr>
              <a:t>By discussing with all our team members ,we c</a:t>
            </a:r>
            <a:r>
              <a:rPr lang="" altLang="en-US" sz="2800" dirty="0" smtClean="0">
                <a:solidFill>
                  <a:srgbClr val="703209"/>
                </a:solidFill>
              </a:rPr>
              <a:t>o</a:t>
            </a:r>
            <a:r>
              <a:rPr lang="en-US" altLang="en-US" sz="2800" dirty="0" smtClean="0">
                <a:solidFill>
                  <a:srgbClr val="703209"/>
                </a:solidFill>
              </a:rPr>
              <a:t>me up with a solution</a:t>
            </a:r>
            <a:r>
              <a:rPr lang="en-US" altLang="en-US" sz="2800" dirty="0" smtClean="0">
                <a:solidFill>
                  <a:srgbClr val="703209"/>
                </a:solidFill>
              </a:rPr>
              <a:t> in such a way that, whenever the temperature crosses the range of threshold values, the company owner will receive an alert of warning message either through SMS or through Email. So that He</a:t>
            </a:r>
            <a:r>
              <a:rPr lang="en-US" altLang="en-US" sz="2800" dirty="0" smtClean="0">
                <a:solidFill>
                  <a:srgbClr val="703209"/>
                </a:solidFill>
              </a:rPr>
              <a:t>/ She </a:t>
            </a:r>
            <a:r>
              <a:rPr lang="en-US" altLang="en-US" sz="2800" dirty="0" smtClean="0">
                <a:solidFill>
                  <a:srgbClr val="703209"/>
                </a:solidFill>
              </a:rPr>
              <a:t>can immediately set the temperature back to its threshold limits. By this, the loss will be decreases.</a:t>
            </a:r>
            <a:endParaRPr lang="en-US" altLang="en-US" sz="2800" dirty="0">
              <a:solidFill>
                <a:srgbClr val="70320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1125" y="500657"/>
            <a:ext cx="90634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 smtClean="0">
                <a:solidFill>
                  <a:srgbClr val="7030A0"/>
                </a:solidFill>
              </a:rPr>
              <a:t>Here are some of the shots that taken while doing the project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0333" y="1970333"/>
            <a:ext cx="3769360" cy="289179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</p:pic>
      <p:sp>
        <p:nvSpPr>
          <p:cNvPr id="4" name="Rectangle 3"/>
          <p:cNvSpPr/>
          <p:nvPr/>
        </p:nvSpPr>
        <p:spPr>
          <a:xfrm>
            <a:off x="3594534" y="5211156"/>
            <a:ext cx="448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703209"/>
                </a:solidFill>
              </a:rPr>
              <a:t>CIRCUIT CONNECTIONS</a:t>
            </a:r>
            <a:endParaRPr lang="en-US" sz="2800" dirty="0">
              <a:solidFill>
                <a:srgbClr val="70320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9842" y="0"/>
            <a:ext cx="1070053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algn="ctr"/>
            <a:r>
              <a:rPr lang="en-US" altLang="en-US" sz="3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Creation </a:t>
            </a:r>
            <a:r>
              <a:rPr lang="en-US" altLang="en-US" sz="3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of Product on BOLT Cloud</a:t>
            </a:r>
            <a:endParaRPr lang="en-US" altLang="en-US" sz="32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pic>
        <p:nvPicPr>
          <p:cNvPr id="5" name="Picture 4" descr="WhatsApp Image 2021-02-12 at 2.09.33 PM (1)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045" y="1561381"/>
            <a:ext cx="6206778" cy="4149306"/>
          </a:xfrm>
          <a:prstGeom prst="rect">
            <a:avLst/>
          </a:prstGeom>
        </p:spPr>
      </p:pic>
      <p:pic>
        <p:nvPicPr>
          <p:cNvPr id="6" name="Picture 5" descr="WhatsApp Image 2021-02-12 at 2.09.33 P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901" y="1578345"/>
            <a:ext cx="4809227" cy="40633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87666" y="345859"/>
            <a:ext cx="6061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7030A0"/>
                </a:solidFill>
              </a:rPr>
              <a:t>Code for Polynomial Regression</a:t>
            </a:r>
            <a:endParaRPr lang="en-US" altLang="en-US" sz="3200" dirty="0">
              <a:solidFill>
                <a:srgbClr val="7030A0"/>
              </a:solidFill>
            </a:endParaRPr>
          </a:p>
        </p:txBody>
      </p:sp>
      <p:pic>
        <p:nvPicPr>
          <p:cNvPr id="4" name="Picture 3" descr="WhatsApp Image 2021-02-12 at 2.09.33 PM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161" y="1497329"/>
            <a:ext cx="8238227" cy="44203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9577" y="414068"/>
            <a:ext cx="439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GRAPH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1531620"/>
            <a:ext cx="7584440" cy="4197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1141" y="207837"/>
            <a:ext cx="8265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3200" dirty="0" smtClean="0">
                <a:solidFill>
                  <a:srgbClr val="7030A0"/>
                </a:solidFill>
              </a:rPr>
              <a:t>Setting up the Circuit inside the Refrigerator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4" name="Picture 3" descr="WhatsApp Image 2021-02-12 at 2.04.50 PM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811" y="1285335"/>
            <a:ext cx="7418717" cy="48825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0870" y="449376"/>
            <a:ext cx="3339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7030A0"/>
                </a:solidFill>
              </a:rPr>
              <a:t>PYTHON CODE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5" name="Picture 4" descr="WhatsApp Image 2021-02-12 at 1.42.40 PM (1)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08" y="1510700"/>
            <a:ext cx="5745480" cy="4001578"/>
          </a:xfrm>
          <a:prstGeom prst="rect">
            <a:avLst/>
          </a:prstGeom>
        </p:spPr>
      </p:pic>
      <p:pic>
        <p:nvPicPr>
          <p:cNvPr id="9" name="Picture 8" descr="WhatsApp Image 2021-02-12 at 1.42.40 PM (4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63" y="1362974"/>
            <a:ext cx="5737860" cy="421831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Presentation</Application>
  <PresentationFormat>Custom</PresentationFormat>
  <Paragraphs>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Wingdings</vt:lpstr>
      <vt:lpstr>Wingdings 3</vt:lpstr>
      <vt:lpstr>Calibri Light</vt:lpstr>
      <vt:lpstr>Book Antiqua</vt:lpstr>
      <vt:lpstr>Microsoft YaHei</vt:lpstr>
      <vt:lpstr>Arial Unicode MS</vt:lpstr>
      <vt:lpstr>Lucida Sans</vt:lpstr>
      <vt:lpstr>Calibri</vt:lpstr>
      <vt:lpstr>Apex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:</dc:title>
  <dc:creator/>
  <cp:lastModifiedBy>dell</cp:lastModifiedBy>
  <cp:revision>25</cp:revision>
  <dcterms:created xsi:type="dcterms:W3CDTF">2021-01-23T15:18:00Z</dcterms:created>
  <dcterms:modified xsi:type="dcterms:W3CDTF">2021-02-12T10:00:26Z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