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5"/>
  </p:notesMasterIdLst>
  <p:sldIdLst>
    <p:sldId id="256" r:id="rId2"/>
    <p:sldId id="279" r:id="rId3"/>
    <p:sldId id="258" r:id="rId4"/>
    <p:sldId id="259" r:id="rId5"/>
    <p:sldId id="261" r:id="rId6"/>
    <p:sldId id="260" r:id="rId7"/>
    <p:sldId id="265" r:id="rId8"/>
    <p:sldId id="266" r:id="rId9"/>
    <p:sldId id="262" r:id="rId10"/>
    <p:sldId id="263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9FF53-15C2-475C-A858-61C2B4A5AFE9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D7226-C969-41F4-B8D3-1AA4E31F0F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3144B-5D73-4DD5-ADDD-38A291F53474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Turing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5E31E43-EE02-4E13-B513-3F0191CB66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33562-CAC5-4E79-806A-DDECF4DA2C8E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Turing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31E43-EE02-4E13-B513-3F0191CB666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122B-17B2-4FEE-AE1A-04FB8DD257F9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Turing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31E43-EE02-4E13-B513-3F0191CB666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EAADC-732B-4705-B4FE-E9E3B545F7A6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Turing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31E43-EE02-4E13-B513-3F0191CB66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8686-191B-4576-B1CD-412C74EACE4E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 smtClean="0"/>
              <a:t>Team Turing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5E31E43-EE02-4E13-B513-3F0191CB666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CC47-EF6D-4B45-BD39-26D4DCECFEEB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Turing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31E43-EE02-4E13-B513-3F0191CB66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A2E0E-FDB8-4D55-BA12-9F9AF42E568B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Turing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31E43-EE02-4E13-B513-3F0191CB66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B3711-9BDB-419B-B089-905F49C4368E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Turing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31E43-EE02-4E13-B513-3F0191CB666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4692-97B6-411B-A7DD-690D11931DBD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Turing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31E43-EE02-4E13-B513-3F0191CB666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0114-880C-48BD-A48F-7A68100CC753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Turing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31E43-EE02-4E13-B513-3F0191CB66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52F4-B3E7-4574-B0A1-366E76D456F4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 smtClean="0"/>
              <a:t>Team Turing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5E31E43-EE02-4E13-B513-3F0191CB66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24365BC-2B17-48AD-B354-015231E65220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Team Turing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5E31E43-EE02-4E13-B513-3F0191CB666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BankGothic Md BT" pitchFamily="34" charset="0"/>
              </a:rPr>
              <a:t>Taking agriculture a step forward</a:t>
            </a:r>
            <a:endParaRPr lang="en-US" dirty="0">
              <a:solidFill>
                <a:srgbClr val="FF0000"/>
              </a:solidFill>
              <a:latin typeface="BankGothic Md BT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Algerian" pitchFamily="82" charset="0"/>
              </a:rPr>
              <a:t>AgrObot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7400" y="30480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uhaus 93" pitchFamily="82" charset="0"/>
              </a:rPr>
              <a:t>                               </a:t>
            </a:r>
            <a:r>
              <a:rPr lang="en-US" sz="2400" dirty="0" smtClean="0">
                <a:latin typeface="Bauhaus 93" pitchFamily="82" charset="0"/>
              </a:rPr>
              <a:t>Team Turing</a:t>
            </a:r>
            <a:endParaRPr lang="en-US" sz="2400" dirty="0">
              <a:latin typeface="Bauhaus 93" pitchFamily="82" charset="0"/>
            </a:endParaRPr>
          </a:p>
        </p:txBody>
      </p:sp>
      <p:pic>
        <p:nvPicPr>
          <p:cNvPr id="23554" name="Picture 2" descr="https://www.cmritonline.ac.in/images/logo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4800600"/>
            <a:ext cx="7620000" cy="1428750"/>
          </a:xfrm>
          <a:prstGeom prst="rect">
            <a:avLst/>
          </a:prstGeom>
          <a:noFill/>
        </p:spPr>
      </p:pic>
      <p:sp>
        <p:nvSpPr>
          <p:cNvPr id="23556" name="AutoShape 4" descr="Image result for git hub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8" name="AutoShape 6" descr="Image result for git hub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Turing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31242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Bernard MT Condensed" pitchFamily="18" charset="0"/>
              </a:rPr>
              <a:t>                             It’s</a:t>
            </a:r>
            <a:endParaRPr lang="en-US" sz="3600" dirty="0">
              <a:latin typeface="Bernard MT Condensed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Turing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0480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haroni" pitchFamily="2" charset="-79"/>
                <a:cs typeface="Aharoni" pitchFamily="2" charset="-79"/>
              </a:rPr>
              <a:t>                         </a:t>
            </a:r>
            <a:r>
              <a:rPr lang="en-US" sz="36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Robot</a:t>
            </a:r>
            <a:endParaRPr lang="en-US" sz="36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Turing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819400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ernard MT Condensed" pitchFamily="18" charset="0"/>
              </a:rPr>
              <a:t>Is this going to work…………..??</a:t>
            </a:r>
            <a:endParaRPr lang="en-US" sz="2400" dirty="0">
              <a:latin typeface="Bernard MT Condensed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Turing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362200"/>
            <a:ext cx="8001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Bernard MT Condensed" pitchFamily="18" charset="0"/>
              </a:rPr>
              <a:t>Yes countries like:</a:t>
            </a:r>
          </a:p>
          <a:p>
            <a:r>
              <a:rPr lang="en-US" sz="3200" dirty="0" smtClean="0">
                <a:latin typeface="Bernard MT Condensed" pitchFamily="18" charset="0"/>
              </a:rPr>
              <a:t>Japan</a:t>
            </a:r>
          </a:p>
          <a:p>
            <a:r>
              <a:rPr lang="en-US" sz="3200" dirty="0" smtClean="0">
                <a:latin typeface="Bernard MT Condensed" pitchFamily="18" charset="0"/>
              </a:rPr>
              <a:t>Netherlands</a:t>
            </a:r>
          </a:p>
          <a:p>
            <a:r>
              <a:rPr lang="en-US" sz="3200" dirty="0" smtClean="0">
                <a:latin typeface="Bernard MT Condensed" pitchFamily="18" charset="0"/>
              </a:rPr>
              <a:t>China</a:t>
            </a:r>
            <a:endParaRPr lang="en-US" sz="3200" dirty="0">
              <a:latin typeface="Bernard MT Condensed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Turing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50" y="1323975"/>
            <a:ext cx="8572500" cy="421005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Turing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1981200"/>
            <a:ext cx="4991100" cy="258127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Turing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289560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ernard MT Condensed" pitchFamily="18" charset="0"/>
              </a:rPr>
              <a:t>So what’s new with our project</a:t>
            </a:r>
            <a:endParaRPr lang="en-US" sz="2800" dirty="0">
              <a:latin typeface="Bernard MT Condensed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Turing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3048000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haroni" pitchFamily="2" charset="-79"/>
                <a:cs typeface="Aharoni" pitchFamily="2" charset="-79"/>
              </a:rPr>
              <a:t>The way we imply…..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Turing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3048000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haroni" pitchFamily="2" charset="-79"/>
                <a:cs typeface="Aharoni" pitchFamily="2" charset="-79"/>
              </a:rPr>
              <a:t>What makes our project better over theirs….</a:t>
            </a:r>
            <a:endParaRPr lang="en-US" sz="28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Turing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2514600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Bernard MT Condensed" pitchFamily="18" charset="0"/>
              </a:rPr>
              <a:t>Complete autonomous Vehicle</a:t>
            </a:r>
            <a:endParaRPr lang="en-US" sz="4000" dirty="0">
              <a:latin typeface="Bernard MT Condensed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Turing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609600"/>
            <a:ext cx="8534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lgerian" pitchFamily="82" charset="0"/>
              </a:rPr>
              <a:t>Team members:</a:t>
            </a:r>
          </a:p>
          <a:p>
            <a:pPr marL="514350" indent="-514350">
              <a:buAutoNum type="arabicPeriod"/>
            </a:pPr>
            <a:r>
              <a:rPr lang="en-US" sz="3200" dirty="0" err="1" smtClean="0">
                <a:latin typeface="Haettenschweiler" pitchFamily="34" charset="0"/>
              </a:rPr>
              <a:t>P.Dinesh</a:t>
            </a:r>
            <a:endParaRPr lang="en-US" sz="3200" dirty="0" smtClean="0">
              <a:latin typeface="Haettenschweiler" pitchFamily="34" charset="0"/>
            </a:endParaRPr>
          </a:p>
          <a:p>
            <a:pPr marL="514350" indent="-514350">
              <a:buAutoNum type="arabicPeriod"/>
            </a:pPr>
            <a:r>
              <a:rPr lang="en-US" sz="3200" dirty="0" err="1" smtClean="0">
                <a:latin typeface="Haettenschweiler" pitchFamily="34" charset="0"/>
              </a:rPr>
              <a:t>Md</a:t>
            </a:r>
            <a:r>
              <a:rPr lang="en-US" sz="3200" dirty="0" smtClean="0">
                <a:latin typeface="Haettenschweiler" pitchFamily="34" charset="0"/>
              </a:rPr>
              <a:t>  </a:t>
            </a:r>
            <a:r>
              <a:rPr lang="en-US" sz="3200" dirty="0" err="1" smtClean="0">
                <a:latin typeface="Haettenschweiler" pitchFamily="34" charset="0"/>
              </a:rPr>
              <a:t>Ameer</a:t>
            </a:r>
            <a:endParaRPr lang="en-US" sz="3200" dirty="0" smtClean="0">
              <a:latin typeface="Haettenschweiler" pitchFamily="34" charset="0"/>
            </a:endParaRPr>
          </a:p>
          <a:p>
            <a:pPr marL="514350" indent="-514350">
              <a:buAutoNum type="arabicPeriod"/>
            </a:pPr>
            <a:r>
              <a:rPr lang="en-US" sz="3200" dirty="0" smtClean="0">
                <a:latin typeface="Haettenschweiler" pitchFamily="34" charset="0"/>
              </a:rPr>
              <a:t>K. Vijay </a:t>
            </a:r>
            <a:r>
              <a:rPr lang="en-US" sz="3200" dirty="0" err="1" smtClean="0">
                <a:latin typeface="Haettenschweiler" pitchFamily="34" charset="0"/>
              </a:rPr>
              <a:t>Raghav</a:t>
            </a:r>
            <a:endParaRPr lang="en-US" sz="3200" dirty="0" smtClean="0">
              <a:latin typeface="Haettenschweiler" pitchFamily="34" charset="0"/>
            </a:endParaRPr>
          </a:p>
          <a:p>
            <a:pPr marL="514350" indent="-514350">
              <a:buAutoNum type="arabicPeriod"/>
            </a:pPr>
            <a:r>
              <a:rPr lang="en-US" sz="3200" dirty="0" err="1" smtClean="0">
                <a:latin typeface="Haettenschweiler" pitchFamily="34" charset="0"/>
              </a:rPr>
              <a:t>D.Dineshwar</a:t>
            </a:r>
            <a:endParaRPr lang="en-US" sz="3200" dirty="0">
              <a:latin typeface="Haettenschweiler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Turing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971800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Britannic Bold" pitchFamily="34" charset="0"/>
              </a:rPr>
              <a:t>Daily monitoring of crop</a:t>
            </a:r>
            <a:endParaRPr lang="en-US" sz="4400" dirty="0">
              <a:latin typeface="Britannic Bold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Turing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066800"/>
            <a:ext cx="8229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Bernard MT Condensed" pitchFamily="18" charset="0"/>
              </a:rPr>
              <a:t>Robot’s </a:t>
            </a:r>
            <a:r>
              <a:rPr lang="en-US" sz="3200" smtClean="0">
                <a:latin typeface="Bernard MT Condensed" pitchFamily="18" charset="0"/>
              </a:rPr>
              <a:t>Main functions:</a:t>
            </a:r>
            <a:endParaRPr lang="en-US" sz="3200" dirty="0" smtClean="0">
              <a:latin typeface="Bernard MT Condensed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Bernard MT Condensed" pitchFamily="18" charset="0"/>
              </a:rPr>
              <a:t>Plant health tracking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Bernard MT Condensed" pitchFamily="18" charset="0"/>
              </a:rPr>
              <a:t>Soil moisture tracking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Bernard MT Condensed" pitchFamily="18" charset="0"/>
              </a:rPr>
              <a:t>Weed plant detection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Bernard MT Condensed" pitchFamily="18" charset="0"/>
              </a:rPr>
              <a:t>Autonomously watering crop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Bernard MT Condensed" pitchFamily="18" charset="0"/>
              </a:rPr>
              <a:t>Integrated to Rainfall predictor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Bernard MT Condensed" pitchFamily="18" charset="0"/>
              </a:rPr>
              <a:t>Autonomous Herbicide/Pesticide sprinkling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Turing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32766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haroni" pitchFamily="2" charset="-79"/>
                <a:cs typeface="Aharoni" pitchFamily="2" charset="-79"/>
              </a:rPr>
              <a:t>Is your prototype  ready…?</a:t>
            </a:r>
            <a:endParaRPr lang="en-US" sz="4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Turing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914400"/>
            <a:ext cx="8077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ritannic Bold" pitchFamily="34" charset="0"/>
              </a:rPr>
              <a:t>No, not yet we are currently working on rainfall predictor using </a:t>
            </a:r>
            <a:r>
              <a:rPr lang="en-US" sz="2800" dirty="0" err="1" smtClean="0">
                <a:latin typeface="Britannic Bold" pitchFamily="34" charset="0"/>
              </a:rPr>
              <a:t>telangana</a:t>
            </a:r>
            <a:r>
              <a:rPr lang="en-US" sz="2800" dirty="0" smtClean="0">
                <a:latin typeface="Britannic Bold" pitchFamily="34" charset="0"/>
              </a:rPr>
              <a:t> rainfall dataset</a:t>
            </a:r>
          </a:p>
          <a:p>
            <a:endParaRPr lang="en-US" sz="2800" dirty="0">
              <a:latin typeface="Britannic Bold" pitchFamily="34" charset="0"/>
            </a:endParaRPr>
          </a:p>
          <a:p>
            <a:r>
              <a:rPr lang="en-US" sz="2800" dirty="0" smtClean="0">
                <a:latin typeface="Britannic Bold" pitchFamily="34" charset="0"/>
              </a:rPr>
              <a:t>We assure that we will do it by 2021</a:t>
            </a:r>
            <a:endParaRPr lang="en-US" sz="2800" dirty="0">
              <a:latin typeface="Britannic Bold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Turing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289560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What’s new with our idea…..?</a:t>
            </a:r>
            <a:endParaRPr lang="en-US" sz="2400" dirty="0">
              <a:latin typeface="Arial Black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Turing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28194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haroni" pitchFamily="2" charset="-79"/>
                <a:cs typeface="Aharoni" pitchFamily="2" charset="-79"/>
              </a:rPr>
              <a:t>IS IT EVEN USEFUL…?</a:t>
            </a:r>
            <a:endParaRPr lang="en-US" sz="32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Turing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2286000"/>
            <a:ext cx="6934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Forte" pitchFamily="66" charset="0"/>
              </a:rPr>
              <a:t>Every </a:t>
            </a:r>
          </a:p>
          <a:p>
            <a:r>
              <a:rPr lang="en-US" sz="3200" dirty="0">
                <a:solidFill>
                  <a:srgbClr val="FF0000"/>
                </a:solidFill>
                <a:latin typeface="Forte" pitchFamily="66" charset="0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latin typeface="Forte" pitchFamily="66" charset="0"/>
              </a:rPr>
              <a:t>       question </a:t>
            </a:r>
          </a:p>
          <a:p>
            <a:r>
              <a:rPr lang="en-US" sz="3200" dirty="0">
                <a:solidFill>
                  <a:srgbClr val="FF0000"/>
                </a:solidFill>
                <a:latin typeface="Forte" pitchFamily="66" charset="0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latin typeface="Forte" pitchFamily="66" charset="0"/>
              </a:rPr>
              <a:t>                     is </a:t>
            </a:r>
          </a:p>
          <a:p>
            <a:r>
              <a:rPr lang="en-US" sz="3200" dirty="0">
                <a:solidFill>
                  <a:srgbClr val="FF0000"/>
                </a:solidFill>
                <a:latin typeface="Forte" pitchFamily="66" charset="0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latin typeface="Forte" pitchFamily="66" charset="0"/>
              </a:rPr>
              <a:t>                         answered…..</a:t>
            </a:r>
            <a:endParaRPr lang="en-US" sz="3200" dirty="0">
              <a:solidFill>
                <a:srgbClr val="FF0000"/>
              </a:solidFill>
              <a:latin typeface="Forte" pitchFamily="66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Turing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362200"/>
            <a:ext cx="7848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Black" pitchFamily="34" charset="0"/>
              </a:rPr>
              <a:t>Did you know that only in the span of last decade nearly 8.6 millions of farmers dipped </a:t>
            </a:r>
            <a:endParaRPr lang="en-US" sz="2800" dirty="0">
              <a:latin typeface="Arial Black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Turing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6670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haroni" pitchFamily="2" charset="-79"/>
                <a:cs typeface="Aharoni" pitchFamily="2" charset="-79"/>
              </a:rPr>
              <a:t>If these Numbers are real….</a:t>
            </a:r>
            <a:endParaRPr lang="en-US" sz="36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Turing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895600"/>
            <a:ext cx="8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ernard MT Condensed" pitchFamily="18" charset="0"/>
              </a:rPr>
              <a:t>Who will be the next farmer…</a:t>
            </a:r>
            <a:endParaRPr lang="en-US" sz="2800" dirty="0">
              <a:latin typeface="Bernard MT Condensed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Turing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3124200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Britannic Bold" pitchFamily="34" charset="0"/>
              </a:rPr>
              <a:t>So we came up with a solution ………..</a:t>
            </a:r>
            <a:endParaRPr lang="en-US" sz="3200" dirty="0">
              <a:latin typeface="Britannic Bold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Turing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148</TotalTime>
  <Words>218</Words>
  <Application>Microsoft Office PowerPoint</Application>
  <PresentationFormat>On-screen Show (4:3)</PresentationFormat>
  <Paragraphs>64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Equity</vt:lpstr>
      <vt:lpstr>AgrObot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AgrObot</dc:title>
  <dc:creator>Anish</dc:creator>
  <cp:lastModifiedBy>Anish</cp:lastModifiedBy>
  <cp:revision>22</cp:revision>
  <dcterms:created xsi:type="dcterms:W3CDTF">2021-02-11T17:27:42Z</dcterms:created>
  <dcterms:modified xsi:type="dcterms:W3CDTF">2021-02-12T08:34:48Z</dcterms:modified>
</cp:coreProperties>
</file>