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1" r:id="rId3"/>
    <p:sldId id="307" r:id="rId4"/>
    <p:sldId id="308" r:id="rId5"/>
    <p:sldId id="309" r:id="rId6"/>
    <p:sldId id="310" r:id="rId7"/>
    <p:sldId id="311" r:id="rId8"/>
    <p:sldId id="312" r:id="rId9"/>
  </p:sldIdLst>
  <p:sldSz cx="9144000" cy="5143500" type="screen16x9"/>
  <p:notesSz cx="6858000" cy="9144000"/>
  <p:embeddedFontLst>
    <p:embeddedFont>
      <p:font typeface="Krona One" panose="020B0604020202020204" charset="0"/>
      <p:regular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9B91D-AC35-47BC-822C-7A1138DB3203}">
  <a:tblStyle styleId="{8939B91D-AC35-47BC-822C-7A1138DB32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fa492d8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fa492d8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9c8e74a7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9c8e74a7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a61edf73_5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aa61edf73_5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8700" y="1337850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8700" y="2308064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15950" y="4279775"/>
            <a:ext cx="7756500" cy="56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805375" y="1832475"/>
            <a:ext cx="24813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76075" y="1743663"/>
            <a:ext cx="6351900" cy="101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11150" y="1829463"/>
            <a:ext cx="859800" cy="7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3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16171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926075" y="1112925"/>
            <a:ext cx="3788400" cy="349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15950" y="4282925"/>
            <a:ext cx="7712100" cy="32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right">
  <p:cSld name="CUSTOM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096950" y="540100"/>
            <a:ext cx="73311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096950" y="1179125"/>
            <a:ext cx="2465100" cy="25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-801075" y="4139688"/>
            <a:ext cx="4858638" cy="774000"/>
            <a:chOff x="-801075" y="4139688"/>
            <a:chExt cx="4858638" cy="774000"/>
          </a:xfrm>
        </p:grpSpPr>
        <p:sp>
          <p:nvSpPr>
            <p:cNvPr id="88" name="Google Shape;88;p14"/>
            <p:cNvSpPr/>
            <p:nvPr/>
          </p:nvSpPr>
          <p:spPr>
            <a:xfrm flipH="1">
              <a:off x="1631088" y="4139688"/>
              <a:ext cx="1396800" cy="774000"/>
            </a:xfrm>
            <a:prstGeom prst="roundRect">
              <a:avLst>
                <a:gd name="adj" fmla="val 50000"/>
              </a:avLst>
            </a:prstGeom>
            <a:solidFill>
              <a:srgbClr val="FFD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801075" y="4139688"/>
              <a:ext cx="2172000" cy="774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283563" y="4139688"/>
              <a:ext cx="774000" cy="774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611850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2"/>
          </p:nvPr>
        </p:nvSpPr>
        <p:spPr>
          <a:xfrm>
            <a:off x="1140703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3"/>
          </p:nvPr>
        </p:nvSpPr>
        <p:spPr>
          <a:xfrm>
            <a:off x="1140703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4"/>
          </p:nvPr>
        </p:nvSpPr>
        <p:spPr>
          <a:xfrm>
            <a:off x="3611850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5"/>
          </p:nvPr>
        </p:nvSpPr>
        <p:spPr>
          <a:xfrm>
            <a:off x="6082997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6082997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171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950" y="540100"/>
            <a:ext cx="771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rona One"/>
              <a:buNone/>
              <a:defRPr sz="2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800" y="1152475"/>
            <a:ext cx="77124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ject-idea-driver-distraction-and-drowsiness-detection-system-dcub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19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ctrTitle"/>
          </p:nvPr>
        </p:nvSpPr>
        <p:spPr>
          <a:xfrm>
            <a:off x="1838700" y="1337850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>
                <a:latin typeface="Krona One" panose="020B0604020202020204" charset="0"/>
              </a:rPr>
              <a:t>“LADS” </a:t>
            </a:r>
            <a:br>
              <a:rPr lang="en-US" sz="2400" dirty="0">
                <a:latin typeface="Krona One" panose="020B0604020202020204" charset="0"/>
              </a:rPr>
            </a:br>
            <a:r>
              <a:rPr lang="en-US" sz="2400" dirty="0">
                <a:latin typeface="Krona One" panose="020B0604020202020204" charset="0"/>
              </a:rPr>
              <a:t>(License Authorization and Driver’s Safety)</a:t>
            </a:r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838700" y="3272075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Gravi-T</a:t>
            </a:r>
            <a:endParaRPr dirty="0"/>
          </a:p>
        </p:txBody>
      </p:sp>
      <p:sp>
        <p:nvSpPr>
          <p:cNvPr id="289" name="Google Shape;289;p34"/>
          <p:cNvSpPr/>
          <p:nvPr/>
        </p:nvSpPr>
        <p:spPr>
          <a:xfrm>
            <a:off x="1433100" y="1209625"/>
            <a:ext cx="6277800" cy="1285482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63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1810313" y="229813"/>
            <a:ext cx="774000" cy="774000"/>
          </a:xfrm>
          <a:prstGeom prst="ellipse">
            <a:avLst/>
          </a:prstGeom>
          <a:solidFill>
            <a:srgbClr val="EB6A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 flipH="1">
            <a:off x="1447700" y="4139688"/>
            <a:ext cx="774000" cy="774000"/>
          </a:xfrm>
          <a:prstGeom prst="ellipse">
            <a:avLst/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-916400" y="4139688"/>
            <a:ext cx="2172000" cy="774000"/>
          </a:xfrm>
          <a:prstGeom prst="roundRect">
            <a:avLst>
              <a:gd name="adj" fmla="val 50000"/>
            </a:avLst>
          </a:prstGeom>
          <a:solidFill>
            <a:srgbClr val="E63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flipH="1">
            <a:off x="8721400" y="1209613"/>
            <a:ext cx="774000" cy="774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7716950" y="3128375"/>
            <a:ext cx="12903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6887800" y="4215900"/>
            <a:ext cx="2661600" cy="77400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2573100" y="3128363"/>
            <a:ext cx="3997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EFEFE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625536" y="4139688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6628275" y="229825"/>
            <a:ext cx="2921100" cy="774000"/>
          </a:xfrm>
          <a:prstGeom prst="roundRect">
            <a:avLst>
              <a:gd name="adj" fmla="val 50000"/>
            </a:avLst>
          </a:prstGeom>
          <a:solidFill>
            <a:srgbClr val="FFD9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6760888" y="3128363"/>
            <a:ext cx="774000" cy="7740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7716950" y="2117050"/>
            <a:ext cx="22464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flipH="1">
            <a:off x="5684325" y="229813"/>
            <a:ext cx="774000" cy="774000"/>
          </a:xfrm>
          <a:prstGeom prst="ellipse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231463" y="229813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-1091612" y="2117050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flipH="1">
            <a:off x="-600512" y="3128363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D9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19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096950" y="540100"/>
            <a:ext cx="73311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 Safety and Awareness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1096950" y="1179125"/>
            <a:ext cx="4127180" cy="25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There are many factors that contribute to road accidents, some of the major factor includes Driver dizziness and presence of unauthorized drivers. This software provides a solution to eliminate these factors and ensure a safe ride for the driver and others on road.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26860-8AD6-4554-8B49-D39E91228F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21" y="1342014"/>
            <a:ext cx="2980771" cy="225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395" name="Google Shape;395;p44"/>
          <p:cNvSpPr txBox="1">
            <a:spLocks noGrp="1"/>
          </p:cNvSpPr>
          <p:nvPr>
            <p:ph type="subTitle" idx="1"/>
          </p:nvPr>
        </p:nvSpPr>
        <p:spPr>
          <a:xfrm>
            <a:off x="3181069" y="3064550"/>
            <a:ext cx="2781862" cy="1273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Open CV,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Dlib,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FaceRecognition</a:t>
            </a:r>
            <a:endParaRPr sz="1400" dirty="0"/>
          </a:p>
        </p:txBody>
      </p:sp>
      <p:sp>
        <p:nvSpPr>
          <p:cNvPr id="396" name="Google Shape;396;p44"/>
          <p:cNvSpPr txBox="1">
            <a:spLocks noGrp="1"/>
          </p:cNvSpPr>
          <p:nvPr>
            <p:ph type="subTitle" idx="5"/>
          </p:nvPr>
        </p:nvSpPr>
        <p:spPr>
          <a:xfrm>
            <a:off x="6082997" y="306455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2"/>
          </p:nvPr>
        </p:nvSpPr>
        <p:spPr>
          <a:xfrm>
            <a:off x="1140703" y="306455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398" name="Google Shape;398;p44"/>
          <p:cNvSpPr txBox="1">
            <a:spLocks noGrp="1"/>
          </p:cNvSpPr>
          <p:nvPr>
            <p:ph type="subTitle" idx="3"/>
          </p:nvPr>
        </p:nvSpPr>
        <p:spPr>
          <a:xfrm>
            <a:off x="1140703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programming, using Numpy module</a:t>
            </a:r>
            <a:endParaRPr dirty="0"/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4"/>
          </p:nvPr>
        </p:nvSpPr>
        <p:spPr>
          <a:xfrm>
            <a:off x="3668557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Face Recognition</a:t>
            </a:r>
            <a:endParaRPr dirty="0"/>
          </a:p>
        </p:txBody>
      </p:sp>
      <p:sp>
        <p:nvSpPr>
          <p:cNvPr id="400" name="Google Shape;400;p44"/>
          <p:cNvSpPr txBox="1">
            <a:spLocks noGrp="1"/>
          </p:cNvSpPr>
          <p:nvPr>
            <p:ph type="subTitle" idx="6"/>
          </p:nvPr>
        </p:nvSpPr>
        <p:spPr>
          <a:xfrm>
            <a:off x="6082997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Modeling</a:t>
            </a:r>
            <a:endParaRPr dirty="0"/>
          </a:p>
        </p:txBody>
      </p:sp>
      <p:sp>
        <p:nvSpPr>
          <p:cNvPr id="401" name="Google Shape;401;p44"/>
          <p:cNvSpPr/>
          <p:nvPr/>
        </p:nvSpPr>
        <p:spPr>
          <a:xfrm>
            <a:off x="6014597" y="1446000"/>
            <a:ext cx="20571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1072303" y="1446000"/>
            <a:ext cx="20571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D9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3852150" y="1446000"/>
            <a:ext cx="14397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2C8F96CB-418E-4193-8628-109AAF6A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47" y="1668207"/>
            <a:ext cx="932012" cy="92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76A25-C01D-416B-9802-13C382BC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99" y="1445999"/>
            <a:ext cx="1115401" cy="1372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C003F-1642-4296-AAF0-2527942D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508" y="1546760"/>
            <a:ext cx="1171278" cy="1171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06C-579C-40EA-9FFF-618800B3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F3226-1BCE-4403-A950-D78586871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569469"/>
            <a:ext cx="5943600" cy="28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037A-972B-412E-9C90-0C976F6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2B9E3-87D1-4B83-BE5E-CFC87EB58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t="1005" r="1254" b="951"/>
          <a:stretch/>
        </p:blipFill>
        <p:spPr>
          <a:xfrm>
            <a:off x="1117600" y="1041400"/>
            <a:ext cx="2326640" cy="186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CAA5-FEC6-434C-939B-C0430BE6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47" y="1463246"/>
            <a:ext cx="3892550" cy="269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552CA-8F1E-4489-8E5D-E91C5E583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" t="1176" r="1254"/>
          <a:stretch/>
        </p:blipFill>
        <p:spPr>
          <a:xfrm>
            <a:off x="1117600" y="3116580"/>
            <a:ext cx="2326640" cy="19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EDA9B-6112-46E2-99A1-C8B77907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1" y="198473"/>
            <a:ext cx="3740150" cy="299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716BD-770A-4D6D-9D5D-8781872C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75" y="3954352"/>
            <a:ext cx="4997450" cy="92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EB492-56F9-4011-B4CA-B94568387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37" y="127590"/>
            <a:ext cx="3834673" cy="306486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7FAECC9-9665-4C23-B052-129C9093F4F3}"/>
              </a:ext>
            </a:extLst>
          </p:cNvPr>
          <p:cNvSpPr/>
          <p:nvPr/>
        </p:nvSpPr>
        <p:spPr>
          <a:xfrm rot="19800000">
            <a:off x="3048000" y="3343513"/>
            <a:ext cx="446567" cy="4597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11E1158-9B6F-4174-996E-6F7A4E5AB871}"/>
              </a:ext>
            </a:extLst>
          </p:cNvPr>
          <p:cNvSpPr/>
          <p:nvPr/>
        </p:nvSpPr>
        <p:spPr>
          <a:xfrm rot="12600000">
            <a:off x="5341119" y="3344377"/>
            <a:ext cx="446567" cy="4597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3BC9-C777-4254-B05D-85BDA2DA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B6B7-5B26-444B-A49F-C774F627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4" y="1112925"/>
            <a:ext cx="6929125" cy="3490500"/>
          </a:xfrm>
        </p:spPr>
        <p:txBody>
          <a:bodyPr/>
          <a:lstStyle/>
          <a:p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hlinkClick r:id="rId2"/>
              </a:rPr>
              <a:t>Driver distraction and drowsiness detection system 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–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Dcube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endParaRPr lang="en-US" sz="1400" baseline="30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Major Differences between the models: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Faster Image Processing with accuracy of 0.96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Extra features like: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License Authorization </a:t>
            </a:r>
          </a:p>
          <a:p>
            <a:pPr marL="133350" indent="0"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	User security with 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Data Encryption 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A2C01-532F-4996-9F99-D274689A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65" y="2411550"/>
            <a:ext cx="7712100" cy="3204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Google Shape;297;p34">
            <a:extLst>
              <a:ext uri="{FF2B5EF4-FFF2-40B4-BE49-F238E27FC236}">
                <a16:creationId xmlns:a16="http://schemas.microsoft.com/office/drawing/2014/main" id="{7BC6A4BE-CF90-43A1-9A68-2FCDAA2F57DB}"/>
              </a:ext>
            </a:extLst>
          </p:cNvPr>
          <p:cNvSpPr/>
          <p:nvPr/>
        </p:nvSpPr>
        <p:spPr>
          <a:xfrm>
            <a:off x="3873600" y="2184750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Survival Kit - Back to School by Slidesgo">
  <a:themeElements>
    <a:clrScheme name="Simple Light">
      <a:dk1>
        <a:srgbClr val="FFFFFF"/>
      </a:dk1>
      <a:lt1>
        <a:srgbClr val="FFFFFF"/>
      </a:lt1>
      <a:dk2>
        <a:srgbClr val="161719"/>
      </a:dk2>
      <a:lt2>
        <a:srgbClr val="FAFAFA"/>
      </a:lt2>
      <a:accent1>
        <a:srgbClr val="E63232"/>
      </a:accent1>
      <a:accent2>
        <a:srgbClr val="FFD93C"/>
      </a:accent2>
      <a:accent3>
        <a:srgbClr val="EB6AEB"/>
      </a:accent3>
      <a:accent4>
        <a:srgbClr val="6AA84F"/>
      </a:accent4>
      <a:accent5>
        <a:srgbClr val="3C78D8"/>
      </a:accent5>
      <a:accent6>
        <a:srgbClr val="EFEFEF"/>
      </a:accent6>
      <a:hlink>
        <a:srgbClr val="FFD9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128</Words>
  <Application>Microsoft Office PowerPoint</Application>
  <PresentationFormat>On-screen Show (16:9)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Condensed</vt:lpstr>
      <vt:lpstr>Arial</vt:lpstr>
      <vt:lpstr>Krona One</vt:lpstr>
      <vt:lpstr>Survival Kit - Back to School by Slidesgo</vt:lpstr>
      <vt:lpstr>“LADS”  (License Authorization and Driver’s Safety)</vt:lpstr>
      <vt:lpstr>Road Safety and Awareness</vt:lpstr>
      <vt:lpstr>TECHNOLOGY STACK</vt:lpstr>
      <vt:lpstr>SOLUTION FLOWCHART</vt:lpstr>
      <vt:lpstr>SCREENSHOTS</vt:lpstr>
      <vt:lpstr>PowerPoint Presentation</vt:lpstr>
      <vt:lpstr>Existing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“LADS”  (License Authorization and Driver’s Safety)</dc:title>
  <cp:lastModifiedBy>Sharath Sreekutan</cp:lastModifiedBy>
  <cp:revision>13</cp:revision>
  <dcterms:modified xsi:type="dcterms:W3CDTF">2021-01-28T14:54:25Z</dcterms:modified>
</cp:coreProperties>
</file>