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3" r:id="rId6"/>
    <p:sldId id="264" r:id="rId7"/>
    <p:sldId id="265" r:id="rId8"/>
    <p:sldId id="259"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0C04C4-F8CE-4994-B7F0-B173D9217B10}"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118615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0C04C4-F8CE-4994-B7F0-B173D9217B10}"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263494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0C04C4-F8CE-4994-B7F0-B173D9217B10}"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215582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0C04C4-F8CE-4994-B7F0-B173D9217B10}"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48402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C04C4-F8CE-4994-B7F0-B173D9217B10}"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3903203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0C04C4-F8CE-4994-B7F0-B173D9217B10}"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151410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0C04C4-F8CE-4994-B7F0-B173D9217B10}"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26138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0C04C4-F8CE-4994-B7F0-B173D9217B10}"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128087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C04C4-F8CE-4994-B7F0-B173D9217B10}"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322668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C04C4-F8CE-4994-B7F0-B173D9217B10}"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126108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C04C4-F8CE-4994-B7F0-B173D9217B10}"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23258-D853-4C5D-AA55-23322B3111C9}" type="slidenum">
              <a:rPr lang="en-US" smtClean="0"/>
              <a:t>‹#›</a:t>
            </a:fld>
            <a:endParaRPr lang="en-US"/>
          </a:p>
        </p:txBody>
      </p:sp>
    </p:spTree>
    <p:extLst>
      <p:ext uri="{BB962C8B-B14F-4D97-AF65-F5344CB8AC3E}">
        <p14:creationId xmlns:p14="http://schemas.microsoft.com/office/powerpoint/2010/main" val="40472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C04C4-F8CE-4994-B7F0-B173D9217B10}" type="datetimeFigureOut">
              <a:rPr lang="en-US" smtClean="0"/>
              <a:t>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23258-D853-4C5D-AA55-23322B3111C9}" type="slidenum">
              <a:rPr lang="en-US" smtClean="0"/>
              <a:t>‹#›</a:t>
            </a:fld>
            <a:endParaRPr lang="en-US"/>
          </a:p>
        </p:txBody>
      </p:sp>
    </p:spTree>
    <p:extLst>
      <p:ext uri="{BB962C8B-B14F-4D97-AF65-F5344CB8AC3E}">
        <p14:creationId xmlns:p14="http://schemas.microsoft.com/office/powerpoint/2010/main" val="3908779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PROJECT REVIEW</a:t>
            </a:r>
            <a:endParaRPr lang="en-US" sz="3600" dirty="0"/>
          </a:p>
        </p:txBody>
      </p:sp>
      <p:sp>
        <p:nvSpPr>
          <p:cNvPr id="3" name="Subtitle 2"/>
          <p:cNvSpPr>
            <a:spLocks noGrp="1"/>
          </p:cNvSpPr>
          <p:nvPr>
            <p:ph type="subTitle" idx="1"/>
          </p:nvPr>
        </p:nvSpPr>
        <p:spPr>
          <a:xfrm>
            <a:off x="2411760" y="4149080"/>
            <a:ext cx="6400800" cy="2328664"/>
          </a:xfrm>
        </p:spPr>
        <p:txBody>
          <a:bodyPr>
            <a:normAutofit fontScale="70000" lnSpcReduction="20000"/>
          </a:bodyPr>
          <a:lstStyle/>
          <a:p>
            <a:r>
              <a:rPr lang="en-US" dirty="0" smtClean="0"/>
              <a:t>                                          </a:t>
            </a:r>
            <a:r>
              <a:rPr lang="en-US" sz="4200" b="1" dirty="0" smtClean="0"/>
              <a:t>By :</a:t>
            </a:r>
          </a:p>
          <a:p>
            <a:r>
              <a:rPr lang="en-US" sz="4200" b="1" dirty="0" smtClean="0"/>
              <a:t>                                      </a:t>
            </a:r>
            <a:r>
              <a:rPr lang="en-US" sz="4200" b="1" dirty="0" err="1" smtClean="0"/>
              <a:t>Teja</a:t>
            </a:r>
            <a:r>
              <a:rPr lang="en-US" sz="4200" b="1" dirty="0" smtClean="0"/>
              <a:t> </a:t>
            </a:r>
            <a:r>
              <a:rPr lang="en-US" sz="4200" b="1" dirty="0" err="1" smtClean="0"/>
              <a:t>sai</a:t>
            </a:r>
            <a:endParaRPr lang="en-US" sz="4200" b="1" dirty="0" smtClean="0"/>
          </a:p>
          <a:p>
            <a:r>
              <a:rPr lang="en-US" sz="4200" b="1" dirty="0" smtClean="0"/>
              <a:t>                                    </a:t>
            </a:r>
            <a:r>
              <a:rPr lang="en-US" sz="4200" b="1" dirty="0" err="1" smtClean="0"/>
              <a:t>Sujith</a:t>
            </a:r>
            <a:endParaRPr lang="en-US" sz="4200" b="1" dirty="0" smtClean="0"/>
          </a:p>
          <a:p>
            <a:r>
              <a:rPr lang="en-US" sz="4200" b="1" dirty="0" smtClean="0"/>
              <a:t>                                       Harsha</a:t>
            </a:r>
          </a:p>
          <a:p>
            <a:r>
              <a:rPr lang="en-US" sz="4200" b="1" dirty="0"/>
              <a:t> </a:t>
            </a:r>
            <a:r>
              <a:rPr lang="en-US" sz="4200" b="1" dirty="0" smtClean="0"/>
              <a:t>                                     </a:t>
            </a:r>
            <a:r>
              <a:rPr lang="en-US" sz="4200" b="1" dirty="0" err="1" smtClean="0"/>
              <a:t>Shazia</a:t>
            </a:r>
            <a:endParaRPr lang="en-US" sz="4200" b="1" dirty="0"/>
          </a:p>
        </p:txBody>
      </p:sp>
    </p:spTree>
    <p:extLst>
      <p:ext uri="{BB962C8B-B14F-4D97-AF65-F5344CB8AC3E}">
        <p14:creationId xmlns:p14="http://schemas.microsoft.com/office/powerpoint/2010/main" val="207821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5660" y="1538789"/>
            <a:ext cx="5544851" cy="1384995"/>
          </a:xfrm>
          <a:prstGeom prst="rect">
            <a:avLst/>
          </a:prstGeom>
          <a:noFill/>
        </p:spPr>
        <p:txBody>
          <a:bodyPr wrap="none" rtlCol="0">
            <a:spAutoFit/>
          </a:bodyPr>
          <a:lstStyle/>
          <a:p>
            <a:r>
              <a:rPr lang="en-IN" sz="2800" dirty="0" smtClean="0"/>
              <a:t> </a:t>
            </a:r>
            <a:r>
              <a:rPr lang="en-IN" sz="2800" b="1" u="sng" dirty="0" smtClean="0"/>
              <a:t>PROJECT  TITLE  :</a:t>
            </a:r>
          </a:p>
          <a:p>
            <a:endParaRPr lang="en-IN" sz="2800" b="1" u="sng" dirty="0" smtClean="0"/>
          </a:p>
          <a:p>
            <a:r>
              <a:rPr lang="en-IN" sz="2800" dirty="0" smtClean="0"/>
              <a:t> Library </a:t>
            </a:r>
            <a:r>
              <a:rPr lang="en-IN" sz="2800" dirty="0"/>
              <a:t>Management System in Java </a:t>
            </a:r>
          </a:p>
        </p:txBody>
      </p:sp>
    </p:spTree>
    <p:extLst>
      <p:ext uri="{BB962C8B-B14F-4D97-AF65-F5344CB8AC3E}">
        <p14:creationId xmlns:p14="http://schemas.microsoft.com/office/powerpoint/2010/main" val="334938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04664"/>
            <a:ext cx="9361040" cy="3016210"/>
          </a:xfrm>
          <a:prstGeom prst="rect">
            <a:avLst/>
          </a:prstGeom>
          <a:noFill/>
        </p:spPr>
        <p:txBody>
          <a:bodyPr wrap="square" rtlCol="0">
            <a:spAutoFit/>
          </a:bodyPr>
          <a:lstStyle/>
          <a:p>
            <a:r>
              <a:rPr lang="en-IN" b="1" dirty="0" smtClean="0"/>
              <a:t>      </a:t>
            </a:r>
            <a:r>
              <a:rPr lang="en-IN" sz="2800" b="1" u="sng" dirty="0" smtClean="0"/>
              <a:t>ABSTRACT</a:t>
            </a:r>
            <a:endParaRPr lang="en-IN" b="1" u="sng" dirty="0" smtClean="0"/>
          </a:p>
          <a:p>
            <a:endParaRPr lang="en-IN" dirty="0"/>
          </a:p>
          <a:p>
            <a:pPr marL="285750" indent="-285750">
              <a:lnSpc>
                <a:spcPct val="200000"/>
              </a:lnSpc>
              <a:buFont typeface="Arial" panose="020B0604020202020204" pitchFamily="34" charset="0"/>
              <a:buChar char="•"/>
            </a:pPr>
            <a:r>
              <a:rPr lang="en-IN" dirty="0"/>
              <a:t>The Library Management System is an application </a:t>
            </a:r>
            <a:r>
              <a:rPr lang="en-IN" dirty="0" err="1"/>
              <a:t>forassisting</a:t>
            </a:r>
            <a:r>
              <a:rPr lang="en-IN" dirty="0"/>
              <a:t> a librarian in managing a book library in </a:t>
            </a:r>
            <a:r>
              <a:rPr lang="en-IN" dirty="0" err="1"/>
              <a:t>auniversity</a:t>
            </a:r>
            <a:r>
              <a:rPr lang="en-IN" dirty="0"/>
              <a:t>. The system would provide basic set of features to add/update members, add/update books, and manage check in specifications for the systems based on the client’s statement of need.</a:t>
            </a:r>
          </a:p>
        </p:txBody>
      </p:sp>
    </p:spTree>
    <p:extLst>
      <p:ext uri="{BB962C8B-B14F-4D97-AF65-F5344CB8AC3E}">
        <p14:creationId xmlns:p14="http://schemas.microsoft.com/office/powerpoint/2010/main" val="220461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177" y="620688"/>
            <a:ext cx="8243603" cy="8248412"/>
          </a:xfrm>
          <a:prstGeom prst="rect">
            <a:avLst/>
          </a:prstGeom>
          <a:noFill/>
        </p:spPr>
        <p:txBody>
          <a:bodyPr wrap="none" rtlCol="0">
            <a:spAutoFit/>
          </a:bodyPr>
          <a:lstStyle/>
          <a:p>
            <a:r>
              <a:rPr lang="en-IN" dirty="0" smtClean="0"/>
              <a:t> </a:t>
            </a:r>
            <a:r>
              <a:rPr lang="en-IN" sz="2800" b="1" u="sng" dirty="0" smtClean="0"/>
              <a:t>AIM OF THE PROJECT  :</a:t>
            </a:r>
          </a:p>
          <a:p>
            <a:endParaRPr lang="en-IN" sz="2800" b="1" u="sng" dirty="0" smtClean="0"/>
          </a:p>
          <a:p>
            <a:r>
              <a:rPr lang="en-IN" dirty="0" smtClean="0"/>
              <a:t> </a:t>
            </a:r>
            <a:r>
              <a:rPr lang="en-IN" sz="2000" dirty="0" smtClean="0"/>
              <a:t>A </a:t>
            </a:r>
            <a:r>
              <a:rPr lang="en-IN" sz="2000" dirty="0"/>
              <a:t>library management software where admin can add/view/delete </a:t>
            </a:r>
            <a:r>
              <a:rPr lang="en-IN" sz="2000" dirty="0" smtClean="0"/>
              <a:t>librarian</a:t>
            </a:r>
          </a:p>
          <a:p>
            <a:endParaRPr lang="en-IN" sz="2000" dirty="0" smtClean="0"/>
          </a:p>
          <a:p>
            <a:r>
              <a:rPr lang="en-IN" sz="2000" dirty="0" smtClean="0"/>
              <a:t> </a:t>
            </a:r>
            <a:r>
              <a:rPr lang="en-IN" sz="2000" dirty="0"/>
              <a:t>and librarian can add/view books, issue, view issued books and return books</a:t>
            </a:r>
            <a:r>
              <a:rPr lang="en-IN" dirty="0" smtClean="0"/>
              <a:t>.</a:t>
            </a:r>
          </a:p>
          <a:p>
            <a:endParaRPr lang="en-IN" dirty="0"/>
          </a:p>
          <a:p>
            <a:endParaRPr lang="en-IN" dirty="0" smtClean="0"/>
          </a:p>
          <a:p>
            <a:r>
              <a:rPr lang="en-IN" sz="2800" b="1" u="sng" dirty="0" smtClean="0"/>
              <a:t>Users </a:t>
            </a:r>
            <a:r>
              <a:rPr lang="en-IN" sz="2800" b="1" u="sng" dirty="0"/>
              <a:t>of the </a:t>
            </a:r>
            <a:r>
              <a:rPr lang="en-IN" sz="2800" b="1" u="sng" dirty="0" smtClean="0"/>
              <a:t>System</a:t>
            </a:r>
            <a:r>
              <a:rPr lang="en-IN" sz="2800" b="1" dirty="0" smtClean="0"/>
              <a:t>   </a:t>
            </a:r>
            <a:r>
              <a:rPr lang="en-IN" sz="2800" b="1" u="sng" dirty="0" smtClean="0"/>
              <a:t>:</a:t>
            </a:r>
          </a:p>
          <a:p>
            <a:endParaRPr lang="en-IN" sz="2800" b="1" u="sng" dirty="0"/>
          </a:p>
          <a:p>
            <a:r>
              <a:rPr lang="en-IN" sz="2400" b="1" dirty="0" smtClean="0"/>
              <a:t>Admin</a:t>
            </a:r>
            <a:r>
              <a:rPr lang="en-IN" sz="2400" dirty="0" smtClean="0"/>
              <a:t>  </a:t>
            </a:r>
            <a:r>
              <a:rPr lang="en-IN" sz="2400" b="1" dirty="0" smtClean="0"/>
              <a:t>: </a:t>
            </a:r>
            <a:r>
              <a:rPr lang="en-IN" sz="2400" dirty="0" smtClean="0"/>
              <a:t>     Can </a:t>
            </a:r>
            <a:r>
              <a:rPr lang="en-IN" sz="2400" dirty="0"/>
              <a:t>add/view/delete librarian</a:t>
            </a:r>
          </a:p>
          <a:p>
            <a:r>
              <a:rPr lang="en-IN" sz="2400" dirty="0" smtClean="0"/>
              <a:t>                      Can </a:t>
            </a:r>
            <a:r>
              <a:rPr lang="en-IN" sz="2400" dirty="0"/>
              <a:t>logout</a:t>
            </a:r>
          </a:p>
          <a:p>
            <a:endParaRPr lang="en-IN" sz="2400" dirty="0"/>
          </a:p>
          <a:p>
            <a:r>
              <a:rPr lang="en-IN" sz="2800" b="1" dirty="0" err="1" smtClean="0"/>
              <a:t>Libraian</a:t>
            </a:r>
            <a:r>
              <a:rPr lang="en-IN" sz="2800" b="1" dirty="0" smtClean="0"/>
              <a:t> </a:t>
            </a:r>
            <a:r>
              <a:rPr lang="en-IN" sz="2400" dirty="0" smtClean="0"/>
              <a:t>:  Can </a:t>
            </a:r>
            <a:r>
              <a:rPr lang="en-IN" sz="2400" dirty="0"/>
              <a:t>add/view books</a:t>
            </a:r>
          </a:p>
          <a:p>
            <a:r>
              <a:rPr lang="en-IN" sz="2400" dirty="0" smtClean="0"/>
              <a:t>                      Can </a:t>
            </a:r>
            <a:r>
              <a:rPr lang="en-IN" sz="2400" dirty="0"/>
              <a:t>issue books</a:t>
            </a:r>
          </a:p>
          <a:p>
            <a:r>
              <a:rPr lang="en-IN" sz="2400" dirty="0" smtClean="0"/>
              <a:t>                      View </a:t>
            </a:r>
            <a:r>
              <a:rPr lang="en-IN" sz="2400" dirty="0"/>
              <a:t>issued books</a:t>
            </a:r>
          </a:p>
          <a:p>
            <a:r>
              <a:rPr lang="en-IN" sz="2400" dirty="0" smtClean="0"/>
              <a:t>                       Return </a:t>
            </a:r>
            <a:r>
              <a:rPr lang="en-IN" sz="2400" dirty="0"/>
              <a:t>Books</a:t>
            </a:r>
          </a:p>
          <a:p>
            <a:pPr marL="342900" indent="-342900">
              <a:buFont typeface="Arial" panose="020B0604020202020204" pitchFamily="34" charset="0"/>
              <a:buChar char="•"/>
            </a:pPr>
            <a:endParaRPr lang="en-IN" sz="2400" dirty="0"/>
          </a:p>
          <a:p>
            <a:endParaRPr lang="en-IN" dirty="0"/>
          </a:p>
          <a:p>
            <a:endParaRPr lang="en-IN" dirty="0" smtClean="0"/>
          </a:p>
          <a:p>
            <a:endParaRPr lang="en-IN" dirty="0"/>
          </a:p>
          <a:p>
            <a:endParaRPr lang="en-IN" dirty="0" smtClean="0"/>
          </a:p>
          <a:p>
            <a:endParaRPr lang="en-IN" dirty="0"/>
          </a:p>
          <a:p>
            <a:endParaRPr lang="en-IN" dirty="0" smtClean="0"/>
          </a:p>
          <a:p>
            <a:endParaRPr lang="en-US" dirty="0"/>
          </a:p>
        </p:txBody>
      </p:sp>
    </p:spTree>
    <p:extLst>
      <p:ext uri="{BB962C8B-B14F-4D97-AF65-F5344CB8AC3E}">
        <p14:creationId xmlns:p14="http://schemas.microsoft.com/office/powerpoint/2010/main" val="353638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20688"/>
            <a:ext cx="8352928" cy="4616648"/>
          </a:xfrm>
          <a:prstGeom prst="rect">
            <a:avLst/>
          </a:prstGeom>
        </p:spPr>
        <p:txBody>
          <a:bodyPr wrap="square">
            <a:spAutoFit/>
          </a:bodyPr>
          <a:lstStyle/>
          <a:p>
            <a:r>
              <a:rPr lang="en-US" sz="2400" b="1" dirty="0" smtClean="0"/>
              <a:t>INTRODUCTION</a:t>
            </a:r>
          </a:p>
          <a:p>
            <a:endParaRPr lang="en-US" b="1" dirty="0"/>
          </a:p>
          <a:p>
            <a:pPr marL="342900" indent="-342900">
              <a:lnSpc>
                <a:spcPct val="200000"/>
              </a:lnSpc>
              <a:buFont typeface="+mj-lt"/>
              <a:buAutoNum type="arabicPeriod"/>
            </a:pPr>
            <a:r>
              <a:rPr lang="en-IN" dirty="0"/>
              <a:t>This project of “LIBRARY MANAGEMENT” of gives us the complete information about the library. We can enter the record of new books and retrieve the details of books available in the library. We can issue the books to the students and maintain their records and can also check how many books are issued and stock available in the library. In this project we can maintain the late fine of students who returns the issued books after the due date.</a:t>
            </a:r>
            <a:endParaRPr lang="en-US" b="1" dirty="0" smtClean="0"/>
          </a:p>
          <a:p>
            <a:pPr marL="342900" indent="-342900">
              <a:lnSpc>
                <a:spcPct val="200000"/>
              </a:lnSpc>
              <a:buFont typeface="+mj-lt"/>
              <a:buAutoNum type="arabicPeriod"/>
            </a:pPr>
            <a:endParaRPr lang="en-US" dirty="0"/>
          </a:p>
        </p:txBody>
      </p:sp>
    </p:spTree>
    <p:extLst>
      <p:ext uri="{BB962C8B-B14F-4D97-AF65-F5344CB8AC3E}">
        <p14:creationId xmlns:p14="http://schemas.microsoft.com/office/powerpoint/2010/main" val="100784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76672"/>
            <a:ext cx="8352928" cy="5955476"/>
          </a:xfrm>
          <a:prstGeom prst="rect">
            <a:avLst/>
          </a:prstGeom>
        </p:spPr>
        <p:txBody>
          <a:bodyPr wrap="square">
            <a:spAutoFit/>
          </a:bodyPr>
          <a:lstStyle/>
          <a:p>
            <a:r>
              <a:rPr lang="en-IN" sz="2400" b="1" dirty="0"/>
              <a:t>SYSTEM ANALYSIS</a:t>
            </a:r>
            <a:endParaRPr lang="en-IN" sz="2400" dirty="0"/>
          </a:p>
          <a:p>
            <a:r>
              <a:rPr lang="en-IN" dirty="0"/>
              <a:t/>
            </a:r>
            <a:br>
              <a:rPr lang="en-IN" dirty="0"/>
            </a:br>
            <a:endParaRPr lang="en-IN" dirty="0"/>
          </a:p>
          <a:p>
            <a:r>
              <a:rPr lang="en-IN" sz="2400" b="1" dirty="0"/>
              <a:t>EXISTING SYSTEM</a:t>
            </a:r>
            <a:endParaRPr lang="en-IN" sz="2400" dirty="0"/>
          </a:p>
          <a:p>
            <a:pPr>
              <a:lnSpc>
                <a:spcPct val="150000"/>
              </a:lnSpc>
            </a:pPr>
            <a:r>
              <a:rPr lang="en-IN" dirty="0"/>
              <a:t>System and their relationships within and outside of the system. Here the key question is- what all problems exist in the present system? What must be done to solve the problem? Analysis begins when a user or manager begins a study of the System Analysis is a detailed study of the various operations performed by a program using existing </a:t>
            </a:r>
            <a:r>
              <a:rPr lang="en-IN" dirty="0" err="1"/>
              <a:t>system.During</a:t>
            </a:r>
            <a:r>
              <a:rPr lang="en-IN" dirty="0"/>
              <a:t> analysis, data collected on the various files, decision points and transactions handled by the present system. The success of the system depends largely on how clearly the problem is defined, thoroughly investigated and properly carried out through the choice of solution. A good analysis model should provide not only the mechanisms of problem understanding but also the frame work of the solution. Thus it should be studied thoroughly by collecting data about the system. Then the proposed system should be </a:t>
            </a:r>
            <a:r>
              <a:rPr lang="en-IN" dirty="0" err="1"/>
              <a:t>analyzed</a:t>
            </a:r>
            <a:r>
              <a:rPr lang="en-IN" dirty="0"/>
              <a:t> thoroughly in accordance with the needs</a:t>
            </a:r>
          </a:p>
        </p:txBody>
      </p:sp>
    </p:spTree>
    <p:extLst>
      <p:ext uri="{BB962C8B-B14F-4D97-AF65-F5344CB8AC3E}">
        <p14:creationId xmlns:p14="http://schemas.microsoft.com/office/powerpoint/2010/main" val="54403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208912" cy="5524589"/>
          </a:xfrm>
          <a:prstGeom prst="rect">
            <a:avLst/>
          </a:prstGeom>
        </p:spPr>
        <p:txBody>
          <a:bodyPr wrap="square">
            <a:spAutoFit/>
          </a:bodyPr>
          <a:lstStyle/>
          <a:p>
            <a:r>
              <a:rPr lang="en-IN" sz="2000" b="1" dirty="0"/>
              <a:t>PROPOSED </a:t>
            </a:r>
            <a:r>
              <a:rPr lang="en-IN" sz="2000" b="1" dirty="0" smtClean="0"/>
              <a:t>SOLUTION</a:t>
            </a:r>
          </a:p>
          <a:p>
            <a:endParaRPr lang="en-IN" b="1" dirty="0"/>
          </a:p>
          <a:p>
            <a:endParaRPr lang="en-IN" dirty="0"/>
          </a:p>
          <a:p>
            <a:pPr>
              <a:lnSpc>
                <a:spcPct val="150000"/>
              </a:lnSpc>
            </a:pPr>
            <a:r>
              <a:rPr lang="en-IN" dirty="0"/>
              <a:t>Proposed system is an automated Library Management System. Through our software user can add books, search books, renewal, update information, edit information, and return books in quick time. Our proposed system has the following advantages</a:t>
            </a:r>
            <a:r>
              <a:rPr lang="en-IN" dirty="0" smtClean="0"/>
              <a:t>.</a:t>
            </a:r>
          </a:p>
          <a:p>
            <a:pPr>
              <a:lnSpc>
                <a:spcPct val="150000"/>
              </a:lnSpc>
            </a:pPr>
            <a:endParaRPr lang="en-IN" dirty="0"/>
          </a:p>
          <a:p>
            <a:pPr>
              <a:lnSpc>
                <a:spcPct val="150000"/>
              </a:lnSpc>
            </a:pPr>
            <a:r>
              <a:rPr lang="en-IN" dirty="0"/>
              <a:t> </a:t>
            </a:r>
            <a:r>
              <a:rPr lang="en-IN" dirty="0" smtClean="0"/>
              <a:t> </a:t>
            </a:r>
            <a:r>
              <a:rPr lang="en-IN" dirty="0"/>
              <a:t>User friendly interface</a:t>
            </a:r>
          </a:p>
          <a:p>
            <a:pPr>
              <a:lnSpc>
                <a:spcPct val="150000"/>
              </a:lnSpc>
            </a:pPr>
            <a:r>
              <a:rPr lang="en-IN" dirty="0"/>
              <a:t>. Fast access to database</a:t>
            </a:r>
          </a:p>
          <a:p>
            <a:pPr>
              <a:lnSpc>
                <a:spcPct val="150000"/>
              </a:lnSpc>
            </a:pPr>
            <a:r>
              <a:rPr lang="en-IN" dirty="0"/>
              <a:t>. Less error</a:t>
            </a:r>
          </a:p>
          <a:p>
            <a:pPr>
              <a:lnSpc>
                <a:spcPct val="150000"/>
              </a:lnSpc>
            </a:pPr>
            <a:r>
              <a:rPr lang="en-IN" dirty="0"/>
              <a:t>. More Storage Capacity</a:t>
            </a:r>
          </a:p>
          <a:p>
            <a:pPr>
              <a:lnSpc>
                <a:spcPct val="150000"/>
              </a:lnSpc>
            </a:pPr>
            <a:r>
              <a:rPr lang="en-IN" dirty="0"/>
              <a:t>. Search facility</a:t>
            </a:r>
          </a:p>
          <a:p>
            <a:pPr>
              <a:lnSpc>
                <a:spcPct val="150000"/>
              </a:lnSpc>
            </a:pPr>
            <a:r>
              <a:rPr lang="en-IN" dirty="0"/>
              <a:t>. Look and Feel Environment</a:t>
            </a:r>
          </a:p>
          <a:p>
            <a:pPr>
              <a:lnSpc>
                <a:spcPct val="150000"/>
              </a:lnSpc>
            </a:pPr>
            <a:r>
              <a:rPr lang="en-IN" dirty="0"/>
              <a:t>. Quick transaction</a:t>
            </a:r>
          </a:p>
        </p:txBody>
      </p:sp>
    </p:spTree>
    <p:extLst>
      <p:ext uri="{BB962C8B-B14F-4D97-AF65-F5344CB8AC3E}">
        <p14:creationId xmlns:p14="http://schemas.microsoft.com/office/powerpoint/2010/main" val="372343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700267" cy="5232202"/>
          </a:xfrm>
          <a:prstGeom prst="rect">
            <a:avLst/>
          </a:prstGeom>
          <a:noFill/>
        </p:spPr>
        <p:txBody>
          <a:bodyPr wrap="none" rtlCol="0">
            <a:spAutoFit/>
          </a:bodyPr>
          <a:lstStyle/>
          <a:p>
            <a:r>
              <a:rPr lang="en-IN" sz="2800" b="1" u="sng" dirty="0"/>
              <a:t>T</a:t>
            </a:r>
            <a:r>
              <a:rPr lang="en-IN" sz="2800" b="1" u="sng" dirty="0" smtClean="0"/>
              <a:t>ools </a:t>
            </a:r>
            <a:r>
              <a:rPr lang="en-IN" sz="2800" b="1" u="sng" dirty="0"/>
              <a:t>to be </a:t>
            </a:r>
            <a:r>
              <a:rPr lang="en-IN" sz="2800" b="1" u="sng" dirty="0" smtClean="0"/>
              <a:t>used</a:t>
            </a:r>
            <a:r>
              <a:rPr lang="en-IN" sz="2800" b="1" dirty="0" smtClean="0"/>
              <a:t>   </a:t>
            </a:r>
            <a:r>
              <a:rPr lang="en-IN" sz="2800" b="1" u="sng" dirty="0" smtClean="0"/>
              <a:t>:</a:t>
            </a:r>
          </a:p>
          <a:p>
            <a:endParaRPr lang="en-IN" sz="2800" b="1" dirty="0"/>
          </a:p>
          <a:p>
            <a:pPr marL="342900" indent="-342900">
              <a:buFont typeface="Arial" panose="020B0604020202020204" pitchFamily="34" charset="0"/>
              <a:buChar char="•"/>
            </a:pPr>
            <a:r>
              <a:rPr lang="en-IN" sz="2400" dirty="0"/>
              <a:t>Use any IDE to develop the project. It may be Eclipse /</a:t>
            </a:r>
            <a:r>
              <a:rPr lang="en-IN" sz="2400" dirty="0" err="1"/>
              <a:t>Myeclipse</a:t>
            </a:r>
            <a:r>
              <a:rPr lang="en-IN" sz="2400" dirty="0"/>
              <a:t> </a:t>
            </a:r>
            <a:r>
              <a:rPr lang="en-IN" sz="2400" dirty="0" smtClean="0"/>
              <a:t>/</a:t>
            </a:r>
          </a:p>
          <a:p>
            <a:r>
              <a:rPr lang="en-IN" sz="2400" dirty="0" smtClean="0"/>
              <a:t>      </a:t>
            </a:r>
            <a:r>
              <a:rPr lang="en-IN" sz="2400" dirty="0" err="1" smtClean="0"/>
              <a:t>Netbeans</a:t>
            </a:r>
            <a:r>
              <a:rPr lang="en-IN" sz="2400" dirty="0" smtClean="0"/>
              <a:t> </a:t>
            </a:r>
            <a:r>
              <a:rPr lang="en-IN" sz="2400" dirty="0"/>
              <a:t>etc</a:t>
            </a:r>
            <a:r>
              <a:rPr lang="en-IN" sz="2400" dirty="0" smtClean="0"/>
              <a: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MySQL for the database</a:t>
            </a:r>
            <a:r>
              <a:rPr lang="en-IN" sz="2400" dirty="0" smtClean="0"/>
              <a:t>.</a:t>
            </a:r>
          </a:p>
          <a:p>
            <a:endParaRPr lang="en-IN" dirty="0"/>
          </a:p>
          <a:p>
            <a:endParaRPr lang="en-IN" dirty="0" smtClean="0"/>
          </a:p>
          <a:p>
            <a:r>
              <a:rPr lang="en-IN" sz="2800" b="1" u="sng" dirty="0" smtClean="0"/>
              <a:t>Front </a:t>
            </a:r>
            <a:r>
              <a:rPr lang="en-IN" sz="2800" b="1" u="sng" dirty="0"/>
              <a:t>End and Back </a:t>
            </a:r>
            <a:r>
              <a:rPr lang="en-IN" sz="2800" b="1" u="sng" dirty="0" smtClean="0"/>
              <a:t>End</a:t>
            </a:r>
            <a:r>
              <a:rPr lang="en-IN" sz="2800" b="1" dirty="0" smtClean="0"/>
              <a:t>   :</a:t>
            </a:r>
          </a:p>
          <a:p>
            <a:endParaRPr lang="en-IN" sz="2800" b="1" dirty="0"/>
          </a:p>
          <a:p>
            <a:pPr marL="342900" indent="-342900">
              <a:buFont typeface="Arial" panose="020B0604020202020204" pitchFamily="34" charset="0"/>
              <a:buChar char="•"/>
            </a:pPr>
            <a:r>
              <a:rPr lang="en-IN" sz="2400" b="1" dirty="0"/>
              <a:t>Front </a:t>
            </a:r>
            <a:r>
              <a:rPr lang="en-IN" sz="2400" b="1" dirty="0" smtClean="0"/>
              <a:t>End   :</a:t>
            </a:r>
            <a:r>
              <a:rPr lang="en-IN" sz="2400" dirty="0"/>
              <a:t> </a:t>
            </a:r>
            <a:r>
              <a:rPr lang="en-IN" sz="2400" dirty="0" smtClean="0"/>
              <a:t>    Java Swing</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b="1" dirty="0"/>
              <a:t>Back </a:t>
            </a:r>
            <a:r>
              <a:rPr lang="en-IN" sz="2400" b="1" dirty="0" smtClean="0"/>
              <a:t>End     :</a:t>
            </a:r>
            <a:r>
              <a:rPr lang="en-IN" sz="2400" dirty="0"/>
              <a:t> </a:t>
            </a:r>
            <a:r>
              <a:rPr lang="en-IN" sz="2400" dirty="0" smtClean="0"/>
              <a:t>      MySQL</a:t>
            </a:r>
            <a:endParaRPr lang="en-IN" sz="2400" dirty="0"/>
          </a:p>
          <a:p>
            <a:endParaRPr lang="en-US" dirty="0"/>
          </a:p>
        </p:txBody>
      </p:sp>
    </p:spTree>
    <p:extLst>
      <p:ext uri="{BB962C8B-B14F-4D97-AF65-F5344CB8AC3E}">
        <p14:creationId xmlns:p14="http://schemas.microsoft.com/office/powerpoint/2010/main" val="77488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2773610"/>
            <a:ext cx="2485232" cy="646331"/>
          </a:xfrm>
          <a:prstGeom prst="rect">
            <a:avLst/>
          </a:prstGeom>
          <a:noFill/>
        </p:spPr>
        <p:txBody>
          <a:bodyPr wrap="none" rtlCol="0">
            <a:spAutoFit/>
          </a:bodyPr>
          <a:lstStyle/>
          <a:p>
            <a:r>
              <a:rPr lang="en-US" sz="3600" b="1" dirty="0" smtClean="0"/>
              <a:t>THANK YOU</a:t>
            </a:r>
            <a:endParaRPr lang="en-US" sz="3600" b="1" dirty="0"/>
          </a:p>
        </p:txBody>
      </p:sp>
    </p:spTree>
    <p:extLst>
      <p:ext uri="{BB962C8B-B14F-4D97-AF65-F5344CB8AC3E}">
        <p14:creationId xmlns:p14="http://schemas.microsoft.com/office/powerpoint/2010/main" val="2163739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336</Words>
  <Application>Microsoft Office PowerPoint</Application>
  <PresentationFormat>On-screen Show (4:3)</PresentationFormat>
  <Paragraphs>67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PROJECT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dc:title>
  <dc:creator>Sathish</dc:creator>
  <cp:lastModifiedBy>Sathish</cp:lastModifiedBy>
  <cp:revision>4</cp:revision>
  <dcterms:created xsi:type="dcterms:W3CDTF">2021-01-04T08:42:17Z</dcterms:created>
  <dcterms:modified xsi:type="dcterms:W3CDTF">2021-01-15T16:59:20Z</dcterms:modified>
</cp:coreProperties>
</file>