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83" r:id="rId5"/>
    <p:sldId id="261" r:id="rId6"/>
    <p:sldId id="262" r:id="rId7"/>
    <p:sldId id="264" r:id="rId8"/>
    <p:sldId id="265" r:id="rId9"/>
    <p:sldId id="273" r:id="rId10"/>
    <p:sldId id="276" r:id="rId11"/>
    <p:sldId id="275" r:id="rId12"/>
    <p:sldId id="278" r:id="rId13"/>
    <p:sldId id="277" r:id="rId14"/>
    <p:sldId id="280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726C1-EC23-4855-AAEC-F86FE7C8A3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53CB0A-80EF-48B9-903D-0AEE2263F6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Processors: Intel Atom® processor or Intel® Core™: i3 processor.</a:t>
          </a:r>
        </a:p>
      </dgm:t>
    </dgm:pt>
    <dgm:pt modelId="{4179583D-1A22-4388-9126-5FA41C2E32D3}" type="parTrans" cxnId="{A164EEED-100B-4D06-8F69-18259EBEE6EB}">
      <dgm:prSet/>
      <dgm:spPr/>
      <dgm:t>
        <a:bodyPr/>
        <a:lstStyle/>
        <a:p>
          <a:endParaRPr lang="en-US"/>
        </a:p>
      </dgm:t>
    </dgm:pt>
    <dgm:pt modelId="{D2AC251B-08AA-4B96-8452-D62C79DBF1CD}" type="sibTrans" cxnId="{A164EEED-100B-4D06-8F69-18259EBEE6EB}">
      <dgm:prSet/>
      <dgm:spPr/>
      <dgm:t>
        <a:bodyPr/>
        <a:lstStyle/>
        <a:p>
          <a:endParaRPr lang="en-US"/>
        </a:p>
      </dgm:t>
    </dgm:pt>
    <dgm:pt modelId="{BF69E860-0FF7-40CD-9E95-78E90E928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Disk space: 1 GB.</a:t>
          </a:r>
        </a:p>
      </dgm:t>
    </dgm:pt>
    <dgm:pt modelId="{C032E54E-B717-430D-ADA9-229703660677}" type="parTrans" cxnId="{5A3493CF-A2BB-43E7-AE32-6150AB10A0DB}">
      <dgm:prSet/>
      <dgm:spPr/>
      <dgm:t>
        <a:bodyPr/>
        <a:lstStyle/>
        <a:p>
          <a:endParaRPr lang="en-US"/>
        </a:p>
      </dgm:t>
    </dgm:pt>
    <dgm:pt modelId="{1020BC12-9996-4F98-A30C-055FD156276F}" type="sibTrans" cxnId="{5A3493CF-A2BB-43E7-AE32-6150AB10A0DB}">
      <dgm:prSet/>
      <dgm:spPr/>
      <dgm:t>
        <a:bodyPr/>
        <a:lstStyle/>
        <a:p>
          <a:endParaRPr lang="en-US"/>
        </a:p>
      </dgm:t>
    </dgm:pt>
    <dgm:pt modelId="{2B9CED38-153C-48F0-8C35-1902B47B1F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device (mouse / trackpad) to select options</a:t>
          </a:r>
        </a:p>
      </dgm:t>
    </dgm:pt>
    <dgm:pt modelId="{FECA364E-3495-43CF-8017-663D72F9A3B4}" type="parTrans" cxnId="{E2CFF2E6-845A-487B-940A-8F1308D42383}">
      <dgm:prSet/>
      <dgm:spPr/>
      <dgm:t>
        <a:bodyPr/>
        <a:lstStyle/>
        <a:p>
          <a:endParaRPr lang="en-US"/>
        </a:p>
      </dgm:t>
    </dgm:pt>
    <dgm:pt modelId="{30BA1C70-9AE2-49C1-A47A-8D32E0D41174}" type="sibTrans" cxnId="{E2CFF2E6-845A-487B-940A-8F1308D42383}">
      <dgm:prSet/>
      <dgm:spPr/>
      <dgm:t>
        <a:bodyPr/>
        <a:lstStyle/>
        <a:p>
          <a:endParaRPr lang="en-US"/>
        </a:p>
      </dgm:t>
    </dgm:pt>
    <dgm:pt modelId="{3779C936-B795-43A6-A557-2B36B4AF5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32 – 64 bit processor</a:t>
          </a:r>
        </a:p>
      </dgm:t>
    </dgm:pt>
    <dgm:pt modelId="{C63DB372-CDE6-41CF-A448-EE8EF4BBF69B}" type="parTrans" cxnId="{6ED396AF-B254-4FAC-856C-E6877181BA39}">
      <dgm:prSet/>
      <dgm:spPr/>
      <dgm:t>
        <a:bodyPr/>
        <a:lstStyle/>
        <a:p>
          <a:endParaRPr lang="en-US"/>
        </a:p>
      </dgm:t>
    </dgm:pt>
    <dgm:pt modelId="{7D87BD99-2657-4C42-8C0B-0543ACA80C2A}" type="sibTrans" cxnId="{6ED396AF-B254-4FAC-856C-E6877181BA39}">
      <dgm:prSet/>
      <dgm:spPr/>
      <dgm:t>
        <a:bodyPr/>
        <a:lstStyle/>
        <a:p>
          <a:endParaRPr lang="en-US"/>
        </a:p>
      </dgm:t>
    </dgm:pt>
    <dgm:pt modelId="{252C1CB5-DEBE-4442-B587-418922A8C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Sufficient RAM to run the program (Minimum 2GB)</a:t>
          </a:r>
        </a:p>
      </dgm:t>
    </dgm:pt>
    <dgm:pt modelId="{78A0A27F-90C7-4575-A592-9BC7A4E639F5}" type="parTrans" cxnId="{024086BE-5FBA-48A3-A975-C6E893A98922}">
      <dgm:prSet/>
      <dgm:spPr/>
      <dgm:t>
        <a:bodyPr/>
        <a:lstStyle/>
        <a:p>
          <a:endParaRPr lang="en-US"/>
        </a:p>
      </dgm:t>
    </dgm:pt>
    <dgm:pt modelId="{5F698DAC-7DA1-4CE5-945B-0437D88F72E7}" type="sibTrans" cxnId="{024086BE-5FBA-48A3-A975-C6E893A98922}">
      <dgm:prSet/>
      <dgm:spPr/>
      <dgm:t>
        <a:bodyPr/>
        <a:lstStyle/>
        <a:p>
          <a:endParaRPr lang="en-US"/>
        </a:p>
      </dgm:t>
    </dgm:pt>
    <dgm:pt modelId="{6971CEE0-5E04-4E00-A0C4-0271EDFADD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Android Mobile version 5.0 or above.</a:t>
          </a:r>
        </a:p>
      </dgm:t>
    </dgm:pt>
    <dgm:pt modelId="{DBACBF43-4A23-41A1-AC42-2F9D478D2989}" type="parTrans" cxnId="{D6D9098E-39FB-46A3-A6C8-982224F4326C}">
      <dgm:prSet/>
      <dgm:spPr/>
      <dgm:t>
        <a:bodyPr/>
        <a:lstStyle/>
        <a:p>
          <a:endParaRPr lang="en-US"/>
        </a:p>
      </dgm:t>
    </dgm:pt>
    <dgm:pt modelId="{A8A8B50C-F096-4514-95ED-2EDEE5F64E9E}" type="sibTrans" cxnId="{D6D9098E-39FB-46A3-A6C8-982224F4326C}">
      <dgm:prSet/>
      <dgm:spPr/>
      <dgm:t>
        <a:bodyPr/>
        <a:lstStyle/>
        <a:p>
          <a:endParaRPr lang="en-US"/>
        </a:p>
      </dgm:t>
    </dgm:pt>
    <dgm:pt modelId="{CB90A87C-79D8-48D5-B740-F747D9FC08E4}" type="pres">
      <dgm:prSet presAssocID="{391726C1-EC23-4855-AAEC-F86FE7C8A393}" presName="root" presStyleCnt="0">
        <dgm:presLayoutVars>
          <dgm:dir/>
          <dgm:resizeHandles val="exact"/>
        </dgm:presLayoutVars>
      </dgm:prSet>
      <dgm:spPr/>
    </dgm:pt>
    <dgm:pt modelId="{8BA330B8-837A-4632-A7C6-AE42C6482A9B}" type="pres">
      <dgm:prSet presAssocID="{2953CB0A-80EF-48B9-903D-0AEE2263F617}" presName="compNode" presStyleCnt="0"/>
      <dgm:spPr/>
    </dgm:pt>
    <dgm:pt modelId="{E6B4C081-7836-49C0-BEB2-E2D5241823B9}" type="pres">
      <dgm:prSet presAssocID="{2953CB0A-80EF-48B9-903D-0AEE2263F617}" presName="bgRect" presStyleLbl="bgShp" presStyleIdx="0" presStyleCnt="6"/>
      <dgm:spPr/>
    </dgm:pt>
    <dgm:pt modelId="{3BFBCB04-31C3-4D11-A092-326B68EC0D13}" type="pres">
      <dgm:prSet presAssocID="{2953CB0A-80EF-48B9-903D-0AEE2263F6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08A7F18-D950-467A-924C-3532109DBE75}" type="pres">
      <dgm:prSet presAssocID="{2953CB0A-80EF-48B9-903D-0AEE2263F617}" presName="spaceRect" presStyleCnt="0"/>
      <dgm:spPr/>
    </dgm:pt>
    <dgm:pt modelId="{EA89B1AA-D731-4098-B449-6E02E18C6CA1}" type="pres">
      <dgm:prSet presAssocID="{2953CB0A-80EF-48B9-903D-0AEE2263F617}" presName="parTx" presStyleLbl="revTx" presStyleIdx="0" presStyleCnt="6">
        <dgm:presLayoutVars>
          <dgm:chMax val="0"/>
          <dgm:chPref val="0"/>
        </dgm:presLayoutVars>
      </dgm:prSet>
      <dgm:spPr/>
    </dgm:pt>
    <dgm:pt modelId="{EB8EB0C5-6906-4C98-9160-BE0CFE6F3284}" type="pres">
      <dgm:prSet presAssocID="{D2AC251B-08AA-4B96-8452-D62C79DBF1CD}" presName="sibTrans" presStyleCnt="0"/>
      <dgm:spPr/>
    </dgm:pt>
    <dgm:pt modelId="{795797E0-B23B-495B-830C-DA60B2EE2447}" type="pres">
      <dgm:prSet presAssocID="{BF69E860-0FF7-40CD-9E95-78E90E928B04}" presName="compNode" presStyleCnt="0"/>
      <dgm:spPr/>
    </dgm:pt>
    <dgm:pt modelId="{BB76134F-152B-4AB8-8D7C-66505C19CF12}" type="pres">
      <dgm:prSet presAssocID="{BF69E860-0FF7-40CD-9E95-78E90E928B04}" presName="bgRect" presStyleLbl="bgShp" presStyleIdx="1" presStyleCnt="6"/>
      <dgm:spPr/>
    </dgm:pt>
    <dgm:pt modelId="{536DF4EB-051D-49A7-A764-67E70E0B821C}" type="pres">
      <dgm:prSet presAssocID="{BF69E860-0FF7-40CD-9E95-78E90E928B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5BD7937-9AD0-4683-8838-4C9324B7BE5D}" type="pres">
      <dgm:prSet presAssocID="{BF69E860-0FF7-40CD-9E95-78E90E928B04}" presName="spaceRect" presStyleCnt="0"/>
      <dgm:spPr/>
    </dgm:pt>
    <dgm:pt modelId="{341527BD-A148-4DC2-A819-2B0D1BA0CE0A}" type="pres">
      <dgm:prSet presAssocID="{BF69E860-0FF7-40CD-9E95-78E90E928B04}" presName="parTx" presStyleLbl="revTx" presStyleIdx="1" presStyleCnt="6">
        <dgm:presLayoutVars>
          <dgm:chMax val="0"/>
          <dgm:chPref val="0"/>
        </dgm:presLayoutVars>
      </dgm:prSet>
      <dgm:spPr/>
    </dgm:pt>
    <dgm:pt modelId="{0DBAE4A9-7F79-4739-86BA-2E650E3C7E25}" type="pres">
      <dgm:prSet presAssocID="{1020BC12-9996-4F98-A30C-055FD156276F}" presName="sibTrans" presStyleCnt="0"/>
      <dgm:spPr/>
    </dgm:pt>
    <dgm:pt modelId="{B56A4CFA-6735-41D2-8F7F-8230085EE850}" type="pres">
      <dgm:prSet presAssocID="{2B9CED38-153C-48F0-8C35-1902B47B1F47}" presName="compNode" presStyleCnt="0"/>
      <dgm:spPr/>
    </dgm:pt>
    <dgm:pt modelId="{8D4339C9-A6F5-4BCA-8A56-0BE6D60A7004}" type="pres">
      <dgm:prSet presAssocID="{2B9CED38-153C-48F0-8C35-1902B47B1F47}" presName="bgRect" presStyleLbl="bgShp" presStyleIdx="2" presStyleCnt="6"/>
      <dgm:spPr/>
    </dgm:pt>
    <dgm:pt modelId="{76DA5BEE-106B-46DF-8876-45704383FAC7}" type="pres">
      <dgm:prSet presAssocID="{2B9CED38-153C-48F0-8C35-1902B47B1F4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40DEE57-AE31-4AAA-98AE-C822DFCB61F9}" type="pres">
      <dgm:prSet presAssocID="{2B9CED38-153C-48F0-8C35-1902B47B1F47}" presName="spaceRect" presStyleCnt="0"/>
      <dgm:spPr/>
    </dgm:pt>
    <dgm:pt modelId="{E7A9F978-EEDA-4547-B166-BF8C5AF614F1}" type="pres">
      <dgm:prSet presAssocID="{2B9CED38-153C-48F0-8C35-1902B47B1F47}" presName="parTx" presStyleLbl="revTx" presStyleIdx="2" presStyleCnt="6">
        <dgm:presLayoutVars>
          <dgm:chMax val="0"/>
          <dgm:chPref val="0"/>
        </dgm:presLayoutVars>
      </dgm:prSet>
      <dgm:spPr/>
    </dgm:pt>
    <dgm:pt modelId="{DD503EF7-962C-47FE-9B48-F2213F9CD854}" type="pres">
      <dgm:prSet presAssocID="{30BA1C70-9AE2-49C1-A47A-8D32E0D41174}" presName="sibTrans" presStyleCnt="0"/>
      <dgm:spPr/>
    </dgm:pt>
    <dgm:pt modelId="{DEF5EBD5-5713-4DCA-8A61-20C2843B0D52}" type="pres">
      <dgm:prSet presAssocID="{3779C936-B795-43A6-A557-2B36B4AF5CF1}" presName="compNode" presStyleCnt="0"/>
      <dgm:spPr/>
    </dgm:pt>
    <dgm:pt modelId="{CA7AFC6B-E307-463D-BE0E-CC25DA0CE736}" type="pres">
      <dgm:prSet presAssocID="{3779C936-B795-43A6-A557-2B36B4AF5CF1}" presName="bgRect" presStyleLbl="bgShp" presStyleIdx="3" presStyleCnt="6"/>
      <dgm:spPr/>
    </dgm:pt>
    <dgm:pt modelId="{8E2ACAE9-6EA2-4F94-9434-60997794EE21}" type="pres">
      <dgm:prSet presAssocID="{3779C936-B795-43A6-A557-2B36B4AF5CF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7775E9-3E24-4A4B-B5BB-327D55954396}" type="pres">
      <dgm:prSet presAssocID="{3779C936-B795-43A6-A557-2B36B4AF5CF1}" presName="spaceRect" presStyleCnt="0"/>
      <dgm:spPr/>
    </dgm:pt>
    <dgm:pt modelId="{DFD0ADEC-AB5D-4A33-9B00-2BDD4F230FE2}" type="pres">
      <dgm:prSet presAssocID="{3779C936-B795-43A6-A557-2B36B4AF5CF1}" presName="parTx" presStyleLbl="revTx" presStyleIdx="3" presStyleCnt="6">
        <dgm:presLayoutVars>
          <dgm:chMax val="0"/>
          <dgm:chPref val="0"/>
        </dgm:presLayoutVars>
      </dgm:prSet>
      <dgm:spPr/>
    </dgm:pt>
    <dgm:pt modelId="{0AF647A8-DE3A-40EA-95CC-633ACA360AA9}" type="pres">
      <dgm:prSet presAssocID="{7D87BD99-2657-4C42-8C0B-0543ACA80C2A}" presName="sibTrans" presStyleCnt="0"/>
      <dgm:spPr/>
    </dgm:pt>
    <dgm:pt modelId="{EBCD2FF2-A392-4DB5-963D-089F2D6D81D8}" type="pres">
      <dgm:prSet presAssocID="{252C1CB5-DEBE-4442-B587-418922A8C5D9}" presName="compNode" presStyleCnt="0"/>
      <dgm:spPr/>
    </dgm:pt>
    <dgm:pt modelId="{2C080C76-51D6-4149-900B-D6E7FFEDAF3B}" type="pres">
      <dgm:prSet presAssocID="{252C1CB5-DEBE-4442-B587-418922A8C5D9}" presName="bgRect" presStyleLbl="bgShp" presStyleIdx="4" presStyleCnt="6"/>
      <dgm:spPr/>
    </dgm:pt>
    <dgm:pt modelId="{3322F85E-C29B-4A0A-8053-3EC7C01E34CD}" type="pres">
      <dgm:prSet presAssocID="{252C1CB5-DEBE-4442-B587-418922A8C5D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1A00FE2-9B4C-4B93-BBDB-4719301A1314}" type="pres">
      <dgm:prSet presAssocID="{252C1CB5-DEBE-4442-B587-418922A8C5D9}" presName="spaceRect" presStyleCnt="0"/>
      <dgm:spPr/>
    </dgm:pt>
    <dgm:pt modelId="{3033C637-3E01-4EA4-90EA-CAC01209E7CF}" type="pres">
      <dgm:prSet presAssocID="{252C1CB5-DEBE-4442-B587-418922A8C5D9}" presName="parTx" presStyleLbl="revTx" presStyleIdx="4" presStyleCnt="6">
        <dgm:presLayoutVars>
          <dgm:chMax val="0"/>
          <dgm:chPref val="0"/>
        </dgm:presLayoutVars>
      </dgm:prSet>
      <dgm:spPr/>
    </dgm:pt>
    <dgm:pt modelId="{F4F727D0-A541-4BD1-A942-8DBD1F16B16A}" type="pres">
      <dgm:prSet presAssocID="{5F698DAC-7DA1-4CE5-945B-0437D88F72E7}" presName="sibTrans" presStyleCnt="0"/>
      <dgm:spPr/>
    </dgm:pt>
    <dgm:pt modelId="{D0145D57-4734-43FF-A95E-86A792EE27CD}" type="pres">
      <dgm:prSet presAssocID="{6971CEE0-5E04-4E00-A0C4-0271EDFADD90}" presName="compNode" presStyleCnt="0"/>
      <dgm:spPr/>
    </dgm:pt>
    <dgm:pt modelId="{1D4EAC4F-3C33-4661-B29A-1B3500DF6A55}" type="pres">
      <dgm:prSet presAssocID="{6971CEE0-5E04-4E00-A0C4-0271EDFADD90}" presName="bgRect" presStyleLbl="bgShp" presStyleIdx="5" presStyleCnt="6"/>
      <dgm:spPr/>
    </dgm:pt>
    <dgm:pt modelId="{A89D9E27-3691-413E-9EF2-F35B6C3C6C36}" type="pres">
      <dgm:prSet presAssocID="{6971CEE0-5E04-4E00-A0C4-0271EDFADD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1C0FE2-63BB-47BA-B13D-8ED6D2A4739B}" type="pres">
      <dgm:prSet presAssocID="{6971CEE0-5E04-4E00-A0C4-0271EDFADD90}" presName="spaceRect" presStyleCnt="0"/>
      <dgm:spPr/>
    </dgm:pt>
    <dgm:pt modelId="{55FC9D9F-46BE-4969-854A-D1566457704D}" type="pres">
      <dgm:prSet presAssocID="{6971CEE0-5E04-4E00-A0C4-0271EDFADD9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8A8D718-5F04-4EAB-A07E-54D153AA99C8}" type="presOf" srcId="{3779C936-B795-43A6-A557-2B36B4AF5CF1}" destId="{DFD0ADEC-AB5D-4A33-9B00-2BDD4F230FE2}" srcOrd="0" destOrd="0" presId="urn:microsoft.com/office/officeart/2018/2/layout/IconVerticalSolidList"/>
    <dgm:cxn modelId="{9B790E1A-37E1-4CCA-8BC7-30EC021F9712}" type="presOf" srcId="{BF69E860-0FF7-40CD-9E95-78E90E928B04}" destId="{341527BD-A148-4DC2-A819-2B0D1BA0CE0A}" srcOrd="0" destOrd="0" presId="urn:microsoft.com/office/officeart/2018/2/layout/IconVerticalSolidList"/>
    <dgm:cxn modelId="{2D49951F-A017-4239-B4FF-2E58FC9620A1}" type="presOf" srcId="{2953CB0A-80EF-48B9-903D-0AEE2263F617}" destId="{EA89B1AA-D731-4098-B449-6E02E18C6CA1}" srcOrd="0" destOrd="0" presId="urn:microsoft.com/office/officeart/2018/2/layout/IconVerticalSolidList"/>
    <dgm:cxn modelId="{E6938F49-E22E-4EA7-A2A4-44E3970F814E}" type="presOf" srcId="{6971CEE0-5E04-4E00-A0C4-0271EDFADD90}" destId="{55FC9D9F-46BE-4969-854A-D1566457704D}" srcOrd="0" destOrd="0" presId="urn:microsoft.com/office/officeart/2018/2/layout/IconVerticalSolidList"/>
    <dgm:cxn modelId="{D6D9098E-39FB-46A3-A6C8-982224F4326C}" srcId="{391726C1-EC23-4855-AAEC-F86FE7C8A393}" destId="{6971CEE0-5E04-4E00-A0C4-0271EDFADD90}" srcOrd="5" destOrd="0" parTransId="{DBACBF43-4A23-41A1-AC42-2F9D478D2989}" sibTransId="{A8A8B50C-F096-4514-95ED-2EDEE5F64E9E}"/>
    <dgm:cxn modelId="{6ED396AF-B254-4FAC-856C-E6877181BA39}" srcId="{391726C1-EC23-4855-AAEC-F86FE7C8A393}" destId="{3779C936-B795-43A6-A557-2B36B4AF5CF1}" srcOrd="3" destOrd="0" parTransId="{C63DB372-CDE6-41CF-A448-EE8EF4BBF69B}" sibTransId="{7D87BD99-2657-4C42-8C0B-0543ACA80C2A}"/>
    <dgm:cxn modelId="{024086BE-5FBA-48A3-A975-C6E893A98922}" srcId="{391726C1-EC23-4855-AAEC-F86FE7C8A393}" destId="{252C1CB5-DEBE-4442-B587-418922A8C5D9}" srcOrd="4" destOrd="0" parTransId="{78A0A27F-90C7-4575-A592-9BC7A4E639F5}" sibTransId="{5F698DAC-7DA1-4CE5-945B-0437D88F72E7}"/>
    <dgm:cxn modelId="{6733D2C0-402B-495C-884D-CF5A18DA5F3B}" type="presOf" srcId="{252C1CB5-DEBE-4442-B587-418922A8C5D9}" destId="{3033C637-3E01-4EA4-90EA-CAC01209E7CF}" srcOrd="0" destOrd="0" presId="urn:microsoft.com/office/officeart/2018/2/layout/IconVerticalSolidList"/>
    <dgm:cxn modelId="{E34818C1-DF3C-4507-BEE6-AF7FFF4D62C8}" type="presOf" srcId="{2B9CED38-153C-48F0-8C35-1902B47B1F47}" destId="{E7A9F978-EEDA-4547-B166-BF8C5AF614F1}" srcOrd="0" destOrd="0" presId="urn:microsoft.com/office/officeart/2018/2/layout/IconVerticalSolidList"/>
    <dgm:cxn modelId="{5A3493CF-A2BB-43E7-AE32-6150AB10A0DB}" srcId="{391726C1-EC23-4855-AAEC-F86FE7C8A393}" destId="{BF69E860-0FF7-40CD-9E95-78E90E928B04}" srcOrd="1" destOrd="0" parTransId="{C032E54E-B717-430D-ADA9-229703660677}" sibTransId="{1020BC12-9996-4F98-A30C-055FD156276F}"/>
    <dgm:cxn modelId="{E2CFF2E6-845A-487B-940A-8F1308D42383}" srcId="{391726C1-EC23-4855-AAEC-F86FE7C8A393}" destId="{2B9CED38-153C-48F0-8C35-1902B47B1F47}" srcOrd="2" destOrd="0" parTransId="{FECA364E-3495-43CF-8017-663D72F9A3B4}" sibTransId="{30BA1C70-9AE2-49C1-A47A-8D32E0D41174}"/>
    <dgm:cxn modelId="{A164EEED-100B-4D06-8F69-18259EBEE6EB}" srcId="{391726C1-EC23-4855-AAEC-F86FE7C8A393}" destId="{2953CB0A-80EF-48B9-903D-0AEE2263F617}" srcOrd="0" destOrd="0" parTransId="{4179583D-1A22-4388-9126-5FA41C2E32D3}" sibTransId="{D2AC251B-08AA-4B96-8452-D62C79DBF1CD}"/>
    <dgm:cxn modelId="{6FC9F1FD-6A09-40A8-B114-E7DEA0B708F9}" type="presOf" srcId="{391726C1-EC23-4855-AAEC-F86FE7C8A393}" destId="{CB90A87C-79D8-48D5-B740-F747D9FC08E4}" srcOrd="0" destOrd="0" presId="urn:microsoft.com/office/officeart/2018/2/layout/IconVerticalSolidList"/>
    <dgm:cxn modelId="{3CC017A5-B62D-42E1-BC7E-9E1346DDDE25}" type="presParOf" srcId="{CB90A87C-79D8-48D5-B740-F747D9FC08E4}" destId="{8BA330B8-837A-4632-A7C6-AE42C6482A9B}" srcOrd="0" destOrd="0" presId="urn:microsoft.com/office/officeart/2018/2/layout/IconVerticalSolidList"/>
    <dgm:cxn modelId="{E8B31189-D636-4988-8EE7-C254D17E5E5E}" type="presParOf" srcId="{8BA330B8-837A-4632-A7C6-AE42C6482A9B}" destId="{E6B4C081-7836-49C0-BEB2-E2D5241823B9}" srcOrd="0" destOrd="0" presId="urn:microsoft.com/office/officeart/2018/2/layout/IconVerticalSolidList"/>
    <dgm:cxn modelId="{5F847021-E99A-46FB-9FF5-B1004296F835}" type="presParOf" srcId="{8BA330B8-837A-4632-A7C6-AE42C6482A9B}" destId="{3BFBCB04-31C3-4D11-A092-326B68EC0D13}" srcOrd="1" destOrd="0" presId="urn:microsoft.com/office/officeart/2018/2/layout/IconVerticalSolidList"/>
    <dgm:cxn modelId="{A03EB84C-DC8B-4998-A9C4-F54692E4319F}" type="presParOf" srcId="{8BA330B8-837A-4632-A7C6-AE42C6482A9B}" destId="{808A7F18-D950-467A-924C-3532109DBE75}" srcOrd="2" destOrd="0" presId="urn:microsoft.com/office/officeart/2018/2/layout/IconVerticalSolidList"/>
    <dgm:cxn modelId="{AE90CB66-1238-4AED-BC70-AEF14C294263}" type="presParOf" srcId="{8BA330B8-837A-4632-A7C6-AE42C6482A9B}" destId="{EA89B1AA-D731-4098-B449-6E02E18C6CA1}" srcOrd="3" destOrd="0" presId="urn:microsoft.com/office/officeart/2018/2/layout/IconVerticalSolidList"/>
    <dgm:cxn modelId="{0B8AE225-30A7-4E99-B748-07A755C48F31}" type="presParOf" srcId="{CB90A87C-79D8-48D5-B740-F747D9FC08E4}" destId="{EB8EB0C5-6906-4C98-9160-BE0CFE6F3284}" srcOrd="1" destOrd="0" presId="urn:microsoft.com/office/officeart/2018/2/layout/IconVerticalSolidList"/>
    <dgm:cxn modelId="{9BDAB063-27B7-4FB3-A5A0-6F82D16146D6}" type="presParOf" srcId="{CB90A87C-79D8-48D5-B740-F747D9FC08E4}" destId="{795797E0-B23B-495B-830C-DA60B2EE2447}" srcOrd="2" destOrd="0" presId="urn:microsoft.com/office/officeart/2018/2/layout/IconVerticalSolidList"/>
    <dgm:cxn modelId="{CA906276-A72B-40A4-B22D-1E3BB91BC18A}" type="presParOf" srcId="{795797E0-B23B-495B-830C-DA60B2EE2447}" destId="{BB76134F-152B-4AB8-8D7C-66505C19CF12}" srcOrd="0" destOrd="0" presId="urn:microsoft.com/office/officeart/2018/2/layout/IconVerticalSolidList"/>
    <dgm:cxn modelId="{45306596-91EC-4135-8498-863068152AA8}" type="presParOf" srcId="{795797E0-B23B-495B-830C-DA60B2EE2447}" destId="{536DF4EB-051D-49A7-A764-67E70E0B821C}" srcOrd="1" destOrd="0" presId="urn:microsoft.com/office/officeart/2018/2/layout/IconVerticalSolidList"/>
    <dgm:cxn modelId="{D795A4EB-4E5C-43DE-B89D-6156CF5D17F0}" type="presParOf" srcId="{795797E0-B23B-495B-830C-DA60B2EE2447}" destId="{75BD7937-9AD0-4683-8838-4C9324B7BE5D}" srcOrd="2" destOrd="0" presId="urn:microsoft.com/office/officeart/2018/2/layout/IconVerticalSolidList"/>
    <dgm:cxn modelId="{8C799A09-79C8-40E0-93BF-DBF3D1ADF594}" type="presParOf" srcId="{795797E0-B23B-495B-830C-DA60B2EE2447}" destId="{341527BD-A148-4DC2-A819-2B0D1BA0CE0A}" srcOrd="3" destOrd="0" presId="urn:microsoft.com/office/officeart/2018/2/layout/IconVerticalSolidList"/>
    <dgm:cxn modelId="{1FA18C83-4B9A-47D4-94E3-98F4912406DB}" type="presParOf" srcId="{CB90A87C-79D8-48D5-B740-F747D9FC08E4}" destId="{0DBAE4A9-7F79-4739-86BA-2E650E3C7E25}" srcOrd="3" destOrd="0" presId="urn:microsoft.com/office/officeart/2018/2/layout/IconVerticalSolidList"/>
    <dgm:cxn modelId="{9D8CC263-E2E3-42C5-A6FD-232153F0B994}" type="presParOf" srcId="{CB90A87C-79D8-48D5-B740-F747D9FC08E4}" destId="{B56A4CFA-6735-41D2-8F7F-8230085EE850}" srcOrd="4" destOrd="0" presId="urn:microsoft.com/office/officeart/2018/2/layout/IconVerticalSolidList"/>
    <dgm:cxn modelId="{74C870CB-E99C-4E5E-8E5D-23285BB8E37F}" type="presParOf" srcId="{B56A4CFA-6735-41D2-8F7F-8230085EE850}" destId="{8D4339C9-A6F5-4BCA-8A56-0BE6D60A7004}" srcOrd="0" destOrd="0" presId="urn:microsoft.com/office/officeart/2018/2/layout/IconVerticalSolidList"/>
    <dgm:cxn modelId="{E643F335-32CC-4AC4-8890-134494371710}" type="presParOf" srcId="{B56A4CFA-6735-41D2-8F7F-8230085EE850}" destId="{76DA5BEE-106B-46DF-8876-45704383FAC7}" srcOrd="1" destOrd="0" presId="urn:microsoft.com/office/officeart/2018/2/layout/IconVerticalSolidList"/>
    <dgm:cxn modelId="{256E819C-2B05-41F2-96D9-EAE756BDBFD5}" type="presParOf" srcId="{B56A4CFA-6735-41D2-8F7F-8230085EE850}" destId="{940DEE57-AE31-4AAA-98AE-C822DFCB61F9}" srcOrd="2" destOrd="0" presId="urn:microsoft.com/office/officeart/2018/2/layout/IconVerticalSolidList"/>
    <dgm:cxn modelId="{47F981E4-CE32-469A-8A17-94AB3DA36910}" type="presParOf" srcId="{B56A4CFA-6735-41D2-8F7F-8230085EE850}" destId="{E7A9F978-EEDA-4547-B166-BF8C5AF614F1}" srcOrd="3" destOrd="0" presId="urn:microsoft.com/office/officeart/2018/2/layout/IconVerticalSolidList"/>
    <dgm:cxn modelId="{EFBE16AC-80E5-4C44-819A-CC7A7CD574A7}" type="presParOf" srcId="{CB90A87C-79D8-48D5-B740-F747D9FC08E4}" destId="{DD503EF7-962C-47FE-9B48-F2213F9CD854}" srcOrd="5" destOrd="0" presId="urn:microsoft.com/office/officeart/2018/2/layout/IconVerticalSolidList"/>
    <dgm:cxn modelId="{D8635DD3-6776-4D13-95CC-1488A3AB6491}" type="presParOf" srcId="{CB90A87C-79D8-48D5-B740-F747D9FC08E4}" destId="{DEF5EBD5-5713-4DCA-8A61-20C2843B0D52}" srcOrd="6" destOrd="0" presId="urn:microsoft.com/office/officeart/2018/2/layout/IconVerticalSolidList"/>
    <dgm:cxn modelId="{026A85AC-0F53-4C7B-B5A9-15E526DCDBCD}" type="presParOf" srcId="{DEF5EBD5-5713-4DCA-8A61-20C2843B0D52}" destId="{CA7AFC6B-E307-463D-BE0E-CC25DA0CE736}" srcOrd="0" destOrd="0" presId="urn:microsoft.com/office/officeart/2018/2/layout/IconVerticalSolidList"/>
    <dgm:cxn modelId="{731BB992-099D-4818-ACAC-9472BB985AAB}" type="presParOf" srcId="{DEF5EBD5-5713-4DCA-8A61-20C2843B0D52}" destId="{8E2ACAE9-6EA2-4F94-9434-60997794EE21}" srcOrd="1" destOrd="0" presId="urn:microsoft.com/office/officeart/2018/2/layout/IconVerticalSolidList"/>
    <dgm:cxn modelId="{AF1C3D25-CDEB-460C-9A92-887F516E1143}" type="presParOf" srcId="{DEF5EBD5-5713-4DCA-8A61-20C2843B0D52}" destId="{637775E9-3E24-4A4B-B5BB-327D55954396}" srcOrd="2" destOrd="0" presId="urn:microsoft.com/office/officeart/2018/2/layout/IconVerticalSolidList"/>
    <dgm:cxn modelId="{EE6D498E-86A8-4B92-A7C2-212EA9F79C37}" type="presParOf" srcId="{DEF5EBD5-5713-4DCA-8A61-20C2843B0D52}" destId="{DFD0ADEC-AB5D-4A33-9B00-2BDD4F230FE2}" srcOrd="3" destOrd="0" presId="urn:microsoft.com/office/officeart/2018/2/layout/IconVerticalSolidList"/>
    <dgm:cxn modelId="{15D1D4EE-0AD8-43E2-95E7-EEE1253B5657}" type="presParOf" srcId="{CB90A87C-79D8-48D5-B740-F747D9FC08E4}" destId="{0AF647A8-DE3A-40EA-95CC-633ACA360AA9}" srcOrd="7" destOrd="0" presId="urn:microsoft.com/office/officeart/2018/2/layout/IconVerticalSolidList"/>
    <dgm:cxn modelId="{0677163B-6EDC-4BBD-AD56-D6707CC0211A}" type="presParOf" srcId="{CB90A87C-79D8-48D5-B740-F747D9FC08E4}" destId="{EBCD2FF2-A392-4DB5-963D-089F2D6D81D8}" srcOrd="8" destOrd="0" presId="urn:microsoft.com/office/officeart/2018/2/layout/IconVerticalSolidList"/>
    <dgm:cxn modelId="{84AD8CA8-A1F2-49CD-8CA8-98ABB4C42997}" type="presParOf" srcId="{EBCD2FF2-A392-4DB5-963D-089F2D6D81D8}" destId="{2C080C76-51D6-4149-900B-D6E7FFEDAF3B}" srcOrd="0" destOrd="0" presId="urn:microsoft.com/office/officeart/2018/2/layout/IconVerticalSolidList"/>
    <dgm:cxn modelId="{AAC22399-E497-4912-93AC-28907E1E0C3C}" type="presParOf" srcId="{EBCD2FF2-A392-4DB5-963D-089F2D6D81D8}" destId="{3322F85E-C29B-4A0A-8053-3EC7C01E34CD}" srcOrd="1" destOrd="0" presId="urn:microsoft.com/office/officeart/2018/2/layout/IconVerticalSolidList"/>
    <dgm:cxn modelId="{4C3CE3AA-B01D-4FB7-82E1-ADD9D76544BF}" type="presParOf" srcId="{EBCD2FF2-A392-4DB5-963D-089F2D6D81D8}" destId="{B1A00FE2-9B4C-4B93-BBDB-4719301A1314}" srcOrd="2" destOrd="0" presId="urn:microsoft.com/office/officeart/2018/2/layout/IconVerticalSolidList"/>
    <dgm:cxn modelId="{DBB49C15-23E7-4F30-A5B5-F4961A95366F}" type="presParOf" srcId="{EBCD2FF2-A392-4DB5-963D-089F2D6D81D8}" destId="{3033C637-3E01-4EA4-90EA-CAC01209E7CF}" srcOrd="3" destOrd="0" presId="urn:microsoft.com/office/officeart/2018/2/layout/IconVerticalSolidList"/>
    <dgm:cxn modelId="{605381FB-1F9B-4601-9B17-93A7D214A7AF}" type="presParOf" srcId="{CB90A87C-79D8-48D5-B740-F747D9FC08E4}" destId="{F4F727D0-A541-4BD1-A942-8DBD1F16B16A}" srcOrd="9" destOrd="0" presId="urn:microsoft.com/office/officeart/2018/2/layout/IconVerticalSolidList"/>
    <dgm:cxn modelId="{77532A6D-D7BE-4D08-9DA2-8F10E367C5CA}" type="presParOf" srcId="{CB90A87C-79D8-48D5-B740-F747D9FC08E4}" destId="{D0145D57-4734-43FF-A95E-86A792EE27CD}" srcOrd="10" destOrd="0" presId="urn:microsoft.com/office/officeart/2018/2/layout/IconVerticalSolidList"/>
    <dgm:cxn modelId="{BAAC6084-C9F0-44FD-A3F0-4EA54A118298}" type="presParOf" srcId="{D0145D57-4734-43FF-A95E-86A792EE27CD}" destId="{1D4EAC4F-3C33-4661-B29A-1B3500DF6A55}" srcOrd="0" destOrd="0" presId="urn:microsoft.com/office/officeart/2018/2/layout/IconVerticalSolidList"/>
    <dgm:cxn modelId="{1BE027C2-1C41-4751-881E-E5214FF3E53B}" type="presParOf" srcId="{D0145D57-4734-43FF-A95E-86A792EE27CD}" destId="{A89D9E27-3691-413E-9EF2-F35B6C3C6C36}" srcOrd="1" destOrd="0" presId="urn:microsoft.com/office/officeart/2018/2/layout/IconVerticalSolidList"/>
    <dgm:cxn modelId="{7F34C0B5-CAE3-4709-84B1-71A4747A020B}" type="presParOf" srcId="{D0145D57-4734-43FF-A95E-86A792EE27CD}" destId="{401C0FE2-63BB-47BA-B13D-8ED6D2A4739B}" srcOrd="2" destOrd="0" presId="urn:microsoft.com/office/officeart/2018/2/layout/IconVerticalSolidList"/>
    <dgm:cxn modelId="{7E6EC114-30E4-432E-AD85-98811CA8925F}" type="presParOf" srcId="{D0145D57-4734-43FF-A95E-86A792EE27CD}" destId="{55FC9D9F-46BE-4969-854A-D15664577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4C081-7836-49C0-BEB2-E2D5241823B9}">
      <dsp:nvSpPr>
        <dsp:cNvPr id="0" name=""/>
        <dsp:cNvSpPr/>
      </dsp:nvSpPr>
      <dsp:spPr>
        <a:xfrm>
          <a:off x="0" y="1170"/>
          <a:ext cx="10058399" cy="498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BCB04-31C3-4D11-A092-326B68EC0D13}">
      <dsp:nvSpPr>
        <dsp:cNvPr id="0" name=""/>
        <dsp:cNvSpPr/>
      </dsp:nvSpPr>
      <dsp:spPr>
        <a:xfrm>
          <a:off x="150853" y="113375"/>
          <a:ext cx="274279" cy="274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9B1AA-D731-4098-B449-6E02E18C6CA1}">
      <dsp:nvSpPr>
        <dsp:cNvPr id="0" name=""/>
        <dsp:cNvSpPr/>
      </dsp:nvSpPr>
      <dsp:spPr>
        <a:xfrm>
          <a:off x="575987" y="1170"/>
          <a:ext cx="9482412" cy="49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78" tIns="52778" rIns="52778" bIns="527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Processors: Intel Atom® processor or Intel® Core™: i3 processor.</a:t>
          </a:r>
        </a:p>
      </dsp:txBody>
      <dsp:txXfrm>
        <a:off x="575987" y="1170"/>
        <a:ext cx="9482412" cy="498690"/>
      </dsp:txXfrm>
    </dsp:sp>
    <dsp:sp modelId="{BB76134F-152B-4AB8-8D7C-66505C19CF12}">
      <dsp:nvSpPr>
        <dsp:cNvPr id="0" name=""/>
        <dsp:cNvSpPr/>
      </dsp:nvSpPr>
      <dsp:spPr>
        <a:xfrm>
          <a:off x="0" y="624533"/>
          <a:ext cx="10058399" cy="498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DF4EB-051D-49A7-A764-67E70E0B821C}">
      <dsp:nvSpPr>
        <dsp:cNvPr id="0" name=""/>
        <dsp:cNvSpPr/>
      </dsp:nvSpPr>
      <dsp:spPr>
        <a:xfrm>
          <a:off x="150853" y="736738"/>
          <a:ext cx="274279" cy="274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527BD-A148-4DC2-A819-2B0D1BA0CE0A}">
      <dsp:nvSpPr>
        <dsp:cNvPr id="0" name=""/>
        <dsp:cNvSpPr/>
      </dsp:nvSpPr>
      <dsp:spPr>
        <a:xfrm>
          <a:off x="575987" y="624533"/>
          <a:ext cx="9482412" cy="49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78" tIns="52778" rIns="52778" bIns="527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Disk space: 1 GB.</a:t>
          </a:r>
        </a:p>
      </dsp:txBody>
      <dsp:txXfrm>
        <a:off x="575987" y="624533"/>
        <a:ext cx="9482412" cy="498690"/>
      </dsp:txXfrm>
    </dsp:sp>
    <dsp:sp modelId="{8D4339C9-A6F5-4BCA-8A56-0BE6D60A7004}">
      <dsp:nvSpPr>
        <dsp:cNvPr id="0" name=""/>
        <dsp:cNvSpPr/>
      </dsp:nvSpPr>
      <dsp:spPr>
        <a:xfrm>
          <a:off x="0" y="1247895"/>
          <a:ext cx="10058399" cy="498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A5BEE-106B-46DF-8876-45704383FAC7}">
      <dsp:nvSpPr>
        <dsp:cNvPr id="0" name=""/>
        <dsp:cNvSpPr/>
      </dsp:nvSpPr>
      <dsp:spPr>
        <a:xfrm>
          <a:off x="150853" y="1360101"/>
          <a:ext cx="274279" cy="2742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9F978-EEDA-4547-B166-BF8C5AF614F1}">
      <dsp:nvSpPr>
        <dsp:cNvPr id="0" name=""/>
        <dsp:cNvSpPr/>
      </dsp:nvSpPr>
      <dsp:spPr>
        <a:xfrm>
          <a:off x="575987" y="1247895"/>
          <a:ext cx="9482412" cy="49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78" tIns="52778" rIns="52778" bIns="527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device (mouse / trackpad) to select options</a:t>
          </a:r>
        </a:p>
      </dsp:txBody>
      <dsp:txXfrm>
        <a:off x="575987" y="1247895"/>
        <a:ext cx="9482412" cy="498690"/>
      </dsp:txXfrm>
    </dsp:sp>
    <dsp:sp modelId="{CA7AFC6B-E307-463D-BE0E-CC25DA0CE736}">
      <dsp:nvSpPr>
        <dsp:cNvPr id="0" name=""/>
        <dsp:cNvSpPr/>
      </dsp:nvSpPr>
      <dsp:spPr>
        <a:xfrm>
          <a:off x="0" y="1871258"/>
          <a:ext cx="10058399" cy="498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ACAE9-6EA2-4F94-9434-60997794EE21}">
      <dsp:nvSpPr>
        <dsp:cNvPr id="0" name=""/>
        <dsp:cNvSpPr/>
      </dsp:nvSpPr>
      <dsp:spPr>
        <a:xfrm>
          <a:off x="150853" y="1983464"/>
          <a:ext cx="274279" cy="2742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0ADEC-AB5D-4A33-9B00-2BDD4F230FE2}">
      <dsp:nvSpPr>
        <dsp:cNvPr id="0" name=""/>
        <dsp:cNvSpPr/>
      </dsp:nvSpPr>
      <dsp:spPr>
        <a:xfrm>
          <a:off x="575987" y="1871258"/>
          <a:ext cx="9482412" cy="49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78" tIns="52778" rIns="52778" bIns="527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32 – 64 bit processor</a:t>
          </a:r>
        </a:p>
      </dsp:txBody>
      <dsp:txXfrm>
        <a:off x="575987" y="1871258"/>
        <a:ext cx="9482412" cy="498690"/>
      </dsp:txXfrm>
    </dsp:sp>
    <dsp:sp modelId="{2C080C76-51D6-4149-900B-D6E7FFEDAF3B}">
      <dsp:nvSpPr>
        <dsp:cNvPr id="0" name=""/>
        <dsp:cNvSpPr/>
      </dsp:nvSpPr>
      <dsp:spPr>
        <a:xfrm>
          <a:off x="0" y="2494621"/>
          <a:ext cx="10058399" cy="498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F85E-C29B-4A0A-8053-3EC7C01E34CD}">
      <dsp:nvSpPr>
        <dsp:cNvPr id="0" name=""/>
        <dsp:cNvSpPr/>
      </dsp:nvSpPr>
      <dsp:spPr>
        <a:xfrm>
          <a:off x="150853" y="2606826"/>
          <a:ext cx="274279" cy="2742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3C637-3E01-4EA4-90EA-CAC01209E7CF}">
      <dsp:nvSpPr>
        <dsp:cNvPr id="0" name=""/>
        <dsp:cNvSpPr/>
      </dsp:nvSpPr>
      <dsp:spPr>
        <a:xfrm>
          <a:off x="575987" y="2494621"/>
          <a:ext cx="9482412" cy="49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78" tIns="52778" rIns="52778" bIns="527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Sufficient RAM to run the program (Minimum 2GB)</a:t>
          </a:r>
        </a:p>
      </dsp:txBody>
      <dsp:txXfrm>
        <a:off x="575987" y="2494621"/>
        <a:ext cx="9482412" cy="498690"/>
      </dsp:txXfrm>
    </dsp:sp>
    <dsp:sp modelId="{1D4EAC4F-3C33-4661-B29A-1B3500DF6A55}">
      <dsp:nvSpPr>
        <dsp:cNvPr id="0" name=""/>
        <dsp:cNvSpPr/>
      </dsp:nvSpPr>
      <dsp:spPr>
        <a:xfrm>
          <a:off x="0" y="3117984"/>
          <a:ext cx="10058399" cy="498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D9E27-3691-413E-9EF2-F35B6C3C6C36}">
      <dsp:nvSpPr>
        <dsp:cNvPr id="0" name=""/>
        <dsp:cNvSpPr/>
      </dsp:nvSpPr>
      <dsp:spPr>
        <a:xfrm>
          <a:off x="150853" y="3230189"/>
          <a:ext cx="274279" cy="2742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C9D9F-46BE-4969-854A-D1566457704D}">
      <dsp:nvSpPr>
        <dsp:cNvPr id="0" name=""/>
        <dsp:cNvSpPr/>
      </dsp:nvSpPr>
      <dsp:spPr>
        <a:xfrm>
          <a:off x="575987" y="3117984"/>
          <a:ext cx="9482412" cy="498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78" tIns="52778" rIns="52778" bIns="527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Android Mobile version 5.0 or above.</a:t>
          </a:r>
        </a:p>
      </dsp:txBody>
      <dsp:txXfrm>
        <a:off x="575987" y="3117984"/>
        <a:ext cx="9482412" cy="49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8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5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55105F7-6BEE-4E5C-8E20-077EDB7FF0E5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70DA905-44B0-4FD3-A34C-266BB0040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1B94-F949-4FA2-8955-1C109E72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649" y="1379094"/>
            <a:ext cx="10628775" cy="3372787"/>
          </a:xfrm>
        </p:spPr>
        <p:txBody>
          <a:bodyPr/>
          <a:lstStyle/>
          <a:p>
            <a:r>
              <a:rPr lang="en-US" dirty="0"/>
              <a:t>Stud-FEED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72D12-E953-4498-BAF8-39F5374F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114" y="5258550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BANDARI MEGHANA(17R01A0504)</a:t>
            </a:r>
          </a:p>
          <a:p>
            <a:r>
              <a:rPr lang="en-US" dirty="0"/>
              <a:t>RAVULA MANISHA(17R01A05G2)</a:t>
            </a:r>
          </a:p>
          <a:p>
            <a:r>
              <a:rPr lang="en-US" dirty="0"/>
              <a:t>KAMPELLI VINEESHA(18R05A0504)</a:t>
            </a:r>
          </a:p>
        </p:txBody>
      </p:sp>
    </p:spTree>
    <p:extLst>
      <p:ext uri="{BB962C8B-B14F-4D97-AF65-F5344CB8AC3E}">
        <p14:creationId xmlns:p14="http://schemas.microsoft.com/office/powerpoint/2010/main" val="425627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340" y="3005828"/>
            <a:ext cx="4207019" cy="117642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EF2581F-80C3-48A5-98F8-51FCB2A42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750" y="161219"/>
            <a:ext cx="3095792" cy="65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7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340" y="3005828"/>
            <a:ext cx="4207019" cy="1176428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8" name="Picture 7" descr="Screenshot_20210209-183554_Stuf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67" y="156754"/>
            <a:ext cx="3165231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340" y="3005828"/>
            <a:ext cx="4207019" cy="1176428"/>
          </a:xfrm>
        </p:spPr>
        <p:txBody>
          <a:bodyPr/>
          <a:lstStyle/>
          <a:p>
            <a:r>
              <a:rPr lang="en-US" dirty="0"/>
              <a:t>Feedback Page</a:t>
            </a:r>
          </a:p>
        </p:txBody>
      </p:sp>
      <p:pic>
        <p:nvPicPr>
          <p:cNvPr id="6" name="Picture 5" descr="Screenshot_20210209-185156_Stufee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8206" y="169817"/>
            <a:ext cx="3165231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785"/>
            <a:ext cx="10058400" cy="160934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0" y="895674"/>
            <a:ext cx="4207019" cy="1176428"/>
          </a:xfrm>
        </p:spPr>
        <p:txBody>
          <a:bodyPr/>
          <a:lstStyle/>
          <a:p>
            <a:r>
              <a:rPr lang="en-US" dirty="0"/>
              <a:t>Admin Main Page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E8728B2-833B-4425-9BFF-AE0D655EC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2" y="1269433"/>
            <a:ext cx="10472615" cy="53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785"/>
            <a:ext cx="10058400" cy="160934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0" y="895674"/>
            <a:ext cx="4207019" cy="1176428"/>
          </a:xfrm>
        </p:spPr>
        <p:txBody>
          <a:bodyPr/>
          <a:lstStyle/>
          <a:p>
            <a:r>
              <a:rPr lang="en-US" dirty="0"/>
              <a:t>Admin Login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897784-21C9-4C27-BB47-3F947514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2" y="1248087"/>
            <a:ext cx="10058400" cy="54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9A35E-A724-4768-809E-A88D19E4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8EE3-1768-45A2-9B93-1C972236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7961"/>
            <a:ext cx="5806190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The Stud-Feed project intends to resolve all the problems faced by administration in getting feedback from the students.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5CF-B929-4C15-A407-9345A262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E164-ECCA-43AA-B3B4-A9E69E1A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There will always be areas for potential improvement, UI of the application can be improved.</a:t>
            </a:r>
          </a:p>
          <a:p>
            <a:endParaRPr lang="en-US" dirty="0"/>
          </a:p>
          <a:p>
            <a:r>
              <a:rPr lang="en-US" dirty="0"/>
              <a:t>We can add various features such provide feedback for each period according to the timetable.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7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D7E9D-48DE-44A4-B10D-1FA6DEE0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29" y="1851185"/>
            <a:ext cx="9966960" cy="35924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5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7373-8A4B-4A63-93E2-A6DBC96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4800"/>
              <a:t>Contents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E1B190-97CF-4EF3-825F-DCE939FC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43179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</a:t>
            </a:r>
          </a:p>
          <a:p>
            <a:endParaRPr lang="en-US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D176DC0-FA34-4AAC-B964-AA8F285C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52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DF0F3-0AE1-4F01-974B-E32D185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D08D-F532-4408-9FBA-71B261F3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754167"/>
            <a:ext cx="8203106" cy="2708788"/>
          </a:xfrm>
        </p:spPr>
        <p:txBody>
          <a:bodyPr>
            <a:normAutofit/>
          </a:bodyPr>
          <a:lstStyle/>
          <a:p>
            <a:r>
              <a:rPr lang="en-US" sz="2200" dirty="0"/>
              <a:t>Stud-Feed Project helps the administration of the college in collecting the feedback from students.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98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DF0F3-0AE1-4F01-974B-E32D185F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D08D-F532-4408-9FBA-71B261F3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707275"/>
            <a:ext cx="8765814" cy="2475703"/>
          </a:xfrm>
        </p:spPr>
        <p:txBody>
          <a:bodyPr>
            <a:normAutofit/>
          </a:bodyPr>
          <a:lstStyle/>
          <a:p>
            <a:r>
              <a:rPr lang="en-US" sz="2200" dirty="0"/>
              <a:t>An app is created to collect the feedback from students about the teachers, on which the system performs sentiment analysis and produces an overall rating.</a:t>
            </a:r>
          </a:p>
          <a:p>
            <a:r>
              <a:rPr lang="en-US" sz="2200" dirty="0"/>
              <a:t>An admin site is crested to monitor all the ratings of teachers.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3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ACA74-EF5A-4AC3-BA9B-5872D69E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560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BADE-4E9A-4F4E-961B-1C8CACEA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/>
              <a:t>Operating system: Windows 7 or later, macOS, Linux.</a:t>
            </a:r>
          </a:p>
          <a:p>
            <a:endParaRPr lang="en-US"/>
          </a:p>
          <a:p>
            <a:r>
              <a:rPr lang="en-US"/>
              <a:t>Development Tools: Python 3.7 or above, Django 3.0,Bootstrap, MySQL, Android Studio, Visual Studio Code or PyCharm.</a:t>
            </a:r>
            <a:endParaRPr lang="en-US" dirty="0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1B12-C7A9-4A2E-ACD3-F044A2FB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Hardware requirements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1402D3A-FD82-4255-B90B-1ED48D95C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4547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336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2" y="512064"/>
            <a:ext cx="10058400" cy="160934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6" y="3065788"/>
            <a:ext cx="4626414" cy="2870317"/>
          </a:xfrm>
        </p:spPr>
        <p:txBody>
          <a:bodyPr/>
          <a:lstStyle/>
          <a:p>
            <a:r>
              <a:rPr lang="en-US" dirty="0"/>
              <a:t>Main Page</a:t>
            </a:r>
          </a:p>
          <a:p>
            <a:endParaRPr lang="en-US" dirty="0"/>
          </a:p>
        </p:txBody>
      </p:sp>
      <p:pic>
        <p:nvPicPr>
          <p:cNvPr id="5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928503-5D62-4693-8F47-BFC2CA344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186" y="891729"/>
            <a:ext cx="3168282" cy="52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0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06" y="3154681"/>
            <a:ext cx="5256001" cy="1609344"/>
          </a:xfrm>
        </p:spPr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7" name="Picture 6" descr="Screenshot_20210209-183743_Stufee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1635" y="195944"/>
            <a:ext cx="3165231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0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7AB1-8F9A-474E-B5FE-301A60EC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26" y="393192"/>
            <a:ext cx="10058400" cy="160934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53CE-AAAF-4F9E-B9CC-A918B635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340" y="3005828"/>
            <a:ext cx="4207019" cy="1176428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7" name="Picture 6" descr="Screenshot_20210209-183543_Stufee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3076" y="222069"/>
            <a:ext cx="3165231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35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264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Stud-FEED</vt:lpstr>
      <vt:lpstr>Contents</vt:lpstr>
      <vt:lpstr>introduction</vt:lpstr>
      <vt:lpstr>Proposed system</vt:lpstr>
      <vt:lpstr>Software requirements</vt:lpstr>
      <vt:lpstr>Hardware requirements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Stud-FEED</dc:title>
  <dc:creator>nikhil ranga</dc:creator>
  <cp:lastModifiedBy>manisharavula05@gmail.com</cp:lastModifiedBy>
  <cp:revision>8</cp:revision>
  <dcterms:created xsi:type="dcterms:W3CDTF">2020-12-04T19:12:24Z</dcterms:created>
  <dcterms:modified xsi:type="dcterms:W3CDTF">2021-02-10T09:34:56Z</dcterms:modified>
</cp:coreProperties>
</file>