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Oswald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19" Type="http://schemas.openxmlformats.org/officeDocument/2006/relationships/font" Target="fonts/PlayfairDisplay-boldItalic.fntdata"/><Relationship Id="rId18" Type="http://schemas.openxmlformats.org/officeDocument/2006/relationships/font" Target="fonts/PlayfairDispl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8a88fcad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8a88fcad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8a88fcad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8a88fcad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8a88fcad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8a88fcad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8a88fcad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8a88fcad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8a88fcad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8a88fcad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8a88fcad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8a88fcad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8a88fcad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8a88fcad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8a88fcad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8a88fcad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8a88fcad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8a88fcad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AVENGERS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PPT ON MASK DETECTION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5" y="0"/>
            <a:ext cx="914081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about neural network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050"/>
            <a:ext cx="9143999" cy="46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