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DB8A-39E9-41B1-82F1-BC0DFF759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9F261-6594-4EE8-A254-A187583FF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6132-3CD6-4B61-A300-92484F34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B732-892F-4075-8F06-FD9E514BB2D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CCC8F-F3C0-4F81-B1AB-F67F43A5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31C1E-88D5-4B25-9DE4-ECB7B03D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23A1-9D95-4F71-B4B8-E1EB8F7E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7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8A68-CA32-4BF7-8DCE-A4069771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0E4F0-954F-4F59-8431-E2F9CB0C9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D74C1-2AB5-42B1-B0E0-E6CB36B2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B732-892F-4075-8F06-FD9E514BB2D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4D615-4719-45FF-9D5F-0D29BD9D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D343-1728-4781-A984-108E7633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23A1-9D95-4F71-B4B8-E1EB8F7E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3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D1188-80A6-42C9-9D27-95F7D2D7A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1C691-CCE3-4886-B183-FC92DDE9E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C7B6C-DBB9-4ED1-BAC8-C9682319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B732-892F-4075-8F06-FD9E514BB2D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1EB77-B512-4615-84B0-ABF74C40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C1074-0ED8-4C99-A74E-36E01D0E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23A1-9D95-4F71-B4B8-E1EB8F7E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9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FC30-53AF-44BD-BFE8-45A27F9B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9AB62-E1A4-4B6E-B4FB-22D3B1F5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7F58E-5833-4F90-8FC7-7FFEF057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B732-892F-4075-8F06-FD9E514BB2D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24A9-B02B-4222-84F7-7EF8DFF2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63CCE-6AD1-4F15-AD76-F1668D45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23A1-9D95-4F71-B4B8-E1EB8F7E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4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48CC-4D5B-4BE4-888A-48268DFA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C5B2B-E893-46C2-9341-46A604F7C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B5460-666A-4569-9002-00A48F4D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B732-892F-4075-8F06-FD9E514BB2D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27DD-E165-4332-A4AD-EE9F0F57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EF541-B2A2-432E-83FA-097AC67A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23A1-9D95-4F71-B4B8-E1EB8F7E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3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0EC9-56E0-4DB7-AA27-8E2F3976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0BC2-8DFA-47CB-B9A7-CA949A643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F93F8-516A-409C-83B9-5130CFAA5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E034B-BA58-45B2-9B7C-F3D39578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B732-892F-4075-8F06-FD9E514BB2D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A9373-3975-4D65-B084-CFB5F1B9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B06EA-E3E8-48E0-8867-E2E949AF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23A1-9D95-4F71-B4B8-E1EB8F7E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9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414D-3E8F-4E37-8304-87FCF4FD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ACE1E-816A-4C02-89D8-886FF2B42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5A8E4-DD9E-45E6-801A-8868B1F37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3E6DD-58C5-4B17-AEA9-DDEF2F8E0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071CA-73D9-4958-9E99-3C4B14073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81088E-FF43-4945-A08C-F1434589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B732-892F-4075-8F06-FD9E514BB2D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9B210B-5919-47D0-BC99-C6AE8923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F3498-64BC-4D33-B3EE-1A5FB649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23A1-9D95-4F71-B4B8-E1EB8F7E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6C58-0844-4613-ADAA-751BDF77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F48B2-0B90-4EB8-93D8-D960CF75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B732-892F-4075-8F06-FD9E514BB2D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2FBC0-26EA-4372-9116-6D0DB612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B3DEC-D769-4525-B5BA-6F340A6E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23A1-9D95-4F71-B4B8-E1EB8F7E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0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CE3B1-6FEE-4707-B440-AD796D0C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B732-892F-4075-8F06-FD9E514BB2D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43FA4-1EA5-4304-B5C1-BAABB32E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7536C-58F6-44F6-9C9F-B9CC4E28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23A1-9D95-4F71-B4B8-E1EB8F7E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5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669B-0CB5-41DA-A036-9E023304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2FEBF-1CEB-453A-B1E6-93393B3C3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E83A1-FE90-4615-BE78-D461292FE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5A799-5461-472A-BB65-14E06458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B732-892F-4075-8F06-FD9E514BB2D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F38C6-2CF2-48D5-9174-0F9ED5F2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C3AC2-194C-4A1F-A2C2-5313A1E0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23A1-9D95-4F71-B4B8-E1EB8F7E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2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312A-FA54-4347-9FE6-3EBF620E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35FA7-D1DF-4FDD-AB9A-F69CF98E7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14066-BA23-41B5-A08D-FF970FDA6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D42E1-5C63-4EA4-BA5B-09C97839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B732-892F-4075-8F06-FD9E514BB2D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68A45-53AF-43B6-A787-2C0C133C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3B80F-408D-4442-9A9F-5A831E1B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23A1-9D95-4F71-B4B8-E1EB8F7E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4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1E2E6-1C2D-472E-B58A-AE177E8B2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7E7B-A3B6-4433-9E20-E19C737E9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1C5B6-258A-4366-913E-4A60CEBC2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B732-892F-4075-8F06-FD9E514BB2D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C2F7F-657C-4C5A-9E76-DC7886A62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89C80-1287-4A7A-8F6E-6C7199B88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23A1-9D95-4F71-B4B8-E1EB8F7E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7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B37454-7D70-49A4-9D76-4FFF536C5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16" y="328605"/>
            <a:ext cx="5735731" cy="6200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EFB09-035C-48A6-A9B2-7E47FE4E4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191172" y="574154"/>
            <a:ext cx="5696933" cy="5709692"/>
          </a:xfrm>
          <a:prstGeom prst="rect">
            <a:avLst/>
          </a:prstGeom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C0212FFB-09DD-4FB5-BFB5-CD218DCB03B5}"/>
              </a:ext>
            </a:extLst>
          </p:cNvPr>
          <p:cNvSpPr/>
          <p:nvPr/>
        </p:nvSpPr>
        <p:spPr>
          <a:xfrm>
            <a:off x="3845858" y="749249"/>
            <a:ext cx="1483232" cy="457200"/>
          </a:xfrm>
          <a:prstGeom prst="wedgeRectCallout">
            <a:avLst>
              <a:gd name="adj1" fmla="val 315538"/>
              <a:gd name="adj2" fmla="val 2134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C16: 22nF</a:t>
            </a:r>
            <a:endParaRPr lang="en-US" dirty="0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6AB63097-9CBD-4704-A5BC-EAD81A824E58}"/>
              </a:ext>
            </a:extLst>
          </p:cNvPr>
          <p:cNvSpPr/>
          <p:nvPr/>
        </p:nvSpPr>
        <p:spPr>
          <a:xfrm>
            <a:off x="4921622" y="1559859"/>
            <a:ext cx="1263169" cy="457200"/>
          </a:xfrm>
          <a:prstGeom prst="wedgeRectCallout">
            <a:avLst>
              <a:gd name="adj1" fmla="val 293246"/>
              <a:gd name="adj2" fmla="val 899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R1: 5.1k</a:t>
            </a:r>
            <a:r>
              <a:rPr lang="el-GR" dirty="0"/>
              <a:t>Ω</a:t>
            </a:r>
            <a:endParaRPr lang="en-US" dirty="0"/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67035BCA-736E-4B64-9518-C00AC7ECDE1E}"/>
              </a:ext>
            </a:extLst>
          </p:cNvPr>
          <p:cNvSpPr/>
          <p:nvPr/>
        </p:nvSpPr>
        <p:spPr>
          <a:xfrm>
            <a:off x="4921622" y="2030505"/>
            <a:ext cx="1263170" cy="457200"/>
          </a:xfrm>
          <a:prstGeom prst="wedgeRectCallout">
            <a:avLst>
              <a:gd name="adj1" fmla="val 318762"/>
              <a:gd name="adj2" fmla="val 350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C15: 680nF</a:t>
            </a:r>
            <a:endParaRPr lang="en-US" dirty="0"/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03A234CB-82E8-4EA9-9837-2D77D984CBA7}"/>
              </a:ext>
            </a:extLst>
          </p:cNvPr>
          <p:cNvSpPr/>
          <p:nvPr/>
        </p:nvSpPr>
        <p:spPr>
          <a:xfrm>
            <a:off x="4921622" y="2501151"/>
            <a:ext cx="1263169" cy="457200"/>
          </a:xfrm>
          <a:prstGeom prst="wedgeRectCallout">
            <a:avLst>
              <a:gd name="adj1" fmla="val 292570"/>
              <a:gd name="adj2" fmla="val -453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R2: 2.4k</a:t>
            </a:r>
            <a:r>
              <a:rPr lang="el-GR" dirty="0"/>
              <a:t>Ω</a:t>
            </a:r>
            <a:endParaRPr lang="en-US" dirty="0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BA48F534-CD82-46F7-94F4-274F03300530}"/>
              </a:ext>
            </a:extLst>
          </p:cNvPr>
          <p:cNvSpPr/>
          <p:nvPr/>
        </p:nvSpPr>
        <p:spPr>
          <a:xfrm>
            <a:off x="4921622" y="2971800"/>
            <a:ext cx="1263169" cy="457200"/>
          </a:xfrm>
          <a:prstGeom prst="wedgeRectCallout">
            <a:avLst>
              <a:gd name="adj1" fmla="val 293279"/>
              <a:gd name="adj2" fmla="val -904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C14: 47nF</a:t>
            </a:r>
            <a:endParaRPr lang="en-US" dirty="0"/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9E60C4F0-5DEF-45CE-878A-20526759EAC7}"/>
              </a:ext>
            </a:extLst>
          </p:cNvPr>
          <p:cNvSpPr/>
          <p:nvPr/>
        </p:nvSpPr>
        <p:spPr>
          <a:xfrm>
            <a:off x="4065921" y="3671050"/>
            <a:ext cx="1263169" cy="457200"/>
          </a:xfrm>
          <a:prstGeom prst="wedgeRectCallout">
            <a:avLst>
              <a:gd name="adj1" fmla="val 373475"/>
              <a:gd name="adj2" fmla="val -1806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R3: 4.7k</a:t>
            </a:r>
            <a:r>
              <a:rPr lang="el-GR" dirty="0"/>
              <a:t>Ω</a:t>
            </a:r>
            <a:endParaRPr lang="en-US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9F18E2D-CBAC-463B-81E3-7638A4F74096}"/>
              </a:ext>
            </a:extLst>
          </p:cNvPr>
          <p:cNvSpPr/>
          <p:nvPr/>
        </p:nvSpPr>
        <p:spPr>
          <a:xfrm>
            <a:off x="3845858" y="755972"/>
            <a:ext cx="1483232" cy="457200"/>
          </a:xfrm>
          <a:prstGeom prst="wedgeRectCallout">
            <a:avLst>
              <a:gd name="adj1" fmla="val -89559"/>
              <a:gd name="adj2" fmla="val 1977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C16: 2x330pF</a:t>
            </a:r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9EB2A29E-20E2-4F86-BC13-1E4FF2AEF05D}"/>
              </a:ext>
            </a:extLst>
          </p:cNvPr>
          <p:cNvSpPr/>
          <p:nvPr/>
        </p:nvSpPr>
        <p:spPr>
          <a:xfrm>
            <a:off x="4921622" y="1559859"/>
            <a:ext cx="1263169" cy="457200"/>
          </a:xfrm>
          <a:prstGeom prst="wedgeRectCallout">
            <a:avLst>
              <a:gd name="adj1" fmla="val -181543"/>
              <a:gd name="adj2" fmla="val 742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R1: 5.1k</a:t>
            </a:r>
            <a:r>
              <a:rPr lang="el-GR" dirty="0"/>
              <a:t>Ω</a:t>
            </a:r>
            <a:endParaRPr lang="en-US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A3E57BE1-92D9-46A1-A8D8-56DBF77C9B60}"/>
              </a:ext>
            </a:extLst>
          </p:cNvPr>
          <p:cNvSpPr/>
          <p:nvPr/>
        </p:nvSpPr>
        <p:spPr>
          <a:xfrm>
            <a:off x="4921622" y="2030505"/>
            <a:ext cx="1263170" cy="457200"/>
          </a:xfrm>
          <a:prstGeom prst="wedgeRectCallout">
            <a:avLst>
              <a:gd name="adj1" fmla="val -157446"/>
              <a:gd name="adj2" fmla="val 115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C15: 8.2nF</a:t>
            </a:r>
            <a:endParaRPr lang="en-US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325F2DC-01AE-4F87-B593-23A06BB013A3}"/>
              </a:ext>
            </a:extLst>
          </p:cNvPr>
          <p:cNvSpPr/>
          <p:nvPr/>
        </p:nvSpPr>
        <p:spPr>
          <a:xfrm>
            <a:off x="4921622" y="2501151"/>
            <a:ext cx="1263169" cy="457200"/>
          </a:xfrm>
          <a:prstGeom prst="wedgeRectCallout">
            <a:avLst>
              <a:gd name="adj1" fmla="val -178671"/>
              <a:gd name="adj2" fmla="val -669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R2: 2.4k</a:t>
            </a:r>
            <a:r>
              <a:rPr lang="el-GR" dirty="0"/>
              <a:t>Ω</a:t>
            </a:r>
            <a:endParaRPr lang="en-US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8A32FA9F-D51E-498E-95E3-7D595253BEA2}"/>
              </a:ext>
            </a:extLst>
          </p:cNvPr>
          <p:cNvSpPr/>
          <p:nvPr/>
        </p:nvSpPr>
        <p:spPr>
          <a:xfrm>
            <a:off x="4921622" y="2971800"/>
            <a:ext cx="1263169" cy="457200"/>
          </a:xfrm>
          <a:prstGeom prst="wedgeRectCallout">
            <a:avLst>
              <a:gd name="adj1" fmla="val -181510"/>
              <a:gd name="adj2" fmla="val -1178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C14: 330pF</a:t>
            </a:r>
            <a:endParaRPr lang="en-US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61924D1-F482-411A-86B7-47B79134E6E0}"/>
              </a:ext>
            </a:extLst>
          </p:cNvPr>
          <p:cNvSpPr/>
          <p:nvPr/>
        </p:nvSpPr>
        <p:spPr>
          <a:xfrm>
            <a:off x="4065921" y="3671050"/>
            <a:ext cx="1263169" cy="457200"/>
          </a:xfrm>
          <a:prstGeom prst="wedgeRectCallout">
            <a:avLst>
              <a:gd name="adj1" fmla="val -102733"/>
              <a:gd name="adj2" fmla="val -2100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R3: 4.7k</a:t>
            </a:r>
            <a:r>
              <a:rPr lang="el-GR" dirty="0"/>
              <a:t>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1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3648</TotalTime>
  <Words>42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Rivera</dc:creator>
  <cp:lastModifiedBy>Carlos Rivera</cp:lastModifiedBy>
  <cp:revision>5</cp:revision>
  <dcterms:created xsi:type="dcterms:W3CDTF">2022-07-19T08:40:46Z</dcterms:created>
  <dcterms:modified xsi:type="dcterms:W3CDTF">2022-07-30T11:50:10Z</dcterms:modified>
</cp:coreProperties>
</file>