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423" autoAdjust="0"/>
  </p:normalViewPr>
  <p:slideViewPr>
    <p:cSldViewPr snapToGrid="0" snapToObjects="1">
      <p:cViewPr varScale="1">
        <p:scale>
          <a:sx n="150" d="100"/>
          <a:sy n="150" d="100"/>
        </p:scale>
        <p:origin x="-6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0242-667C-5245-86F4-DDAEF75D1E90}" type="datetimeFigureOut">
              <a:rPr lang="en-US" smtClean="0"/>
              <a:t>1/9/13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C01D-414E-0D46-8989-8172EA48CC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2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0242-667C-5245-86F4-DDAEF75D1E90}" type="datetimeFigureOut">
              <a:rPr lang="en-US" smtClean="0"/>
              <a:t>1/9/13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C01D-414E-0D46-8989-8172EA48CC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15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0242-667C-5245-86F4-DDAEF75D1E90}" type="datetimeFigureOut">
              <a:rPr lang="en-US" smtClean="0"/>
              <a:t>1/9/13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C01D-414E-0D46-8989-8172EA48CC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6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0242-667C-5245-86F4-DDAEF75D1E90}" type="datetimeFigureOut">
              <a:rPr lang="en-US" smtClean="0"/>
              <a:t>1/9/13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C01D-414E-0D46-8989-8172EA48CC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9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0242-667C-5245-86F4-DDAEF75D1E90}" type="datetimeFigureOut">
              <a:rPr lang="en-US" smtClean="0"/>
              <a:t>1/9/13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C01D-414E-0D46-8989-8172EA48CC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23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0242-667C-5245-86F4-DDAEF75D1E90}" type="datetimeFigureOut">
              <a:rPr lang="en-US" smtClean="0"/>
              <a:t>1/9/13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C01D-414E-0D46-8989-8172EA48CC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2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0242-667C-5245-86F4-DDAEF75D1E90}" type="datetimeFigureOut">
              <a:rPr lang="en-US" smtClean="0"/>
              <a:t>1/9/13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C01D-414E-0D46-8989-8172EA48CC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4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0242-667C-5245-86F4-DDAEF75D1E90}" type="datetimeFigureOut">
              <a:rPr lang="en-US" smtClean="0"/>
              <a:t>1/9/13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C01D-414E-0D46-8989-8172EA48CC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58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0242-667C-5245-86F4-DDAEF75D1E90}" type="datetimeFigureOut">
              <a:rPr lang="en-US" smtClean="0"/>
              <a:t>1/9/13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C01D-414E-0D46-8989-8172EA48CC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7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0242-667C-5245-86F4-DDAEF75D1E90}" type="datetimeFigureOut">
              <a:rPr lang="en-US" smtClean="0"/>
              <a:t>1/9/13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C01D-414E-0D46-8989-8172EA48CC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8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0242-667C-5245-86F4-DDAEF75D1E90}" type="datetimeFigureOut">
              <a:rPr lang="en-US" smtClean="0"/>
              <a:t>1/9/13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C01D-414E-0D46-8989-8172EA48CC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93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00242-667C-5245-86F4-DDAEF75D1E90}" type="datetimeFigureOut">
              <a:rPr lang="en-US" smtClean="0"/>
              <a:t>1/9/13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5C01D-414E-0D46-8989-8172EA48CC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4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869391"/>
              </p:ext>
            </p:extLst>
          </p:nvPr>
        </p:nvGraphicFramePr>
        <p:xfrm>
          <a:off x="-2" y="29883"/>
          <a:ext cx="9323296" cy="6828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2"/>
                <a:gridCol w="4497294"/>
              </a:tblGrid>
              <a:tr h="469737"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without Hiera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with Hiera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41113">
                <a:tc>
                  <a:txBody>
                    <a:bodyPr/>
                    <a:lstStyle/>
                    <a:p>
                      <a:r>
                        <a:rPr lang="en-US" sz="1600" b="1" u="none" kern="1200" baseline="0" dirty="0" smtClean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if ( $::environment == ‘dev’ )</a:t>
                      </a:r>
                    </a:p>
                    <a:p>
                      <a:r>
                        <a:rPr lang="en-US" sz="1600" b="1" u="none" kern="1200" baseline="0" dirty="0" smtClean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  {</a:t>
                      </a:r>
                    </a:p>
                    <a:p>
                      <a:r>
                        <a:rPr lang="fr-FR" sz="1600" b="1" u="none" kern="1200" baseline="0" dirty="0" smtClean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   $ntpserver = ‘192.168.2.1’</a:t>
                      </a:r>
                    </a:p>
                    <a:p>
                      <a:r>
                        <a:rPr lang="fr-FR" sz="1600" b="1" u="none" kern="1200" baseline="0" dirty="0" smtClean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  } </a:t>
                      </a:r>
                    </a:p>
                    <a:p>
                      <a:r>
                        <a:rPr lang="fr-FR" sz="1600" b="1" u="none" kern="1200" baseline="0" dirty="0" smtClean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else </a:t>
                      </a:r>
                    </a:p>
                    <a:p>
                      <a:r>
                        <a:rPr lang="fr-FR" sz="1600" b="1" u="none" kern="1200" baseline="0" dirty="0" smtClean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  {</a:t>
                      </a:r>
                    </a:p>
                    <a:p>
                      <a:r>
                        <a:rPr lang="fr-FR" sz="1600" b="1" u="none" kern="1200" baseline="0" dirty="0" smtClean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   if ( $::fqdn == ‘host4.mycorp.com’) </a:t>
                      </a:r>
                    </a:p>
                    <a:p>
                      <a:r>
                        <a:rPr lang="fr-FR" sz="1600" b="1" u="none" kern="1200" baseline="0" dirty="0" smtClean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     {</a:t>
                      </a:r>
                    </a:p>
                    <a:p>
                      <a:r>
                        <a:rPr lang="fr-FR" sz="1600" b="1" u="none" kern="1200" baseline="0" dirty="0" smtClean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      $ntpserver = ‘127.0.0.1’</a:t>
                      </a:r>
                    </a:p>
                    <a:p>
                      <a:r>
                        <a:rPr lang="fr-FR" sz="1600" b="1" u="none" kern="1200" baseline="0" dirty="0" smtClean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     } </a:t>
                      </a:r>
                    </a:p>
                    <a:p>
                      <a:r>
                        <a:rPr lang="fr-FR" sz="1600" b="1" u="none" kern="1200" baseline="0" dirty="0" smtClean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   else </a:t>
                      </a:r>
                    </a:p>
                    <a:p>
                      <a:r>
                        <a:rPr lang="fr-FR" sz="1600" b="1" u="none" kern="1200" baseline="0" dirty="0" smtClean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     {</a:t>
                      </a:r>
                    </a:p>
                    <a:p>
                      <a:r>
                        <a:rPr lang="fr-FR" sz="1600" b="1" u="none" kern="1200" baseline="0" dirty="0" smtClean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      $ntpserver = ‘213.21.6.4’</a:t>
                      </a:r>
                    </a:p>
                    <a:p>
                      <a:r>
                        <a:rPr lang="fr-FR" sz="1600" b="1" u="none" kern="1200" baseline="0" dirty="0" smtClean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     }</a:t>
                      </a:r>
                    </a:p>
                    <a:p>
                      <a:r>
                        <a:rPr lang="fr-FR" sz="1600" b="1" u="none" kern="1200" baseline="0" dirty="0" smtClean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  } </a:t>
                      </a:r>
                    </a:p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kern="1200" baseline="0" dirty="0" smtClean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$ntpserver = hiera(‘ntpserver’)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172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893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80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Puppet Labs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Ralph Luchs</dc:creator>
  <cp:lastModifiedBy>Ralph Luchs</cp:lastModifiedBy>
  <cp:revision>5</cp:revision>
  <dcterms:created xsi:type="dcterms:W3CDTF">2012-12-28T20:12:21Z</dcterms:created>
  <dcterms:modified xsi:type="dcterms:W3CDTF">2013-01-10T01:21:13Z</dcterms:modified>
</cp:coreProperties>
</file>