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B845-F36C-EE42-9E7F-87040FAB1F92}" type="datetimeFigureOut">
              <a:rPr lang="en-US" smtClean="0"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57B7-BFFE-4F41-B4FC-C02758A3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3217"/>
              </p:ext>
            </p:extLst>
          </p:nvPr>
        </p:nvGraphicFramePr>
        <p:xfrm>
          <a:off x="92349" y="563728"/>
          <a:ext cx="9018864" cy="620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507"/>
                <a:gridCol w="1649580"/>
                <a:gridCol w="1684194"/>
                <a:gridCol w="1849852"/>
                <a:gridCol w="2070731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User Resource Type</a:t>
                      </a:r>
                      <a:endParaRPr lang="en-US" u="sng" dirty="0">
                        <a:latin typeface="Lucida Grande"/>
                        <a:cs typeface="Lucida Grande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Allow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Duplicates</a:t>
                      </a:r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allows_.duplicates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Homedir</a:t>
                      </a:r>
                      <a:endParaRPr lang="en-US" dirty="0" smtClean="0"/>
                    </a:p>
                    <a:p>
                      <a:pPr algn="ctr"/>
                      <a:r>
                        <a:rPr lang="en-US" sz="1400" dirty="0" smtClean="0"/>
                        <a:t>(manages_.</a:t>
                      </a:r>
                      <a:r>
                        <a:rPr lang="en-US" sz="1400" dirty="0" err="1" smtClean="0"/>
                        <a:t>homedir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</a:t>
                      </a:r>
                      <a:r>
                        <a:rPr lang="en-US" dirty="0" smtClean="0"/>
                        <a:t>Passwords</a:t>
                      </a:r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manages_.passwords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Solaris </a:t>
                      </a:r>
                      <a:r>
                        <a:rPr lang="en-US" dirty="0" smtClean="0"/>
                        <a:t>RBAC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(manages_.</a:t>
                      </a:r>
                      <a:r>
                        <a:rPr lang="en-US" sz="1400" dirty="0" err="1" smtClean="0"/>
                        <a:t>solaris_rbac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directoryservice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hpuxuseradd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ldap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netinfo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user_role_add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windows_adsi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0190">
                <a:tc gridSpan="2"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i="1" u="sng" dirty="0" smtClean="0"/>
                        <a:t>Sample limitations:</a:t>
                      </a:r>
                      <a:endParaRPr lang="en-US" i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i="1" dirty="0" smtClean="0"/>
                        <a:t>The provider</a:t>
                      </a:r>
                      <a:r>
                        <a:rPr lang="en-US" dirty="0" smtClean="0"/>
                        <a:t> </a:t>
                      </a:r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pw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supports</a:t>
                      </a:r>
                      <a:r>
                        <a:rPr lang="en-US" dirty="0" smtClean="0"/>
                        <a:t> </a:t>
                      </a:r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allows_.duplicates</a:t>
                      </a:r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i="1" dirty="0" smtClean="0"/>
                        <a:t>and</a:t>
                      </a:r>
                      <a:r>
                        <a:rPr lang="en-US" dirty="0" smtClean="0"/>
                        <a:t> </a:t>
                      </a:r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manages_.</a:t>
                      </a:r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homedir</a:t>
                      </a:r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i="1" dirty="0" smtClean="0"/>
                        <a:t>but not</a:t>
                      </a:r>
                      <a:r>
                        <a:rPr lang="en-US" dirty="0" smtClean="0"/>
                        <a:t> </a:t>
                      </a:r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manages_.passwords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i="1" dirty="0" smtClean="0">
                          <a:latin typeface="+mn-lt"/>
                          <a:cs typeface="Lucida Grande"/>
                        </a:rPr>
                        <a:t>or</a:t>
                      </a:r>
                      <a:r>
                        <a:rPr lang="en-US" dirty="0" smtClean="0">
                          <a:latin typeface="Lucida Grande"/>
                          <a:cs typeface="Lucida Grande"/>
                        </a:rPr>
                        <a:t> </a:t>
                      </a:r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manages_.</a:t>
                      </a:r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solaris_rbac</a:t>
                      </a:r>
                      <a:r>
                        <a:rPr lang="en-US" i="1" dirty="0" smtClean="0"/>
                        <a:t>.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i="1" dirty="0" smtClean="0"/>
                        <a:t>The capability </a:t>
                      </a:r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manages_.</a:t>
                      </a:r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solaris_rbac</a:t>
                      </a:r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i="1" dirty="0" smtClean="0"/>
                        <a:t>is OS specific and is supported only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on the provider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user_role_add</a:t>
                      </a:r>
                      <a:r>
                        <a:rPr lang="en-US" i="1" dirty="0" smtClean="0"/>
                        <a:t>.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69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Puppet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Luchs</dc:creator>
  <cp:lastModifiedBy>Ralph Luchs</cp:lastModifiedBy>
  <cp:revision>8</cp:revision>
  <dcterms:created xsi:type="dcterms:W3CDTF">2012-11-28T13:28:31Z</dcterms:created>
  <dcterms:modified xsi:type="dcterms:W3CDTF">2013-01-23T02:14:58Z</dcterms:modified>
</cp:coreProperties>
</file>