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github.com/cmrotruck/recipe-search.git" TargetMode="External"/><Relationship Id="rId4" Type="http://schemas.openxmlformats.org/officeDocument/2006/relationships/hyperlink" Target="https://cmrotruck.github.io/recipe-sear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71938"/>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Recipe Search App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780287" y="1872650"/>
            <a:ext cx="277977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Summary</a:t>
            </a:r>
            <a:endParaRPr dirty="0"/>
          </a:p>
        </p:txBody>
      </p:sp>
      <p:sp>
        <p:nvSpPr>
          <p:cNvPr id="2" name="TextBox 1">
            <a:extLst>
              <a:ext uri="{FF2B5EF4-FFF2-40B4-BE49-F238E27FC236}">
                <a16:creationId xmlns:a16="http://schemas.microsoft.com/office/drawing/2014/main" id="{1C596DD8-5D1D-4C74-AD6B-FCCA79B3C34D}"/>
              </a:ext>
            </a:extLst>
          </p:cNvPr>
          <p:cNvSpPr txBox="1"/>
          <p:nvPr/>
        </p:nvSpPr>
        <p:spPr>
          <a:xfrm>
            <a:off x="1389888" y="2714450"/>
            <a:ext cx="6693408" cy="1631216"/>
          </a:xfrm>
          <a:prstGeom prst="rect">
            <a:avLst/>
          </a:prstGeom>
          <a:noFill/>
        </p:spPr>
        <p:txBody>
          <a:bodyPr wrap="square" rtlCol="0">
            <a:spAutoFit/>
          </a:bodyPr>
          <a:lstStyle/>
          <a:p>
            <a:r>
              <a:rPr lang="en-US" sz="2000" dirty="0"/>
              <a:t>Have you ever wanted to find a new recipe and didn’t know where to start? What if you could enter an ingredient and get suggestions? This app will allow you to enter an ingredient and get ideas as well as nutritional facts for each ingredient as well as the full recipe.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106524" y="187120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1106524" y="2443901"/>
            <a:ext cx="7193414" cy="1706069"/>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tx1"/>
                </a:solidFill>
              </a:rPr>
              <a:t>This is a website that allows users to enter a type of food and get multiple recipes back.</a:t>
            </a:r>
          </a:p>
          <a:p>
            <a:r>
              <a:rPr lang="en-US" dirty="0">
                <a:solidFill>
                  <a:schemeClr val="tx1"/>
                </a:solidFill>
              </a:rPr>
              <a:t>AS a home cook, I WANT to find recipes, SO THAT I can try new dishes.</a:t>
            </a:r>
          </a:p>
          <a:p>
            <a:pPr marL="457200" lvl="0" indent="-342900" algn="l" rtl="0">
              <a:spcBef>
                <a:spcPts val="0"/>
              </a:spcBef>
              <a:spcAft>
                <a:spcPts val="0"/>
              </a:spcAft>
              <a:buSzPts val="1800"/>
              <a:buChar char="●"/>
            </a:pPr>
            <a:r>
              <a:rPr lang="en-US" dirty="0">
                <a:solidFill>
                  <a:schemeClr val="tx1"/>
                </a:solidFill>
              </a:rPr>
              <a:t>GIVEN I cook at home, WHEN I search an ingredient, THEN I get recipes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23400" y="1999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72" name="Google Shape;72;p16"/>
          <p:cNvSpPr txBox="1">
            <a:spLocks noGrp="1"/>
          </p:cNvSpPr>
          <p:nvPr>
            <p:ph type="body" idx="1"/>
          </p:nvPr>
        </p:nvSpPr>
        <p:spPr>
          <a:xfrm>
            <a:off x="623400" y="2571750"/>
            <a:ext cx="7897200" cy="152976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tx1"/>
                </a:solidFill>
              </a:rPr>
              <a:t>Semantic UI, Edamam recipe search API and Nutrional Search API, J</a:t>
            </a:r>
            <a:r>
              <a:rPr lang="en-US" dirty="0">
                <a:solidFill>
                  <a:schemeClr val="tx1"/>
                </a:solidFill>
              </a:rPr>
              <a:t>q</a:t>
            </a:r>
            <a:r>
              <a:rPr lang="en" dirty="0">
                <a:solidFill>
                  <a:schemeClr val="tx1"/>
                </a:solidFill>
              </a:rPr>
              <a:t>uery, JavaScript, HTML, CSS.</a:t>
            </a:r>
            <a:endParaRPr dirty="0">
              <a:solidFill>
                <a:schemeClr val="tx1"/>
              </a:solidFill>
            </a:endParaRPr>
          </a:p>
          <a:p>
            <a:pPr marL="457200" lvl="0" indent="-342900" algn="l" rtl="0">
              <a:spcBef>
                <a:spcPts val="0"/>
              </a:spcBef>
              <a:spcAft>
                <a:spcPts val="0"/>
              </a:spcAft>
              <a:buSzPts val="1800"/>
              <a:buChar char="●"/>
            </a:pPr>
            <a:r>
              <a:rPr lang="en-US" dirty="0">
                <a:solidFill>
                  <a:schemeClr val="tx1"/>
                </a:solidFill>
              </a:rPr>
              <a:t>Homepage – Sandeep, Recipe Page – Cheri, Modals - Chad</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Trying to connect the two pages, API usage, GITHUB issues.</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Getting the APIs to function correctly, correcting the GITHUB issues and making the two pages work together.</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799380" y="188431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Directions for Future Development</a:t>
            </a:r>
            <a:endParaRPr dirty="0"/>
          </a:p>
        </p:txBody>
      </p:sp>
      <p:sp>
        <p:nvSpPr>
          <p:cNvPr id="83" name="Google Shape;83;p18"/>
          <p:cNvSpPr txBox="1">
            <a:spLocks noGrp="1"/>
          </p:cNvSpPr>
          <p:nvPr>
            <p:ph type="body" idx="1"/>
          </p:nvPr>
        </p:nvSpPr>
        <p:spPr>
          <a:xfrm>
            <a:off x="799380" y="2457019"/>
            <a:ext cx="6796236" cy="1700453"/>
          </a:xfrm>
          <a:prstGeom prst="rect">
            <a:avLst/>
          </a:prstGeom>
        </p:spPr>
        <p:txBody>
          <a:bodyPr spcFirstLastPara="1" wrap="square" lIns="91425" tIns="91425" rIns="91425" bIns="91425" anchor="t" anchorCtr="0">
            <a:noAutofit/>
          </a:bodyPr>
          <a:lstStyle/>
          <a:p>
            <a:pPr marL="285750" indent="-285750">
              <a:spcAft>
                <a:spcPts val="1600"/>
              </a:spcAft>
            </a:pPr>
            <a:r>
              <a:rPr lang="en-US" dirty="0">
                <a:solidFill>
                  <a:schemeClr val="tx1"/>
                </a:solidFill>
              </a:rPr>
              <a:t>Add option for random search</a:t>
            </a:r>
          </a:p>
          <a:p>
            <a:pPr marL="285750" indent="-285750">
              <a:spcAft>
                <a:spcPts val="1600"/>
              </a:spcAft>
            </a:pPr>
            <a:r>
              <a:rPr lang="en-US" dirty="0">
                <a:solidFill>
                  <a:schemeClr val="tx1"/>
                </a:solidFill>
              </a:rPr>
              <a:t>Add page implementation to search results</a:t>
            </a:r>
          </a:p>
          <a:p>
            <a:pPr marL="285750" indent="-285750">
              <a:spcAft>
                <a:spcPts val="1600"/>
              </a:spcAft>
            </a:pPr>
            <a:r>
              <a:rPr lang="en-US" dirty="0">
                <a:solidFill>
                  <a:schemeClr val="tx1"/>
                </a:solidFill>
              </a:rPr>
              <a:t>Creating a favorite list</a:t>
            </a: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531156" y="214035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Links</a:t>
            </a:r>
            <a:endParaRPr dirty="0"/>
          </a:p>
        </p:txBody>
      </p:sp>
      <p:sp>
        <p:nvSpPr>
          <p:cNvPr id="89" name="Google Shape;89;p19"/>
          <p:cNvSpPr txBox="1">
            <a:spLocks noGrp="1"/>
          </p:cNvSpPr>
          <p:nvPr>
            <p:ph type="body" idx="1"/>
          </p:nvPr>
        </p:nvSpPr>
        <p:spPr>
          <a:xfrm>
            <a:off x="531156" y="2713051"/>
            <a:ext cx="7722828" cy="122496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hlinkClick r:id="rId4"/>
              </a:rPr>
              <a:t>Deployed</a:t>
            </a:r>
            <a:endParaRPr dirty="0"/>
          </a:p>
          <a:p>
            <a:pPr marL="457200" lvl="0" indent="-342900" algn="l" rtl="0">
              <a:spcBef>
                <a:spcPts val="0"/>
              </a:spcBef>
              <a:spcAft>
                <a:spcPts val="0"/>
              </a:spcAft>
              <a:buSzPts val="1800"/>
              <a:buChar char="●"/>
            </a:pPr>
            <a:r>
              <a:rPr lang="en" dirty="0">
                <a:hlinkClick r:id="rId5"/>
              </a:rPr>
              <a:t>GitHub repo</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204</Words>
  <Application>Microsoft Office PowerPoint</Application>
  <PresentationFormat>On-screen Show (16:9)</PresentationFormat>
  <Paragraphs>20</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Recipe Search App</vt:lpstr>
      <vt:lpstr>Summary</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Search</dc:title>
  <dc:creator>chad rotruck</dc:creator>
  <cp:lastModifiedBy>chad rotruck</cp:lastModifiedBy>
  <cp:revision>4</cp:revision>
  <dcterms:modified xsi:type="dcterms:W3CDTF">2021-12-15T01:36:37Z</dcterms:modified>
</cp:coreProperties>
</file>