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cmrotruck/recipe-search.git" TargetMode="External"/><Relationship Id="rId4" Type="http://schemas.openxmlformats.org/officeDocument/2006/relationships/hyperlink" Target="https://cmrotruck.github.io/recipe-sear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71938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Recipe Search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19545" y="2677322"/>
            <a:ext cx="80841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pitch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106524" y="18712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106524" y="2443901"/>
            <a:ext cx="7193414" cy="1706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is a website that allows users to enter a type of food and get multiple recipes back.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all like to cook and enjoy food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 a home cook, I WANT to find recipes, SO THAT I can try new dishes.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Add option for random search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Add page implementation to search results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linkClick r:id="rId4"/>
              </a:rPr>
              <a:t>Deployed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linkClick r:id="rId5"/>
              </a:rPr>
              <a:t>GitHub repo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81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Recipe Search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Search</dc:title>
  <dc:creator>chad rotruck</dc:creator>
  <cp:lastModifiedBy>chad rotruck</cp:lastModifiedBy>
  <cp:revision>2</cp:revision>
  <dcterms:modified xsi:type="dcterms:W3CDTF">2021-12-14T15:36:41Z</dcterms:modified>
</cp:coreProperties>
</file>