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8"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github.com/cmrotruck/recipe-search.git" TargetMode="External"/><Relationship Id="rId4" Type="http://schemas.openxmlformats.org/officeDocument/2006/relationships/hyperlink" Target="https://cmrotruck.github.io/recipe-se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71938"/>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Recipe Search App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80287" y="1872650"/>
            <a:ext cx="277977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Summary</a:t>
            </a:r>
            <a:endParaRPr dirty="0"/>
          </a:p>
        </p:txBody>
      </p:sp>
      <p:sp>
        <p:nvSpPr>
          <p:cNvPr id="2" name="TextBox 1">
            <a:extLst>
              <a:ext uri="{FF2B5EF4-FFF2-40B4-BE49-F238E27FC236}">
                <a16:creationId xmlns:a16="http://schemas.microsoft.com/office/drawing/2014/main" id="{1C596DD8-5D1D-4C74-AD6B-FCCA79B3C34D}"/>
              </a:ext>
            </a:extLst>
          </p:cNvPr>
          <p:cNvSpPr txBox="1"/>
          <p:nvPr/>
        </p:nvSpPr>
        <p:spPr>
          <a:xfrm>
            <a:off x="1389888" y="2714450"/>
            <a:ext cx="6693408" cy="1631216"/>
          </a:xfrm>
          <a:prstGeom prst="rect">
            <a:avLst/>
          </a:prstGeom>
          <a:noFill/>
        </p:spPr>
        <p:txBody>
          <a:bodyPr wrap="square" rtlCol="0">
            <a:spAutoFit/>
          </a:bodyPr>
          <a:lstStyle/>
          <a:p>
            <a:r>
              <a:rPr lang="en-US" sz="2000" dirty="0"/>
              <a:t>Have you ever wanted to find a new recipe and didn’t know where to start? What if you could enter an ingredient and get suggestions? This app will allow you to enter an ingredient and get ideas as well as nutritional facts for each ingredient as well as the full recipe.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106524" y="187120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1106524" y="2443901"/>
            <a:ext cx="7193414" cy="170606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This is a website that allows users to enter a type of food and get multiple recipes back.</a:t>
            </a:r>
          </a:p>
          <a:p>
            <a:r>
              <a:rPr lang="en-US" dirty="0"/>
              <a:t>AS a home cook, I WANT to find recipes, SO THAT I can try new dishes.</a:t>
            </a:r>
          </a:p>
          <a:p>
            <a:pPr marL="457200" lvl="0" indent="-342900" algn="l" rtl="0">
              <a:spcBef>
                <a:spcPts val="0"/>
              </a:spcBef>
              <a:spcAft>
                <a:spcPts val="0"/>
              </a:spcAft>
              <a:buSzPts val="1800"/>
              <a:buChar char="●"/>
            </a:pPr>
            <a:r>
              <a:rPr lang="en-US" dirty="0"/>
              <a:t>GIVEN I cook at home, WHEN I search an ingredient, THEN I get recipes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3400" y="1999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623400" y="2571750"/>
            <a:ext cx="7897200" cy="152976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Semantic UI, Edamam recipe search API and Nutrional Search API, J</a:t>
            </a:r>
            <a:r>
              <a:rPr lang="en-US" dirty="0"/>
              <a:t>q</a:t>
            </a:r>
            <a:r>
              <a:rPr lang="en" dirty="0"/>
              <a:t>uery, JavaScript, HTML, CSS.</a:t>
            </a:r>
            <a:endParaRPr dirty="0"/>
          </a:p>
          <a:p>
            <a:pPr marL="457200" lvl="0" indent="-342900" algn="l" rtl="0">
              <a:spcBef>
                <a:spcPts val="0"/>
              </a:spcBef>
              <a:spcAft>
                <a:spcPts val="0"/>
              </a:spcAft>
              <a:buSzPts val="1800"/>
              <a:buChar char="●"/>
            </a:pPr>
            <a:r>
              <a:rPr lang="en-US" dirty="0"/>
              <a:t>Homepage – Sandeep, Recipe Page – Cheri, Modals - Chad</a:t>
            </a:r>
            <a:endParaRPr dirty="0"/>
          </a:p>
          <a:p>
            <a:pPr marL="457200" lvl="0" indent="-342900" algn="l" rtl="0">
              <a:spcBef>
                <a:spcPts val="0"/>
              </a:spcBef>
              <a:spcAft>
                <a:spcPts val="0"/>
              </a:spcAft>
              <a:buSzPts val="1800"/>
              <a:buChar char="●"/>
            </a:pPr>
            <a:r>
              <a:rPr lang="en" dirty="0"/>
              <a:t>Trying to connect the two pages, API usage, GITHUB issues.</a:t>
            </a:r>
            <a:endParaRPr dirty="0"/>
          </a:p>
          <a:p>
            <a:pPr marL="457200" lvl="0" indent="-342900" algn="l" rtl="0">
              <a:spcBef>
                <a:spcPts val="0"/>
              </a:spcBef>
              <a:spcAft>
                <a:spcPts val="0"/>
              </a:spcAft>
              <a:buSzPts val="1800"/>
              <a:buChar char="●"/>
            </a:pPr>
            <a:r>
              <a:rPr lang="en" dirty="0"/>
              <a:t>Getting the APIs to function correctly, correcting the GITHUB issues and making the two pages work together.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799380" y="188431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xfrm>
            <a:off x="799380" y="2457019"/>
            <a:ext cx="6796236" cy="1700453"/>
          </a:xfrm>
          <a:prstGeom prst="rect">
            <a:avLst/>
          </a:prstGeom>
        </p:spPr>
        <p:txBody>
          <a:bodyPr spcFirstLastPara="1" wrap="square" lIns="91425" tIns="91425" rIns="91425" bIns="91425" anchor="t" anchorCtr="0">
            <a:noAutofit/>
          </a:bodyPr>
          <a:lstStyle/>
          <a:p>
            <a:pPr marL="285750" indent="-285750">
              <a:spcAft>
                <a:spcPts val="1600"/>
              </a:spcAft>
            </a:pPr>
            <a:r>
              <a:rPr lang="en-US" dirty="0"/>
              <a:t>Add option for random search</a:t>
            </a:r>
          </a:p>
          <a:p>
            <a:pPr marL="285750" indent="-285750">
              <a:spcAft>
                <a:spcPts val="1600"/>
              </a:spcAft>
            </a:pPr>
            <a:r>
              <a:rPr lang="en-US" dirty="0"/>
              <a:t>Add page implementation to search results</a:t>
            </a:r>
          </a:p>
          <a:p>
            <a:pPr marL="285750" indent="-285750">
              <a:spcAft>
                <a:spcPts val="1600"/>
              </a:spcAft>
            </a:pPr>
            <a:r>
              <a:rPr lang="en-US" dirty="0"/>
              <a:t>Creating a favorite list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531156" y="214035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531156" y="2713051"/>
            <a:ext cx="7722828" cy="122496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hlinkClick r:id="rId4"/>
              </a:rPr>
              <a:t>Deployed</a:t>
            </a:r>
            <a:endParaRPr dirty="0"/>
          </a:p>
          <a:p>
            <a:pPr marL="457200" lvl="0" indent="-342900" algn="l" rtl="0">
              <a:spcBef>
                <a:spcPts val="0"/>
              </a:spcBef>
              <a:spcAft>
                <a:spcPts val="0"/>
              </a:spcAft>
              <a:buSzPts val="1800"/>
              <a:buChar char="●"/>
            </a:pPr>
            <a:r>
              <a:rPr lang="en" dirty="0">
                <a:hlinkClick r:id="rId5"/>
              </a:rPr>
              <a:t>GitHub repo</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204</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Recipe Search App</vt:lpstr>
      <vt:lpstr>Summary</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Search</dc:title>
  <dc:creator>chad rotruck</dc:creator>
  <cp:lastModifiedBy>chad rotruck</cp:lastModifiedBy>
  <cp:revision>3</cp:revision>
  <dcterms:modified xsi:type="dcterms:W3CDTF">2021-12-15T01:26:24Z</dcterms:modified>
</cp:coreProperties>
</file>