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44280" y="1825560"/>
            <a:ext cx="54547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44280" y="1825560"/>
            <a:ext cx="54547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844280" y="1825560"/>
            <a:ext cx="54547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844280" y="1825560"/>
            <a:ext cx="54547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11/10/16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884AC5A-88F3-48E2-A5CE-0EA7CCA11A6E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8571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002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429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11/10/16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454C488-CEAE-4F81-A93E-6E9716F02D77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www.google.com/" TargetMode="External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Pioneer AWS Linux Training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Permissions knowledge check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would you 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a file read only by the current user?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a file readable by all users and writeable by only the owner?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a file readable, writable, and executable by everyone?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File system manipulation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 &lt;</a:t>
            </a:r>
            <a:r>
              <a:rPr b="0" i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source&gt; &lt;destination&gt;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Copies a file from one location to another. The source file remains unaltered. More than one source can be listed. Works with wild cards (*)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–r for moving directories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mv 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</a:t>
            </a:r>
            <a:r>
              <a:rPr b="0" i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source&gt; &lt;destination&gt;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Similar to copy but moves the source file. Think of it as a Cut operation in windows. More than one source can be listed. Works with wild cards (*)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rm 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&lt;some-file</a:t>
            </a:r>
            <a:r>
              <a:rPr b="0" i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Removes the file listed as the target. More than one target can be listed. Works with wild cards (*)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-r for directories. –f for read only files (BE CAREFUL!)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mkdir </a:t>
            </a:r>
            <a:r>
              <a:rPr b="0" i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&lt;new-directory&gt;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Makes a new directory at the target path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mkdir -p &lt;directory-tree&gt; makes a stack of directories e.g.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mkdir -p a/b/c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Viewing file 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 &lt;some-file&gt;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Outputs the contents of a file to the current shell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less </a:t>
            </a:r>
            <a:r>
              <a:rPr b="0" i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&lt;some-file&gt;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48200"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Views file contents in current shell and supports paging. More is old but still used heavily, less is an updated version of more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tail </a:t>
            </a:r>
            <a:r>
              <a:rPr b="0" i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&lt;some-file&gt;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482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to view the last 10 lines of a file.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tail -n 23 &lt;some-file&gt;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482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 the last 23 lines of the file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 &lt;some-file&gt;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482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 the first 10 lines of a file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 -n 23 &lt;some-file&gt;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482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 the first 23 lines of a file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File knowledge check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would you: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 a file from directory a to directory b and then delete the file in directory a?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View the last 50 lines of a file?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Move all files from directory /a that have a .txt extension to directory /b?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 all lines of a file to the console?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Files and input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 “some text”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the provided text back to the screen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also print variables when executed in a script or from environment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touch &lt;</a:t>
            </a:r>
            <a:r>
              <a:rPr b="0" i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some-file&gt;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Creates an empty file at the target path or updates the modification time of an existing file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</a:t>
            </a:r>
            <a:r>
              <a:rPr b="0" i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somefile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&gt; operator writes the output of the command to the file listed overwriting the current file contents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&gt;&gt; somefile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&gt;&gt; operator appends the output of the command to the file listed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Files and input knowledge check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would you: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the text “this is my sample text” to a new file?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the text “this is my appended sample text” so that it is appended to an existing file?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View the contents of the appended text file?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Other utilities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28560" y="1386360"/>
            <a:ext cx="7886520" cy="5322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</a:t>
            </a:r>
            <a:r>
              <a:rPr b="0" i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| (pipe) operator sends the output of the first command as input to the second command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sort 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Sorts lines of input file or input sent via pipe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wc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number of lines, number of words, and characters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env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all environment variables for the current shell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48200"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Displays a list of all running processes for current user. Add aux to see all processes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wget a “simple” file downloader 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482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wget http://www.google.com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curl used to make HTTP request from the shell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curl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hlinkClick r:id="rId1"/>
              </a:rPr>
              <a:t>http://www.google.com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 google.html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Other utilities continued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28560" y="1386360"/>
            <a:ext cx="7886520" cy="5322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 running processes and server resource utilization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to extract or create tar files.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Extract .gz file: tar xzvf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filepath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Extract .bz2 file: tar xjvf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filepath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.gz file: tar cvzf compressedfilepath pathtofiles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grep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to search for text in files or input text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Utilities knowledge check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would you: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the count of the number of processes running on the system?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the HTTP response from google.com?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 the current environment variables, sort them in alphabetical order, and then write to a local file?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 a file from a remote server and then find a specific string in the file contents? How would you do this in one line?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 Managers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28560" y="1690560"/>
            <a:ext cx="7886520" cy="448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to install software from remote repositories and make software installs easier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Ubuntu, Debian, Mint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apt-get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specific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- pip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Housekeeping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ARE NO BAD QUESTIONS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Experience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Attitude towards training (this is a safe place!)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Non-scientific poll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Environment file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your home directory .bashrc contains all the environment variables for your shell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482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on new shell/terminal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/etc/profile has a bunch of stuff set for all users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Profile and rc files – example settings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alias </a:t>
            </a:r>
            <a:r>
              <a:rPr b="0" i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simple_cmd=‘complex_cmd’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to create command shortcuts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export </a:t>
            </a:r>
            <a:r>
              <a:rPr b="0" i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name=‘value’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to set environment variables accessible by child processes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Environment variables can be referenced by prepending a $ character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- appending and prepending to existing variables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8571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export PATH=/my/addtion:$PATH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8571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export PATH=$PATH:/my/addition 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Profile and rc Knowledge Check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would you: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an alias to monitor the file /var/log/system.log as a new lines are written to the log file?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Append the path /usr/bin to the environment variable named my_env?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SSH, SSH Config, SCP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ssh </a:t>
            </a:r>
            <a:r>
              <a:rPr b="0" i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remote_user@remote_server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Usually a SSH key is required. The –i option facilitates this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Private SSH keys typically stored under ~/.ssh/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Keys must only be accessible to user (chmod 600)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SSH Agent for passing keys through to remote servers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-L used for local forwarding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-D used for dynamic forwarding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it simple with SSH config…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~/.ssh/config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Preconfigure connections into simple alias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SSH Config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5" name="Content Placeholder 3" descr=""/>
          <p:cNvPicPr/>
          <p:nvPr/>
        </p:nvPicPr>
        <p:blipFill>
          <a:blip r:embed="rId1"/>
          <a:srcRect l="0" t="6156" r="2431" b="0"/>
          <a:stretch/>
        </p:blipFill>
        <p:spPr>
          <a:xfrm>
            <a:off x="628560" y="1626840"/>
            <a:ext cx="6009120" cy="786240"/>
          </a:xfrm>
          <a:prstGeom prst="rect">
            <a:avLst/>
          </a:prstGeom>
          <a:ln>
            <a:noFill/>
          </a:ln>
        </p:spPr>
      </p:pic>
      <p:pic>
        <p:nvPicPr>
          <p:cNvPr id="126" name="Picture 5" descr=""/>
          <p:cNvPicPr/>
          <p:nvPr/>
        </p:nvPicPr>
        <p:blipFill>
          <a:blip r:embed="rId2"/>
          <a:srcRect l="0" t="1627" r="1633" b="0"/>
          <a:stretch/>
        </p:blipFill>
        <p:spPr>
          <a:xfrm>
            <a:off x="628560" y="2413440"/>
            <a:ext cx="6021000" cy="2698200"/>
          </a:xfrm>
          <a:prstGeom prst="rect">
            <a:avLst/>
          </a:prstGeom>
          <a:ln>
            <a:noFill/>
          </a:ln>
        </p:spPr>
      </p:pic>
      <p:pic>
        <p:nvPicPr>
          <p:cNvPr id="127" name="Picture 6" descr=""/>
          <p:cNvPicPr/>
          <p:nvPr/>
        </p:nvPicPr>
        <p:blipFill>
          <a:blip r:embed="rId3"/>
          <a:srcRect l="0" t="7735" r="0" b="0"/>
          <a:stretch/>
        </p:blipFill>
        <p:spPr>
          <a:xfrm>
            <a:off x="628560" y="5112000"/>
            <a:ext cx="6032160" cy="93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SCP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scp </a:t>
            </a:r>
            <a:r>
              <a:rPr b="0" i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source_server:source_path remote_server:remote_path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to copy files between systems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source_server or remote_server are not provided, localhost is used by default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Again, simple with SSH config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SSH, SSH Config, SCP Knowledge Check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would you: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 a file named test.txt from your home directory locally to your home directory on a remote server configured with the name jump in your SSH config?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 to a remote server named remote.pioneer.com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8571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a SSH key named remote_key that is stored in ~/.ssh 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8571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Username of cloud_user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8571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Forward local port 5035 to a remote database at db.pioneer.com port 6100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Keeping sessions alive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Nohup asdfasdfasdfasdfasdf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 control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Prerequisites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installation of Mint/Ubuntu/Debian (MacOS will work as well)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 to a UNIX bash shell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Some basics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commands take –h, --help, or help as parameters to display usage examples e.g. 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ls --help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even more detail, most commands support man pages. You can simply prefix the command with the word man. e.g. 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man ls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Ctrl+C to kill the current running command or to terminate the current line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file system starts at /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; to put multiple commands in a single line e.g.                       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mkdir a; cd a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Navigating basics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ls [directory or file]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 files in a directory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ls –lah [directory or file]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alias and shortcut to see details of files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 [directory]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Change directory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pwd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the current working directory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shortcut . references the current directory 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shortcut .. references the parent directory 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shortcut ~ references your home directory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Navigating knowledge check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command(s) would you use to 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move to the directory one level up and list the contents?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 the contents of your home directory?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File permissions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713160" y="1258560"/>
            <a:ext cx="6210000" cy="3631680"/>
          </a:xfrm>
          <a:prstGeom prst="rect">
            <a:avLst/>
          </a:prstGeom>
          <a:ln>
            <a:noFill/>
          </a:ln>
        </p:spPr>
      </p:pic>
      <p:pic>
        <p:nvPicPr>
          <p:cNvPr id="91" name="Picture 6" descr=""/>
          <p:cNvPicPr/>
          <p:nvPr/>
        </p:nvPicPr>
        <p:blipFill>
          <a:blip r:embed="rId2"/>
          <a:stretch/>
        </p:blipFill>
        <p:spPr>
          <a:xfrm>
            <a:off x="0" y="5071320"/>
            <a:ext cx="9143640" cy="163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Changing permissions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chmod </a:t>
            </a:r>
            <a:r>
              <a:rPr b="0" i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 path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Changes the permissions of the target file or directory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mode parameter can use symbolic or absolute permissions. We will focus on absolute permissions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chown </a:t>
            </a:r>
            <a:r>
              <a:rPr b="0" i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user:group 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path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Changes the owner of the file provided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1504440" y="1434240"/>
            <a:ext cx="6003000" cy="5237280"/>
          </a:xfrm>
          <a:prstGeom prst="rect">
            <a:avLst/>
          </a:prstGeom>
          <a:ln>
            <a:noFill/>
          </a:ln>
        </p:spPr>
      </p:pic>
      <p:sp>
        <p:nvSpPr>
          <p:cNvPr id="95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chmod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Application>LibreOffice/5.1.2.2$MacOSX_X86_64 LibreOffice_project/d3bf12ecb743fc0d20e0be0c58ca359301eb705f</Application>
  <Words>1462</Words>
  <Paragraphs>204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2016-04-25T13:02:38Z</dcterms:created>
  <dc:creator>Bryce Hemme</dc:creator>
  <dc:description/>
  <dc:language>en-US</dc:language>
  <cp:lastModifiedBy/>
  <dcterms:modified xsi:type="dcterms:W3CDTF">2016-11-10T17:49:20Z</dcterms:modified>
  <cp:revision>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