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005F3-B227-4AB5-B122-583A14545705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New Mexico Highland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"/>
            <a:ext cx="2133600" cy="1524000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467600" cy="1066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Professor  </a:t>
            </a:r>
            <a:r>
              <a:rPr lang="en-US" sz="4000" b="1" dirty="0" err="1" smtClean="0">
                <a:solidFill>
                  <a:schemeClr val="tx1"/>
                </a:solidFill>
              </a:rPr>
              <a:t>Artëm</a:t>
            </a:r>
            <a:r>
              <a:rPr lang="en-US" sz="4000" b="1" dirty="0" smtClean="0">
                <a:solidFill>
                  <a:schemeClr val="tx1"/>
                </a:solidFill>
              </a:rPr>
              <a:t> E. </a:t>
            </a:r>
            <a:r>
              <a:rPr lang="en-US" sz="4000" b="1" dirty="0" err="1" smtClean="0">
                <a:solidFill>
                  <a:schemeClr val="tx1"/>
                </a:solidFill>
              </a:rPr>
              <a:t>Masunov</a:t>
            </a:r>
            <a:endParaRPr lang="en-US" sz="37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University of Central Florida</a:t>
            </a:r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2819400"/>
            <a:ext cx="8686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lvl="0" indent="-457200" algn="ctr">
              <a:spcBef>
                <a:spcPct val="20000"/>
              </a:spcBef>
              <a:defRPr/>
            </a:pPr>
            <a:endParaRPr lang="en-US" sz="2400" b="1" dirty="0" smtClean="0"/>
          </a:p>
          <a:p>
            <a:pPr marL="457200" lvl="0" indent="-457200" algn="ctr">
              <a:spcBef>
                <a:spcPct val="20000"/>
              </a:spcBef>
              <a:defRPr/>
            </a:pPr>
            <a:r>
              <a:rPr lang="en-US" sz="2400" b="1" dirty="0" smtClean="0"/>
              <a:t>Theory and Computations of Two-photon Absorbing Photochromic Chromophores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/>
              <a:t>WHERE</a:t>
            </a:r>
            <a:r>
              <a:rPr lang="en-US" sz="2400" dirty="0" smtClean="0"/>
              <a:t> : Hilton Science Building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		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Room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215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/>
              <a:t>WHEN: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04/29/10 at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12:00 noon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b="1" dirty="0" smtClean="0"/>
              <a:t>                                NSF</a:t>
            </a:r>
            <a:r>
              <a:rPr lang="en-US" sz="2400" b="1" dirty="0" smtClean="0"/>
              <a:t> </a:t>
            </a:r>
            <a:r>
              <a:rPr lang="en-US" sz="2400" dirty="0" smtClean="0"/>
              <a:t>sponsored project - </a:t>
            </a:r>
            <a:r>
              <a:rPr lang="en-US" sz="2800" b="1" dirty="0" smtClean="0"/>
              <a:t>PREM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700" b="1" dirty="0" smtClean="0"/>
              <a:t>              University of  Central Florida and New Mexico Highlands University</a:t>
            </a:r>
            <a:endParaRPr lang="en-US" sz="1700" b="1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t0.gstatic.com/images?q=tbn:v0Gg4lEq1oiZAM:http://www.orlandoescape.com/ucf/ucf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"/>
            <a:ext cx="2057400" cy="1156630"/>
          </a:xfrm>
          <a:prstGeom prst="rect">
            <a:avLst/>
          </a:prstGeom>
          <a:noFill/>
        </p:spPr>
      </p:pic>
      <p:pic>
        <p:nvPicPr>
          <p:cNvPr id="1027" name="Picture 3" descr="C:\Users\nani\Documents\Downloads\attachment.ashx.tif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962400"/>
            <a:ext cx="2835669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chinnu</dc:creator>
  <cp:lastModifiedBy>nani</cp:lastModifiedBy>
  <cp:revision>10</cp:revision>
  <dcterms:created xsi:type="dcterms:W3CDTF">2010-04-05T22:09:29Z</dcterms:created>
  <dcterms:modified xsi:type="dcterms:W3CDTF">2010-04-28T17:44:05Z</dcterms:modified>
</cp:coreProperties>
</file>