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05F3-B227-4AB5-B122-583A14545705}" type="datetimeFigureOut">
              <a:rPr lang="en-US" smtClean="0"/>
              <a:pPr/>
              <a:t>4/6/2010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C269F5-829C-4CB5-A360-3929E7CDB0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05F3-B227-4AB5-B122-583A14545705}" type="datetimeFigureOut">
              <a:rPr lang="en-US" smtClean="0"/>
              <a:pPr/>
              <a:t>4/6/2010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69F5-829C-4CB5-A360-3929E7CDB0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05F3-B227-4AB5-B122-583A14545705}" type="datetimeFigureOut">
              <a:rPr lang="en-US" smtClean="0"/>
              <a:pPr/>
              <a:t>4/6/2010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69F5-829C-4CB5-A360-3929E7CDB0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1005F3-B227-4AB5-B122-583A14545705}" type="datetimeFigureOut">
              <a:rPr lang="en-US" smtClean="0"/>
              <a:pPr/>
              <a:t>4/6/2010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2BC269F5-829C-4CB5-A360-3929E7CDB0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05F3-B227-4AB5-B122-583A14545705}" type="datetimeFigureOut">
              <a:rPr lang="en-US" smtClean="0"/>
              <a:pPr/>
              <a:t>4/6/2010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69F5-829C-4CB5-A360-3929E7CDB0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05F3-B227-4AB5-B122-583A14545705}" type="datetimeFigureOut">
              <a:rPr lang="en-US" smtClean="0"/>
              <a:pPr/>
              <a:t>4/6/2010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69F5-829C-4CB5-A360-3929E7CDB0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69F5-829C-4CB5-A360-3929E7CDB0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05F3-B227-4AB5-B122-583A14545705}" type="datetimeFigureOut">
              <a:rPr lang="en-US" smtClean="0"/>
              <a:pPr/>
              <a:t>4/6/2010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05F3-B227-4AB5-B122-583A14545705}" type="datetimeFigureOut">
              <a:rPr lang="en-US" smtClean="0"/>
              <a:pPr/>
              <a:t>4/6/2010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69F5-829C-4CB5-A360-3929E7CDB0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05F3-B227-4AB5-B122-583A14545705}" type="datetimeFigureOut">
              <a:rPr lang="en-US" smtClean="0"/>
              <a:pPr/>
              <a:t>4/6/2010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69F5-829C-4CB5-A360-3929E7CDB0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C1005F3-B227-4AB5-B122-583A14545705}" type="datetimeFigureOut">
              <a:rPr lang="en-US" smtClean="0"/>
              <a:pPr/>
              <a:t>4/6/2010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BC269F5-829C-4CB5-A360-3929E7CDB0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05F3-B227-4AB5-B122-583A14545705}" type="datetimeFigureOut">
              <a:rPr lang="en-US" smtClean="0"/>
              <a:pPr/>
              <a:t>4/6/2010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C269F5-829C-4CB5-A360-3929E7CDB0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C1005F3-B227-4AB5-B122-583A14545705}" type="datetimeFigureOut">
              <a:rPr lang="en-US" smtClean="0"/>
              <a:pPr/>
              <a:t>4/6/2010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2BC269F5-829C-4CB5-A360-3929E7CDB0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2" descr="New Mexico Highlands Universit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2133600" cy="1524000"/>
          </a:xfrm>
          <a:prstGeom prst="rect">
            <a:avLst/>
          </a:prstGeom>
          <a:noFill/>
        </p:spPr>
      </p:pic>
      <p:pic>
        <p:nvPicPr>
          <p:cNvPr id="148484" name="Picture 4" descr="Morehouse Colle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52400"/>
            <a:ext cx="4343400" cy="1295400"/>
          </a:xfrm>
          <a:prstGeom prst="rect">
            <a:avLst/>
          </a:prstGeom>
          <a:noFill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62000" y="1600200"/>
            <a:ext cx="7467600" cy="10668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>
                <a:solidFill>
                  <a:schemeClr val="tx1"/>
                </a:solidFill>
              </a:rPr>
              <a:t>Professor </a:t>
            </a:r>
            <a:r>
              <a:rPr lang="en-US" sz="3700" b="1" dirty="0" smtClean="0">
                <a:solidFill>
                  <a:schemeClr val="tx1"/>
                </a:solidFill>
              </a:rPr>
              <a:t>Brian Lawrence</a:t>
            </a:r>
          </a:p>
          <a:p>
            <a:r>
              <a:rPr lang="en-US" sz="3400" dirty="0" smtClean="0">
                <a:solidFill>
                  <a:schemeClr val="tx1"/>
                </a:solidFill>
              </a:rPr>
              <a:t>Morehouse College, Atlanta, GA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28600" y="2895600"/>
            <a:ext cx="86868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1.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04/07/10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         Wednesday , </a:t>
            </a:r>
            <a:r>
              <a:rPr kumimoji="0" lang="en-US" sz="2400" b="1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           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12:00-1:00 p.m.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New functional materials for organic photo voltaic devices.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noProof="0" dirty="0" smtClean="0"/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2.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04/08/10,              Thursday,               9:00- 10:00 a.m.</a:t>
            </a:r>
            <a:endParaRPr lang="en-US" sz="2400" b="1" dirty="0">
              <a:latin typeface="Times New Roman" pitchFamily="18" charset="0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/>
              <a:t>Starting from scratch – perspectives on teaching and undergraduate research at Morehouse College.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 smtClean="0"/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/>
              <a:t>WHERE : Hilton Science Building 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	Room 215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b="1" dirty="0" smtClean="0"/>
              <a:t>                                NSF</a:t>
            </a:r>
            <a:r>
              <a:rPr lang="en-US" sz="2400" b="1" dirty="0" smtClean="0"/>
              <a:t> </a:t>
            </a:r>
            <a:r>
              <a:rPr lang="en-US" sz="2400" dirty="0" smtClean="0"/>
              <a:t>sponsored project - </a:t>
            </a:r>
            <a:r>
              <a:rPr lang="en-US" sz="2800" b="1" dirty="0" smtClean="0"/>
              <a:t>PREM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700" b="1" dirty="0" smtClean="0"/>
              <a:t>              Morehouse College, Georgia Institute of Technology, and New Mexico Highlands University</a:t>
            </a:r>
            <a:endParaRPr lang="en-US" sz="1700" b="1" dirty="0"/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 startAt="2"/>
              <a:tabLst/>
              <a:defRPr/>
            </a:pPr>
            <a:endParaRPr kumimoji="0" lang="en-US" sz="24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8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I:\RENU\faded logo1.tif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4724400"/>
            <a:ext cx="2740152" cy="129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56</TotalTime>
  <Words>12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Paper</vt:lpstr>
      <vt:lpstr>Slide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chinnu</dc:creator>
  <cp:lastModifiedBy>chinnu</cp:lastModifiedBy>
  <cp:revision>9</cp:revision>
  <dcterms:created xsi:type="dcterms:W3CDTF">2010-04-05T22:09:29Z</dcterms:created>
  <dcterms:modified xsi:type="dcterms:W3CDTF">2010-04-06T17:06:17Z</dcterms:modified>
</cp:coreProperties>
</file>