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FA67-42E4-4471-9237-B3FEF0D19C3B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DB38-0DD0-4540-BFCA-AFAF1109BB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aded logo1.tif"/>
          <p:cNvPicPr>
            <a:picLocks noChangeAspect="1"/>
          </p:cNvPicPr>
          <p:nvPr/>
        </p:nvPicPr>
        <p:blipFill>
          <a:blip r:embed="rId2" cstate="print">
            <a:lum bright="66000" contrast="-76000"/>
          </a:blip>
          <a:srcRect/>
          <a:stretch>
            <a:fillRect/>
          </a:stretch>
        </p:blipFill>
        <p:spPr bwMode="auto">
          <a:xfrm>
            <a:off x="381000" y="1828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7543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Seminar supported by 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NMHU Sigma Xi Chapter and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NMHU-NSF-PREM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CHEM 255/455/555(Chemistry Seminar)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Special Lecture, November 10, 2010(Wednesday)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        Dr. Keith L.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Oden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(Georgia Institute of Technology, Atlanta, GA)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Career Development and Graduate Fellowships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Opportunities in Science and Engineering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(including graduate fellowship opportunities for minorities students)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        Time: 12-2 pm (lecture: 12-1 pm, Q&amp;A \ individual consultations: 1-2 pm)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Location: 100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Sininger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Hall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NSF supported PREM program at NMHU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About Dr. Keith L.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Oden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Bachelors of Arts in Psychology, University of  New York(SUNY), Albany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Master of Science in Counseling Education, State University College, Brockport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Ph.D. in Educational Policy Studies, Georgia State University, Atlanta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							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Food will be provided…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Picture 3" descr="kod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590800"/>
            <a:ext cx="1666875" cy="1790700"/>
          </a:xfrm>
          <a:prstGeom prst="rect">
            <a:avLst/>
          </a:prstGeom>
        </p:spPr>
      </p:pic>
      <p:pic>
        <p:nvPicPr>
          <p:cNvPr id="5" name="Picture 6" descr="faded logo1.tif"/>
          <p:cNvPicPr>
            <a:picLocks noChangeAspect="1"/>
          </p:cNvPicPr>
          <p:nvPr/>
        </p:nvPicPr>
        <p:blipFill>
          <a:blip r:embed="rId4" cstate="print">
            <a:lum bright="12000" contrast="36000"/>
          </a:blip>
          <a:srcRect/>
          <a:stretch>
            <a:fillRect/>
          </a:stretch>
        </p:blipFill>
        <p:spPr bwMode="auto">
          <a:xfrm>
            <a:off x="0" y="152400"/>
            <a:ext cx="273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10" descr="NSF%20logo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010400" y="228600"/>
            <a:ext cx="911225" cy="914400"/>
          </a:xfrm>
          <a:prstGeom prst="rect">
            <a:avLst/>
          </a:prstGeom>
        </p:spPr>
      </p:pic>
      <p:pic>
        <p:nvPicPr>
          <p:cNvPr id="7" name="Picture 11" descr="MDITR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3400" y="304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New Mexico Highlands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cnsuser</dc:creator>
  <cp:lastModifiedBy>cnsuser</cp:lastModifiedBy>
  <cp:revision>10</cp:revision>
  <dcterms:created xsi:type="dcterms:W3CDTF">2010-11-03T21:58:48Z</dcterms:created>
  <dcterms:modified xsi:type="dcterms:W3CDTF">2010-11-03T23:34:21Z</dcterms:modified>
</cp:coreProperties>
</file>