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04E1-DA07-45BC-B8A3-09D43DEE745A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7CCB-A404-4399-8B6D-2D4AB0337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04E1-DA07-45BC-B8A3-09D43DEE745A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7CCB-A404-4399-8B6D-2D4AB0337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04E1-DA07-45BC-B8A3-09D43DEE745A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7CCB-A404-4399-8B6D-2D4AB0337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04E1-DA07-45BC-B8A3-09D43DEE745A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7CCB-A404-4399-8B6D-2D4AB0337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04E1-DA07-45BC-B8A3-09D43DEE745A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7CCB-A404-4399-8B6D-2D4AB0337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04E1-DA07-45BC-B8A3-09D43DEE745A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7CCB-A404-4399-8B6D-2D4AB0337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04E1-DA07-45BC-B8A3-09D43DEE745A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7CCB-A404-4399-8B6D-2D4AB0337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04E1-DA07-45BC-B8A3-09D43DEE745A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7CCB-A404-4399-8B6D-2D4AB0337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04E1-DA07-45BC-B8A3-09D43DEE745A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7CCB-A404-4399-8B6D-2D4AB0337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04E1-DA07-45BC-B8A3-09D43DEE745A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7CCB-A404-4399-8B6D-2D4AB0337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04E1-DA07-45BC-B8A3-09D43DEE745A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4E7CCB-A404-4399-8B6D-2D4AB03373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3404E1-DA07-45BC-B8A3-09D43DEE745A}" type="datetimeFigureOut">
              <a:rPr lang="en-US" smtClean="0"/>
              <a:pPr/>
              <a:t>4/12/2010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4E7CCB-A404-4399-8B6D-2D4AB033734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47800"/>
          </a:xfrm>
        </p:spPr>
        <p:txBody>
          <a:bodyPr>
            <a:normAutofit/>
          </a:bodyPr>
          <a:lstStyle/>
          <a:p>
            <a:pPr algn="ctr"/>
            <a:r>
              <a:rPr lang="en-US" sz="2200" dirty="0" smtClean="0"/>
              <a:t>Professor </a:t>
            </a:r>
            <a:r>
              <a:rPr lang="en-US" sz="3000" b="1" dirty="0" smtClean="0"/>
              <a:t>Steven Barlow</a:t>
            </a:r>
            <a:br>
              <a:rPr lang="en-US" sz="30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dirty="0" smtClean="0"/>
              <a:t>Georgia Institute of Technology, Atlanta, GA</a:t>
            </a:r>
            <a:endParaRPr lang="en-US" sz="2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8001000" cy="457200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sz="1800" b="1" dirty="0" smtClean="0">
              <a:latin typeface="Times New Roman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1800" b="1" dirty="0" smtClean="0">
                <a:latin typeface="Times New Roman" pitchFamily="18" charset="0"/>
              </a:rPr>
              <a:t>04/14/10,		Wednesday, 		11:00 a.m. to 1 p.m.</a:t>
            </a:r>
          </a:p>
          <a:p>
            <a:pPr marL="457200" indent="-457200" algn="l">
              <a:buAutoNum type="arabicPeriod"/>
            </a:pPr>
            <a:endParaRPr lang="en-US" sz="1800" b="1" dirty="0" smtClean="0">
              <a:latin typeface="Times New Roman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1800" b="1" dirty="0" smtClean="0">
                <a:latin typeface="Times New Roman" pitchFamily="18" charset="0"/>
              </a:rPr>
              <a:t>04/15/10,		Thursday,		9:00 – 10:00 a.m.</a:t>
            </a:r>
          </a:p>
          <a:p>
            <a:pPr marL="457200" indent="-457200"/>
            <a:endParaRPr lang="en-US" sz="2000" b="1" dirty="0" smtClean="0">
              <a:latin typeface="Times New Roman" pitchFamily="18" charset="0"/>
            </a:endParaRPr>
          </a:p>
          <a:p>
            <a:pPr marL="457200" indent="-457200" algn="ctr"/>
            <a:r>
              <a:rPr lang="en-US" sz="2000" b="1" dirty="0" smtClean="0">
                <a:latin typeface="Times New Roman" pitchFamily="18" charset="0"/>
              </a:rPr>
              <a:t>“</a:t>
            </a:r>
            <a:r>
              <a:rPr lang="en-US" b="1" dirty="0" smtClean="0">
                <a:latin typeface="Times New Roman" pitchFamily="18" charset="0"/>
              </a:rPr>
              <a:t>Physical Chemistry of Organic Solar Cells”</a:t>
            </a:r>
          </a:p>
          <a:p>
            <a:pPr marL="457200" indent="-457200"/>
            <a:endParaRPr lang="en-US" sz="2000" b="1" dirty="0" smtClean="0">
              <a:latin typeface="Times New Roman" pitchFamily="18" charset="0"/>
            </a:endParaRPr>
          </a:p>
          <a:p>
            <a:pPr marL="457200" indent="-457200" algn="l"/>
            <a:r>
              <a:rPr lang="en-US" sz="2000" b="1" dirty="0" smtClean="0">
                <a:latin typeface="Times New Roman" pitchFamily="18" charset="0"/>
              </a:rPr>
              <a:t>Where: Hilton Science Building</a:t>
            </a:r>
          </a:p>
          <a:p>
            <a:pPr marL="457200" indent="-457200" algn="l"/>
            <a:r>
              <a:rPr lang="en-US" sz="2000" b="1" dirty="0">
                <a:latin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</a:rPr>
              <a:t>		Room 215</a:t>
            </a:r>
          </a:p>
          <a:p>
            <a:pPr marL="457200" indent="-457200" algn="l"/>
            <a:endParaRPr lang="en-US" sz="2200" b="1" dirty="0" smtClean="0">
              <a:latin typeface="Times New Roman" pitchFamily="18" charset="0"/>
            </a:endParaRPr>
          </a:p>
          <a:p>
            <a:pPr marL="457200" indent="-457200" algn="ctr"/>
            <a:r>
              <a:rPr lang="en-US" sz="2200" b="1" dirty="0" smtClean="0">
                <a:latin typeface="Times New Roman" pitchFamily="18" charset="0"/>
              </a:rPr>
              <a:t>NSF </a:t>
            </a:r>
            <a:r>
              <a:rPr lang="en-US" sz="2200" dirty="0" smtClean="0">
                <a:latin typeface="Times New Roman" pitchFamily="18" charset="0"/>
              </a:rPr>
              <a:t>sponsored project</a:t>
            </a:r>
            <a:r>
              <a:rPr lang="en-US" sz="2200" b="1" dirty="0" smtClean="0">
                <a:latin typeface="Times New Roman" pitchFamily="18" charset="0"/>
              </a:rPr>
              <a:t> – PREM</a:t>
            </a:r>
          </a:p>
          <a:p>
            <a:pPr marL="457200" indent="-457200" algn="ctr"/>
            <a:r>
              <a:rPr lang="en-US" sz="1400" b="1" dirty="0" smtClean="0">
                <a:latin typeface="Times New Roman" pitchFamily="18" charset="0"/>
              </a:rPr>
              <a:t>Georgia Institute of Technology and New Mexico Highlands University</a:t>
            </a:r>
          </a:p>
          <a:p>
            <a:pPr marL="457200" indent="-457200" algn="l"/>
            <a:endParaRPr lang="en-US" sz="2200" b="1" dirty="0" smtClean="0">
              <a:latin typeface="Times New Roman" pitchFamily="18" charset="0"/>
            </a:endParaRPr>
          </a:p>
          <a:p>
            <a:pPr marL="457200" indent="-457200" algn="l"/>
            <a:endParaRPr lang="en-US" sz="2200" b="1" dirty="0">
              <a:latin typeface="Times New Roman" pitchFamily="18" charset="0"/>
            </a:endParaRPr>
          </a:p>
          <a:p>
            <a:pPr marL="457200" indent="-457200" algn="l"/>
            <a:endParaRPr lang="en-US" sz="2200" b="1" dirty="0" smtClean="0">
              <a:latin typeface="Times New Roman" pitchFamily="18" charset="0"/>
            </a:endParaRPr>
          </a:p>
          <a:p>
            <a:pPr marL="457200" indent="-457200" algn="l"/>
            <a:endParaRPr lang="en-US" sz="2200" b="1" dirty="0">
              <a:latin typeface="Times New Roman" pitchFamily="18" charset="0"/>
            </a:endParaRPr>
          </a:p>
        </p:txBody>
      </p:sp>
      <p:pic>
        <p:nvPicPr>
          <p:cNvPr id="1026" name="Picture 2" descr="New Mexico Highlands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38200"/>
            <a:ext cx="1676400" cy="1327150"/>
          </a:xfrm>
          <a:prstGeom prst="rect">
            <a:avLst/>
          </a:prstGeom>
          <a:noFill/>
        </p:spPr>
      </p:pic>
      <p:pic>
        <p:nvPicPr>
          <p:cNvPr id="1028" name="Picture 4" descr="See full size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685800"/>
            <a:ext cx="2438400" cy="1110343"/>
          </a:xfrm>
          <a:prstGeom prst="rect">
            <a:avLst/>
          </a:prstGeom>
          <a:noFill/>
        </p:spPr>
      </p:pic>
      <p:pic>
        <p:nvPicPr>
          <p:cNvPr id="1029" name="Picture 5" descr="C:\Documents and Settings\afonari\Desktop\New Image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038600"/>
            <a:ext cx="35814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</TotalTime>
  <Words>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Professor Steven Barlow  Georgia Institute of Technology, Atlanta, GA</vt:lpstr>
    </vt:vector>
  </TitlesOfParts>
  <Company>New Mexico Highlands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cnsuser</dc:creator>
  <cp:lastModifiedBy>cnsuser</cp:lastModifiedBy>
  <cp:revision>10</cp:revision>
  <dcterms:created xsi:type="dcterms:W3CDTF">2010-04-12T16:34:55Z</dcterms:created>
  <dcterms:modified xsi:type="dcterms:W3CDTF">2010-04-12T17:28:20Z</dcterms:modified>
</cp:coreProperties>
</file>