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5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AFA5-3472-436F-8E1E-08BEE381549D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4ACD-D375-414C-AB12-3D15A87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faded logo1.tif"/>
          <p:cNvPicPr>
            <a:picLocks noChangeAspect="1"/>
          </p:cNvPicPr>
          <p:nvPr/>
        </p:nvPicPr>
        <p:blipFill>
          <a:blip r:embed="rId2">
            <a:lum bright="66000" contrast="-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52400"/>
            <a:ext cx="10871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9"/>
          <p:cNvSpPr>
            <a:spLocks noChangeArrowheads="1"/>
          </p:cNvSpPr>
          <p:nvPr/>
        </p:nvSpPr>
        <p:spPr bwMode="auto">
          <a:xfrm>
            <a:off x="2286000" y="1551332"/>
            <a:ext cx="66294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endParaRPr lang="en-US" sz="1200" b="1" dirty="0">
              <a:latin typeface="Verdana" pitchFamily="34" charset="0"/>
            </a:endParaRPr>
          </a:p>
          <a:p>
            <a:pPr algn="ctr"/>
            <a:endParaRPr lang="en-US" sz="1200" b="1" dirty="0" smtClean="0">
              <a:latin typeface="Verdana" pitchFamily="34" charset="0"/>
            </a:endParaRPr>
          </a:p>
          <a:p>
            <a:pPr algn="ctr"/>
            <a:endParaRPr lang="en-US" sz="1200" b="1" dirty="0" smtClean="0">
              <a:latin typeface="Verdana" pitchFamily="34" charset="0"/>
            </a:endParaRPr>
          </a:p>
          <a:p>
            <a:pPr algn="ctr"/>
            <a:endParaRPr lang="en-US" sz="2000" b="1" dirty="0" smtClean="0">
              <a:latin typeface="Palatino Linotype" pitchFamily="18" charset="0"/>
            </a:endParaRPr>
          </a:p>
          <a:p>
            <a:pPr algn="ctr"/>
            <a:r>
              <a:rPr lang="en-US" sz="2000" b="1" dirty="0" smtClean="0">
                <a:latin typeface="Palatino Linotype" pitchFamily="18" charset="0"/>
              </a:rPr>
              <a:t>D</a:t>
            </a:r>
            <a:r>
              <a:rPr lang="en-US" sz="2400" b="1" dirty="0" smtClean="0">
                <a:latin typeface="Palatino Linotype" pitchFamily="18" charset="0"/>
              </a:rPr>
              <a:t>r. </a:t>
            </a:r>
            <a:r>
              <a:rPr lang="en-US" sz="2400" b="1" dirty="0">
                <a:latin typeface="Palatino Linotype" pitchFamily="18" charset="0"/>
              </a:rPr>
              <a:t>Luis </a:t>
            </a:r>
            <a:r>
              <a:rPr lang="en-US" sz="2400" b="1" dirty="0" err="1" smtClean="0">
                <a:latin typeface="Palatino Linotype" pitchFamily="18" charset="0"/>
              </a:rPr>
              <a:t>Echegoyen</a:t>
            </a:r>
            <a:r>
              <a:rPr lang="en-US" sz="2400" b="1" dirty="0">
                <a:latin typeface="Palatino Linotype" pitchFamily="18" charset="0"/>
              </a:rPr>
              <a:t> </a:t>
            </a:r>
            <a:endParaRPr lang="en-US" sz="2400" b="1" dirty="0" smtClean="0">
              <a:latin typeface="Palatino Linotype" pitchFamily="18" charset="0"/>
            </a:endParaRPr>
          </a:p>
          <a:p>
            <a:pPr algn="ctr"/>
            <a:r>
              <a:rPr lang="en-US" sz="2400" b="1" dirty="0" smtClean="0">
                <a:latin typeface="Palatino Linotype" pitchFamily="18" charset="0"/>
              </a:rPr>
              <a:t>(</a:t>
            </a:r>
            <a:r>
              <a:rPr lang="en-US" sz="2400" b="1" dirty="0">
                <a:latin typeface="Palatino Linotype" pitchFamily="18" charset="0"/>
              </a:rPr>
              <a:t>University of Texas at El Paso, El Paso, TX</a:t>
            </a:r>
            <a:r>
              <a:rPr lang="en-US" sz="2400" b="1" dirty="0" smtClean="0">
                <a:latin typeface="Palatino Linotype" pitchFamily="18" charset="0"/>
              </a:rPr>
              <a:t>)</a:t>
            </a:r>
            <a:endParaRPr lang="en-US" sz="2400" b="1" dirty="0" smtClean="0">
              <a:latin typeface="Palatino Linotype" pitchFamily="18" charset="0"/>
            </a:endParaRPr>
          </a:p>
          <a:p>
            <a:pPr algn="ctr"/>
            <a:endParaRPr lang="en-US" sz="1200" b="1" dirty="0">
              <a:latin typeface="Verdana" pitchFamily="34" charset="0"/>
            </a:endParaRPr>
          </a:p>
          <a:p>
            <a:pPr algn="ctr"/>
            <a:endParaRPr lang="en-US" sz="1200" b="1" dirty="0">
              <a:latin typeface="Verdana" pitchFamily="34" charset="0"/>
            </a:endParaRPr>
          </a:p>
          <a:p>
            <a:pPr algn="ctr"/>
            <a:r>
              <a:rPr lang="en-US" sz="1200" b="1" dirty="0" smtClean="0">
                <a:latin typeface="Verdana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Papyrus" pitchFamily="66" charset="0"/>
              </a:rPr>
              <a:t>"</a:t>
            </a:r>
            <a:r>
              <a:rPr lang="en-US" sz="3600" b="1" dirty="0" err="1">
                <a:solidFill>
                  <a:srgbClr val="FF0000"/>
                </a:solidFill>
                <a:latin typeface="Papyrus" pitchFamily="66" charset="0"/>
              </a:rPr>
              <a:t>Buckyball</a:t>
            </a:r>
            <a:r>
              <a:rPr lang="en-US" sz="3600" b="1" dirty="0">
                <a:solidFill>
                  <a:srgbClr val="FF0000"/>
                </a:solidFill>
                <a:latin typeface="Papyrus" pitchFamily="66" charset="0"/>
              </a:rPr>
              <a:t> Maracas: </a:t>
            </a:r>
            <a:endParaRPr lang="en-US" sz="3600" b="1" dirty="0" smtClean="0">
              <a:solidFill>
                <a:srgbClr val="FF0000"/>
              </a:solidFill>
              <a:latin typeface="Papyrus" pitchFamily="66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Papyrus" pitchFamily="66" charset="0"/>
              </a:rPr>
              <a:t>The </a:t>
            </a:r>
            <a:r>
              <a:rPr lang="en-US" sz="3600" b="1" dirty="0">
                <a:solidFill>
                  <a:srgbClr val="FF0000"/>
                </a:solidFill>
                <a:latin typeface="Papyrus" pitchFamily="66" charset="0"/>
              </a:rPr>
              <a:t>Inside (and Outside) Story of </a:t>
            </a:r>
            <a:r>
              <a:rPr lang="en-US" sz="3600" b="1" dirty="0" err="1">
                <a:solidFill>
                  <a:srgbClr val="FF0000"/>
                </a:solidFill>
                <a:latin typeface="Papyrus" pitchFamily="66" charset="0"/>
              </a:rPr>
              <a:t>Endohedral</a:t>
            </a:r>
            <a:r>
              <a:rPr lang="en-US" sz="3600" b="1" dirty="0">
                <a:solidFill>
                  <a:srgbClr val="FF0000"/>
                </a:solidFill>
                <a:latin typeface="Papyrus" pitchFamily="66" charset="0"/>
              </a:rPr>
              <a:t> Fullerenes"</a:t>
            </a:r>
            <a:endParaRPr lang="en-US" sz="3600" b="1" dirty="0">
              <a:solidFill>
                <a:srgbClr val="FF0000"/>
              </a:solidFill>
              <a:latin typeface="Papyrus" pitchFamily="66" charset="0"/>
            </a:endParaRPr>
          </a:p>
        </p:txBody>
      </p:sp>
      <p:sp>
        <p:nvSpPr>
          <p:cNvPr id="2052" name="Rectangle 30"/>
          <p:cNvSpPr>
            <a:spLocks noChangeArrowheads="1"/>
          </p:cNvSpPr>
          <p:nvPr/>
        </p:nvSpPr>
        <p:spPr bwMode="auto">
          <a:xfrm>
            <a:off x="0" y="1524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Seminar supported by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NSF funded PREM program at </a:t>
            </a:r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NMHU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Berlin Sans FB" pitchFamily="34" charset="0"/>
              </a:rPr>
              <a:t>&amp; NMHU Sigma Xi Chapter  </a:t>
            </a:r>
            <a:endParaRPr lang="en-US" sz="2400" dirty="0">
              <a:solidFill>
                <a:srgbClr val="0000FF"/>
              </a:solidFill>
              <a:latin typeface="Berlin Sans FB" pitchFamily="34" charset="0"/>
            </a:endParaRPr>
          </a:p>
          <a:p>
            <a:pPr algn="ctr"/>
            <a:endParaRPr lang="en-US" sz="2400" dirty="0">
              <a:solidFill>
                <a:srgbClr val="0000FF"/>
              </a:solidFill>
              <a:latin typeface="Berlin Sans FB" pitchFamily="34" charset="0"/>
            </a:endParaRPr>
          </a:p>
        </p:txBody>
      </p:sp>
      <p:sp>
        <p:nvSpPr>
          <p:cNvPr id="2054" name="Rectangle 36"/>
          <p:cNvSpPr>
            <a:spLocks noChangeArrowheads="1"/>
          </p:cNvSpPr>
          <p:nvPr/>
        </p:nvSpPr>
        <p:spPr bwMode="auto">
          <a:xfrm>
            <a:off x="304800" y="5284393"/>
            <a:ext cx="8458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endParaRPr lang="en-US" sz="1600" b="1" dirty="0" smtClean="0">
              <a:latin typeface="Verdana" pitchFamily="34" charset="0"/>
            </a:endParaRPr>
          </a:p>
          <a:p>
            <a:pPr algn="ctr"/>
            <a:r>
              <a:rPr lang="en-US" sz="1600" b="1" dirty="0" smtClean="0">
                <a:latin typeface="Verdana" pitchFamily="34" charset="0"/>
              </a:rPr>
              <a:t>Place</a:t>
            </a:r>
            <a:r>
              <a:rPr lang="en-US" sz="1600" b="1" dirty="0" smtClean="0">
                <a:latin typeface="Verdana" pitchFamily="34" charset="0"/>
              </a:rPr>
              <a:t>: </a:t>
            </a:r>
            <a:r>
              <a:rPr lang="en-US" sz="1600" b="1" dirty="0" smtClean="0">
                <a:latin typeface="Verdana" pitchFamily="34" charset="0"/>
              </a:rPr>
              <a:t>Kennedy Lounge</a:t>
            </a:r>
            <a:r>
              <a:rPr lang="en-US" sz="1600" b="1" dirty="0" smtClean="0"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12pm – </a:t>
            </a:r>
            <a:r>
              <a:rPr lang="en-US" sz="1600" b="1" dirty="0" smtClean="0">
                <a:latin typeface="Verdana" pitchFamily="34" charset="0"/>
              </a:rPr>
              <a:t>1pm</a:t>
            </a:r>
          </a:p>
          <a:p>
            <a:pPr algn="ctr"/>
            <a:r>
              <a:rPr lang="en-US" sz="1600" b="1" i="1" dirty="0"/>
              <a:t>Light Refreshments will be </a:t>
            </a:r>
            <a:r>
              <a:rPr lang="en-US" sz="1600" b="1" i="1" dirty="0" smtClean="0"/>
              <a:t>served</a:t>
            </a:r>
          </a:p>
          <a:p>
            <a:pPr algn="ctr"/>
            <a:endParaRPr lang="en-US" sz="1600" b="1" dirty="0" smtClean="0">
              <a:latin typeface="Verdana" pitchFamily="34" charset="0"/>
            </a:endParaRPr>
          </a:p>
          <a:p>
            <a:pPr algn="ctr"/>
            <a:r>
              <a:rPr lang="en-US" sz="1200" b="1" dirty="0" smtClean="0">
                <a:latin typeface="Verdana" pitchFamily="34" charset="0"/>
              </a:rPr>
              <a:t>After </a:t>
            </a:r>
            <a:r>
              <a:rPr lang="en-US" sz="1200" b="1" dirty="0">
                <a:latin typeface="Verdana" pitchFamily="34" charset="0"/>
              </a:rPr>
              <a:t>presentation </a:t>
            </a:r>
            <a:r>
              <a:rPr lang="en-US" sz="1200" b="1" dirty="0" smtClean="0">
                <a:latin typeface="Verdana" pitchFamily="34" charset="0"/>
              </a:rPr>
              <a:t>there </a:t>
            </a:r>
            <a:r>
              <a:rPr lang="en-US" sz="1200" b="1" dirty="0">
                <a:latin typeface="Verdana" pitchFamily="34" charset="0"/>
              </a:rPr>
              <a:t>will be </a:t>
            </a:r>
            <a:r>
              <a:rPr lang="en-US" sz="1200" b="1" dirty="0" smtClean="0">
                <a:latin typeface="Verdana" pitchFamily="34" charset="0"/>
              </a:rPr>
              <a:t>discussion </a:t>
            </a:r>
            <a:r>
              <a:rPr lang="en-US" sz="1200" b="1" dirty="0">
                <a:latin typeface="Verdana" pitchFamily="34" charset="0"/>
              </a:rPr>
              <a:t>about graduate school </a:t>
            </a:r>
          </a:p>
          <a:p>
            <a:pPr algn="ctr"/>
            <a:r>
              <a:rPr lang="en-US" sz="1200" b="1" dirty="0" smtClean="0">
                <a:latin typeface="Verdana" pitchFamily="34" charset="0"/>
              </a:rPr>
              <a:t>opportunities </a:t>
            </a:r>
            <a:r>
              <a:rPr lang="en-US" sz="1200" b="1" dirty="0">
                <a:latin typeface="Verdana" pitchFamily="34" charset="0"/>
              </a:rPr>
              <a:t>at UTEP and other PREM programs</a:t>
            </a:r>
            <a:endParaRPr lang="en-US" sz="1200" b="1" dirty="0">
              <a:latin typeface="Verdana" pitchFamily="34" charset="0"/>
            </a:endParaRPr>
          </a:p>
        </p:txBody>
      </p:sp>
      <p:pic>
        <p:nvPicPr>
          <p:cNvPr id="2055" name="Picture 3" descr="E:\transparentPREM_LMITAfinal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5"/>
          <a:stretch>
            <a:fillRect/>
          </a:stretch>
        </p:blipFill>
        <p:spPr bwMode="auto">
          <a:xfrm>
            <a:off x="0" y="0"/>
            <a:ext cx="14239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Content Placeholder 10" descr="NSF%20logo.gi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0" y="38100"/>
            <a:ext cx="911225" cy="914400"/>
          </a:xfrm>
        </p:spPr>
      </p:pic>
      <p:pic>
        <p:nvPicPr>
          <p:cNvPr id="2057" name="Picture 11" descr="MDITR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1551332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Verdana" pitchFamily="34" charset="0"/>
              </a:rPr>
              <a:t>Chemistry and Biology students are invited to</a:t>
            </a:r>
            <a:endParaRPr lang="en-US" b="1" dirty="0" smtClean="0">
              <a:latin typeface="Verdana" pitchFamily="34" charset="0"/>
            </a:endParaRPr>
          </a:p>
          <a:p>
            <a:pPr algn="ctr"/>
            <a:r>
              <a:rPr lang="en-US" b="1" dirty="0" smtClean="0">
                <a:latin typeface="Verdana" pitchFamily="34" charset="0"/>
              </a:rPr>
              <a:t>Special Lecture – </a:t>
            </a:r>
            <a:r>
              <a:rPr lang="en-US" b="1" dirty="0" smtClean="0">
                <a:latin typeface="Verdana" pitchFamily="34" charset="0"/>
              </a:rPr>
              <a:t>March 27, </a:t>
            </a:r>
            <a:r>
              <a:rPr lang="en-US" b="1" dirty="0" smtClean="0">
                <a:latin typeface="Verdana" pitchFamily="34" charset="0"/>
              </a:rPr>
              <a:t>2013 </a:t>
            </a:r>
            <a:r>
              <a:rPr lang="en-US" b="1" dirty="0" smtClean="0">
                <a:latin typeface="Verdana" pitchFamily="34" charset="0"/>
              </a:rPr>
              <a:t>(Wednesday)</a:t>
            </a:r>
            <a:endParaRPr lang="en-US" b="1" dirty="0" smtClean="0">
              <a:latin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5" y="2297818"/>
            <a:ext cx="2047255" cy="3188582"/>
          </a:xfrm>
          <a:prstGeom prst="rect">
            <a:avLst/>
          </a:prstGeom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47" y="990600"/>
            <a:ext cx="824717" cy="8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Mexico Highlands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Jucov, Evgheni V</dc:creator>
  <cp:lastModifiedBy>Jucov, Evgheni V</cp:lastModifiedBy>
  <cp:revision>7</cp:revision>
  <dcterms:created xsi:type="dcterms:W3CDTF">2013-01-21T02:08:32Z</dcterms:created>
  <dcterms:modified xsi:type="dcterms:W3CDTF">2013-03-14T18:27:17Z</dcterms:modified>
</cp:coreProperties>
</file>