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1481B4-A450-CE4C-97B0-B444FC882D9B}" v="207" dt="2022-09-26T21:47:47.010"/>
    <p1510:client id="{65E53A1A-137B-8D3A-5892-48F79068F55C}" v="14" dt="2022-09-26T13:28:22.1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87" autoAdjust="0"/>
    <p:restoredTop sz="86457"/>
  </p:normalViewPr>
  <p:slideViewPr>
    <p:cSldViewPr snapToGrid="0">
      <p:cViewPr>
        <p:scale>
          <a:sx n="122" d="100"/>
          <a:sy n="122" d="100"/>
        </p:scale>
        <p:origin x="18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ya Sandeep Kulkarni" userId="S::aditya.kulkarni@mail.utoronto.ca::baaae796-ef52-4176-a274-4fca38e15fb8" providerId="AD" clId="Web-{65E53A1A-137B-8D3A-5892-48F79068F55C}"/>
    <pc:docChg chg="addSld modSld">
      <pc:chgData name="Aditya Sandeep Kulkarni" userId="S::aditya.kulkarni@mail.utoronto.ca::baaae796-ef52-4176-a274-4fca38e15fb8" providerId="AD" clId="Web-{65E53A1A-137B-8D3A-5892-48F79068F55C}" dt="2022-09-26T13:28:22.172" v="15"/>
      <pc:docMkLst>
        <pc:docMk/>
      </pc:docMkLst>
      <pc:sldChg chg="delSp modSp">
        <pc:chgData name="Aditya Sandeep Kulkarni" userId="S::aditya.kulkarni@mail.utoronto.ca::baaae796-ef52-4176-a274-4fca38e15fb8" providerId="AD" clId="Web-{65E53A1A-137B-8D3A-5892-48F79068F55C}" dt="2022-09-26T13:28:16.078" v="14" actId="1076"/>
        <pc:sldMkLst>
          <pc:docMk/>
          <pc:sldMk cId="109857222" sldId="256"/>
        </pc:sldMkLst>
        <pc:spChg chg="mod">
          <ac:chgData name="Aditya Sandeep Kulkarni" userId="S::aditya.kulkarni@mail.utoronto.ca::baaae796-ef52-4176-a274-4fca38e15fb8" providerId="AD" clId="Web-{65E53A1A-137B-8D3A-5892-48F79068F55C}" dt="2022-09-26T13:28:16.078" v="14" actId="1076"/>
          <ac:spMkLst>
            <pc:docMk/>
            <pc:sldMk cId="109857222" sldId="256"/>
            <ac:spMk id="2" creationId="{00000000-0000-0000-0000-000000000000}"/>
          </ac:spMkLst>
        </pc:spChg>
        <pc:spChg chg="del">
          <ac:chgData name="Aditya Sandeep Kulkarni" userId="S::aditya.kulkarni@mail.utoronto.ca::baaae796-ef52-4176-a274-4fca38e15fb8" providerId="AD" clId="Web-{65E53A1A-137B-8D3A-5892-48F79068F55C}" dt="2022-09-26T13:27:40.375" v="7"/>
          <ac:spMkLst>
            <pc:docMk/>
            <pc:sldMk cId="109857222" sldId="256"/>
            <ac:spMk id="3" creationId="{00000000-0000-0000-0000-000000000000}"/>
          </ac:spMkLst>
        </pc:spChg>
      </pc:sldChg>
      <pc:sldChg chg="new">
        <pc:chgData name="Aditya Sandeep Kulkarni" userId="S::aditya.kulkarni@mail.utoronto.ca::baaae796-ef52-4176-a274-4fca38e15fb8" providerId="AD" clId="Web-{65E53A1A-137B-8D3A-5892-48F79068F55C}" dt="2022-09-26T13:28:22.172" v="15"/>
        <pc:sldMkLst>
          <pc:docMk/>
          <pc:sldMk cId="444424955" sldId="257"/>
        </pc:sldMkLst>
      </pc:sldChg>
    </pc:docChg>
  </pc:docChgLst>
  <pc:docChgLst>
    <pc:chgData name="Aditya Sandeep Kulkarni" userId="baaae796-ef52-4176-a274-4fca38e15fb8" providerId="ADAL" clId="{651481B4-A450-CE4C-97B0-B444FC882D9B}"/>
    <pc:docChg chg="undo redo custSel addSld modSld sldOrd modMainMaster">
      <pc:chgData name="Aditya Sandeep Kulkarni" userId="baaae796-ef52-4176-a274-4fca38e15fb8" providerId="ADAL" clId="{651481B4-A450-CE4C-97B0-B444FC882D9B}" dt="2022-09-26T21:47:47.009" v="2601" actId="20577"/>
      <pc:docMkLst>
        <pc:docMk/>
      </pc:docMkLst>
      <pc:sldChg chg="addSp delSp modSp mod modMedia setBg addAnim delAnim">
        <pc:chgData name="Aditya Sandeep Kulkarni" userId="baaae796-ef52-4176-a274-4fca38e15fb8" providerId="ADAL" clId="{651481B4-A450-CE4C-97B0-B444FC882D9B}" dt="2022-09-26T21:47:47.009" v="2601" actId="20577"/>
        <pc:sldMkLst>
          <pc:docMk/>
          <pc:sldMk cId="109857222" sldId="256"/>
        </pc:sldMkLst>
        <pc:spChg chg="mod">
          <ac:chgData name="Aditya Sandeep Kulkarni" userId="baaae796-ef52-4176-a274-4fca38e15fb8" providerId="ADAL" clId="{651481B4-A450-CE4C-97B0-B444FC882D9B}" dt="2022-09-26T21:47:47.009" v="2601" actId="20577"/>
          <ac:spMkLst>
            <pc:docMk/>
            <pc:sldMk cId="109857222" sldId="256"/>
            <ac:spMk id="2" creationId="{00000000-0000-0000-0000-000000000000}"/>
          </ac:spMkLst>
        </pc:spChg>
        <pc:spChg chg="add del">
          <ac:chgData name="Aditya Sandeep Kulkarni" userId="baaae796-ef52-4176-a274-4fca38e15fb8" providerId="ADAL" clId="{651481B4-A450-CE4C-97B0-B444FC882D9B}" dt="2022-09-26T13:52:51.394" v="324" actId="26606"/>
          <ac:spMkLst>
            <pc:docMk/>
            <pc:sldMk cId="109857222" sldId="256"/>
            <ac:spMk id="4" creationId="{46F1F2C8-798B-4CCE-A851-94AFAF350BED}"/>
          </ac:spMkLst>
        </pc:spChg>
        <pc:spChg chg="add del">
          <ac:chgData name="Aditya Sandeep Kulkarni" userId="baaae796-ef52-4176-a274-4fca38e15fb8" providerId="ADAL" clId="{651481B4-A450-CE4C-97B0-B444FC882D9B}" dt="2022-09-26T13:52:51.394" v="324" actId="26606"/>
          <ac:spMkLst>
            <pc:docMk/>
            <pc:sldMk cId="109857222" sldId="256"/>
            <ac:spMk id="5" creationId="{755E9CD0-04B0-4A3C-B291-AD913379C713}"/>
          </ac:spMkLst>
        </pc:spChg>
        <pc:spChg chg="add del">
          <ac:chgData name="Aditya Sandeep Kulkarni" userId="baaae796-ef52-4176-a274-4fca38e15fb8" providerId="ADAL" clId="{651481B4-A450-CE4C-97B0-B444FC882D9B}" dt="2022-09-26T13:52:51.394" v="324" actId="26606"/>
          <ac:spMkLst>
            <pc:docMk/>
            <pc:sldMk cId="109857222" sldId="256"/>
            <ac:spMk id="6" creationId="{1DD8BF3B-6066-418C-8D1A-75C5E396FC04}"/>
          </ac:spMkLst>
        </pc:spChg>
        <pc:spChg chg="add del">
          <ac:chgData name="Aditya Sandeep Kulkarni" userId="baaae796-ef52-4176-a274-4fca38e15fb8" providerId="ADAL" clId="{651481B4-A450-CE4C-97B0-B444FC882D9B}" dt="2022-09-26T13:52:35.680" v="322" actId="26606"/>
          <ac:spMkLst>
            <pc:docMk/>
            <pc:sldMk cId="109857222" sldId="256"/>
            <ac:spMk id="7" creationId="{4E1BEB12-92AF-4445-98AD-4C7756E7C93B}"/>
          </ac:spMkLst>
        </pc:spChg>
        <pc:spChg chg="add del">
          <ac:chgData name="Aditya Sandeep Kulkarni" userId="baaae796-ef52-4176-a274-4fca38e15fb8" providerId="ADAL" clId="{651481B4-A450-CE4C-97B0-B444FC882D9B}" dt="2022-09-26T13:52:51.394" v="324" actId="26606"/>
          <ac:spMkLst>
            <pc:docMk/>
            <pc:sldMk cId="109857222" sldId="256"/>
            <ac:spMk id="8" creationId="{80BC66F9-7A74-4286-AD22-1174052CC22C}"/>
          </ac:spMkLst>
        </pc:spChg>
        <pc:spChg chg="add del">
          <ac:chgData name="Aditya Sandeep Kulkarni" userId="baaae796-ef52-4176-a274-4fca38e15fb8" providerId="ADAL" clId="{651481B4-A450-CE4C-97B0-B444FC882D9B}" dt="2022-09-26T13:52:35.680" v="322" actId="26606"/>
          <ac:spMkLst>
            <pc:docMk/>
            <pc:sldMk cId="109857222" sldId="256"/>
            <ac:spMk id="9" creationId="{D0522C2C-7B5C-48A7-A969-03941E5D2E76}"/>
          </ac:spMkLst>
        </pc:spChg>
        <pc:spChg chg="add del">
          <ac:chgData name="Aditya Sandeep Kulkarni" userId="baaae796-ef52-4176-a274-4fca38e15fb8" providerId="ADAL" clId="{651481B4-A450-CE4C-97B0-B444FC882D9B}" dt="2022-09-26T13:52:51.394" v="324" actId="26606"/>
          <ac:spMkLst>
            <pc:docMk/>
            <pc:sldMk cId="109857222" sldId="256"/>
            <ac:spMk id="10" creationId="{D8142CC3-2B5C-48E6-9DF0-6C8ACBAF23EF}"/>
          </ac:spMkLst>
        </pc:spChg>
        <pc:spChg chg="add del">
          <ac:chgData name="Aditya Sandeep Kulkarni" userId="baaae796-ef52-4176-a274-4fca38e15fb8" providerId="ADAL" clId="{651481B4-A450-CE4C-97B0-B444FC882D9B}" dt="2022-09-26T13:52:35.680" v="322" actId="26606"/>
          <ac:spMkLst>
            <pc:docMk/>
            <pc:sldMk cId="109857222" sldId="256"/>
            <ac:spMk id="11" creationId="{9C682A1A-5B2D-4111-BBD6-620165633E5B}"/>
          </ac:spMkLst>
        </pc:spChg>
        <pc:spChg chg="add del">
          <ac:chgData name="Aditya Sandeep Kulkarni" userId="baaae796-ef52-4176-a274-4fca38e15fb8" providerId="ADAL" clId="{651481B4-A450-CE4C-97B0-B444FC882D9B}" dt="2022-09-26T13:52:59.891" v="330" actId="26606"/>
          <ac:spMkLst>
            <pc:docMk/>
            <pc:sldMk cId="109857222" sldId="256"/>
            <ac:spMk id="12" creationId="{AF2F604E-43BE-4DC3-B983-E071523364F8}"/>
          </ac:spMkLst>
        </pc:spChg>
        <pc:spChg chg="add del">
          <ac:chgData name="Aditya Sandeep Kulkarni" userId="baaae796-ef52-4176-a274-4fca38e15fb8" providerId="ADAL" clId="{651481B4-A450-CE4C-97B0-B444FC882D9B}" dt="2022-09-26T13:52:35.680" v="322" actId="26606"/>
          <ac:spMkLst>
            <pc:docMk/>
            <pc:sldMk cId="109857222" sldId="256"/>
            <ac:spMk id="13" creationId="{D6EE29F2-D77F-4BD0-A20B-334D316A1C9D}"/>
          </ac:spMkLst>
        </pc:spChg>
        <pc:spChg chg="add del">
          <ac:chgData name="Aditya Sandeep Kulkarni" userId="baaae796-ef52-4176-a274-4fca38e15fb8" providerId="ADAL" clId="{651481B4-A450-CE4C-97B0-B444FC882D9B}" dt="2022-09-26T13:52:59.891" v="330" actId="26606"/>
          <ac:spMkLst>
            <pc:docMk/>
            <pc:sldMk cId="109857222" sldId="256"/>
            <ac:spMk id="14" creationId="{08C9B587-E65E-4B52-B37C-ABEBB6E87928}"/>
          </ac:spMkLst>
        </pc:spChg>
        <pc:spChg chg="add del">
          <ac:chgData name="Aditya Sandeep Kulkarni" userId="baaae796-ef52-4176-a274-4fca38e15fb8" providerId="ADAL" clId="{651481B4-A450-CE4C-97B0-B444FC882D9B}" dt="2022-09-26T13:52:35.680" v="322" actId="26606"/>
          <ac:spMkLst>
            <pc:docMk/>
            <pc:sldMk cId="109857222" sldId="256"/>
            <ac:spMk id="15" creationId="{22D09ED2-868F-42C6-866E-F92E0CEF314F}"/>
          </ac:spMkLst>
        </pc:spChg>
        <pc:spChg chg="add del">
          <ac:chgData name="Aditya Sandeep Kulkarni" userId="baaae796-ef52-4176-a274-4fca38e15fb8" providerId="ADAL" clId="{651481B4-A450-CE4C-97B0-B444FC882D9B}" dt="2022-09-26T13:52:51.394" v="324" actId="26606"/>
          <ac:spMkLst>
            <pc:docMk/>
            <pc:sldMk cId="109857222" sldId="256"/>
            <ac:spMk id="19" creationId="{46A89C79-8EF3-4AF9-B3D9-59A883F41C83}"/>
          </ac:spMkLst>
        </pc:spChg>
        <pc:spChg chg="add del">
          <ac:chgData name="Aditya Sandeep Kulkarni" userId="baaae796-ef52-4176-a274-4fca38e15fb8" providerId="ADAL" clId="{651481B4-A450-CE4C-97B0-B444FC882D9B}" dt="2022-09-26T13:52:51.394" v="324" actId="26606"/>
          <ac:spMkLst>
            <pc:docMk/>
            <pc:sldMk cId="109857222" sldId="256"/>
            <ac:spMk id="21" creationId="{EFE5CE34-4543-42E5-B82C-1F3D12422CDD}"/>
          </ac:spMkLst>
        </pc:spChg>
        <pc:spChg chg="add del">
          <ac:chgData name="Aditya Sandeep Kulkarni" userId="baaae796-ef52-4176-a274-4fca38e15fb8" providerId="ADAL" clId="{651481B4-A450-CE4C-97B0-B444FC882D9B}" dt="2022-09-26T13:52:51.394" v="324" actId="26606"/>
          <ac:spMkLst>
            <pc:docMk/>
            <pc:sldMk cId="109857222" sldId="256"/>
            <ac:spMk id="23" creationId="{72AF41FE-63D7-4695-81D2-66D2510E4486}"/>
          </ac:spMkLst>
        </pc:spChg>
        <pc:spChg chg="add del">
          <ac:chgData name="Aditya Sandeep Kulkarni" userId="baaae796-ef52-4176-a274-4fca38e15fb8" providerId="ADAL" clId="{651481B4-A450-CE4C-97B0-B444FC882D9B}" dt="2022-09-26T13:52:55.294" v="327" actId="26606"/>
          <ac:spMkLst>
            <pc:docMk/>
            <pc:sldMk cId="109857222" sldId="256"/>
            <ac:spMk id="25" creationId="{4E1BEB12-92AF-4445-98AD-4C7756E7C93B}"/>
          </ac:spMkLst>
        </pc:spChg>
        <pc:spChg chg="add del">
          <ac:chgData name="Aditya Sandeep Kulkarni" userId="baaae796-ef52-4176-a274-4fca38e15fb8" providerId="ADAL" clId="{651481B4-A450-CE4C-97B0-B444FC882D9B}" dt="2022-09-26T13:52:55.294" v="327" actId="26606"/>
          <ac:spMkLst>
            <pc:docMk/>
            <pc:sldMk cId="109857222" sldId="256"/>
            <ac:spMk id="26" creationId="{D0522C2C-7B5C-48A7-A969-03941E5D2E76}"/>
          </ac:spMkLst>
        </pc:spChg>
        <pc:spChg chg="add del">
          <ac:chgData name="Aditya Sandeep Kulkarni" userId="baaae796-ef52-4176-a274-4fca38e15fb8" providerId="ADAL" clId="{651481B4-A450-CE4C-97B0-B444FC882D9B}" dt="2022-09-26T13:52:55.294" v="327" actId="26606"/>
          <ac:spMkLst>
            <pc:docMk/>
            <pc:sldMk cId="109857222" sldId="256"/>
            <ac:spMk id="27" creationId="{9C682A1A-5B2D-4111-BBD6-620165633E5B}"/>
          </ac:spMkLst>
        </pc:spChg>
        <pc:spChg chg="add del">
          <ac:chgData name="Aditya Sandeep Kulkarni" userId="baaae796-ef52-4176-a274-4fca38e15fb8" providerId="ADAL" clId="{651481B4-A450-CE4C-97B0-B444FC882D9B}" dt="2022-09-26T13:52:55.294" v="327" actId="26606"/>
          <ac:spMkLst>
            <pc:docMk/>
            <pc:sldMk cId="109857222" sldId="256"/>
            <ac:spMk id="28" creationId="{D6EE29F2-D77F-4BD0-A20B-334D316A1C9D}"/>
          </ac:spMkLst>
        </pc:spChg>
        <pc:spChg chg="add del">
          <ac:chgData name="Aditya Sandeep Kulkarni" userId="baaae796-ef52-4176-a274-4fca38e15fb8" providerId="ADAL" clId="{651481B4-A450-CE4C-97B0-B444FC882D9B}" dt="2022-09-26T13:52:55.294" v="327" actId="26606"/>
          <ac:spMkLst>
            <pc:docMk/>
            <pc:sldMk cId="109857222" sldId="256"/>
            <ac:spMk id="29" creationId="{22D09ED2-868F-42C6-866E-F92E0CEF314F}"/>
          </ac:spMkLst>
        </pc:spChg>
        <pc:spChg chg="add del">
          <ac:chgData name="Aditya Sandeep Kulkarni" userId="baaae796-ef52-4176-a274-4fca38e15fb8" providerId="ADAL" clId="{651481B4-A450-CE4C-97B0-B444FC882D9B}" dt="2022-09-26T13:52:59.891" v="330" actId="26606"/>
          <ac:spMkLst>
            <pc:docMk/>
            <pc:sldMk cId="109857222" sldId="256"/>
            <ac:spMk id="31" creationId="{E91DC736-0EF8-4F87-9146-EBF1D2EE4D3D}"/>
          </ac:spMkLst>
        </pc:spChg>
        <pc:spChg chg="add del">
          <ac:chgData name="Aditya Sandeep Kulkarni" userId="baaae796-ef52-4176-a274-4fca38e15fb8" providerId="ADAL" clId="{651481B4-A450-CE4C-97B0-B444FC882D9B}" dt="2022-09-26T13:52:59.891" v="330" actId="26606"/>
          <ac:spMkLst>
            <pc:docMk/>
            <pc:sldMk cId="109857222" sldId="256"/>
            <ac:spMk id="33" creationId="{097CD68E-23E3-4007-8847-CD0944C4F7BE}"/>
          </ac:spMkLst>
        </pc:spChg>
        <pc:spChg chg="add del">
          <ac:chgData name="Aditya Sandeep Kulkarni" userId="baaae796-ef52-4176-a274-4fca38e15fb8" providerId="ADAL" clId="{651481B4-A450-CE4C-97B0-B444FC882D9B}" dt="2022-09-26T13:53:02.515" v="334" actId="26606"/>
          <ac:spMkLst>
            <pc:docMk/>
            <pc:sldMk cId="109857222" sldId="256"/>
            <ac:spMk id="35" creationId="{E0AE394F-AFF1-4485-AF1F-7387A2F041AA}"/>
          </ac:spMkLst>
        </pc:spChg>
        <pc:spChg chg="add del">
          <ac:chgData name="Aditya Sandeep Kulkarni" userId="baaae796-ef52-4176-a274-4fca38e15fb8" providerId="ADAL" clId="{651481B4-A450-CE4C-97B0-B444FC882D9B}" dt="2022-09-26T13:53:02.515" v="334" actId="26606"/>
          <ac:spMkLst>
            <pc:docMk/>
            <pc:sldMk cId="109857222" sldId="256"/>
            <ac:spMk id="37" creationId="{5683D043-25BB-4AC9-8130-641179672614}"/>
          </ac:spMkLst>
        </pc:spChg>
        <pc:spChg chg="add del">
          <ac:chgData name="Aditya Sandeep Kulkarni" userId="baaae796-ef52-4176-a274-4fca38e15fb8" providerId="ADAL" clId="{651481B4-A450-CE4C-97B0-B444FC882D9B}" dt="2022-09-26T13:53:02.515" v="334" actId="26606"/>
          <ac:spMkLst>
            <pc:docMk/>
            <pc:sldMk cId="109857222" sldId="256"/>
            <ac:spMk id="38" creationId="{AA61CCAC-6875-474C-8E9E-F57ABF078C2B}"/>
          </ac:spMkLst>
        </pc:spChg>
        <pc:spChg chg="add del">
          <ac:chgData name="Aditya Sandeep Kulkarni" userId="baaae796-ef52-4176-a274-4fca38e15fb8" providerId="ADAL" clId="{651481B4-A450-CE4C-97B0-B444FC882D9B}" dt="2022-09-26T13:53:08.350" v="336" actId="26606"/>
          <ac:spMkLst>
            <pc:docMk/>
            <pc:sldMk cId="109857222" sldId="256"/>
            <ac:spMk id="40" creationId="{E91DC736-0EF8-4F87-9146-EBF1D2EE4D3D}"/>
          </ac:spMkLst>
        </pc:spChg>
        <pc:spChg chg="add del">
          <ac:chgData name="Aditya Sandeep Kulkarni" userId="baaae796-ef52-4176-a274-4fca38e15fb8" providerId="ADAL" clId="{651481B4-A450-CE4C-97B0-B444FC882D9B}" dt="2022-09-26T13:53:08.350" v="336" actId="26606"/>
          <ac:spMkLst>
            <pc:docMk/>
            <pc:sldMk cId="109857222" sldId="256"/>
            <ac:spMk id="42" creationId="{097CD68E-23E3-4007-8847-CD0944C4F7BE}"/>
          </ac:spMkLst>
        </pc:spChg>
        <pc:spChg chg="add del">
          <ac:chgData name="Aditya Sandeep Kulkarni" userId="baaae796-ef52-4176-a274-4fca38e15fb8" providerId="ADAL" clId="{651481B4-A450-CE4C-97B0-B444FC882D9B}" dt="2022-09-26T13:53:08.350" v="336" actId="26606"/>
          <ac:spMkLst>
            <pc:docMk/>
            <pc:sldMk cId="109857222" sldId="256"/>
            <ac:spMk id="43" creationId="{AF2F604E-43BE-4DC3-B983-E071523364F8}"/>
          </ac:spMkLst>
        </pc:spChg>
        <pc:spChg chg="add del">
          <ac:chgData name="Aditya Sandeep Kulkarni" userId="baaae796-ef52-4176-a274-4fca38e15fb8" providerId="ADAL" clId="{651481B4-A450-CE4C-97B0-B444FC882D9B}" dt="2022-09-26T13:53:08.350" v="336" actId="26606"/>
          <ac:spMkLst>
            <pc:docMk/>
            <pc:sldMk cId="109857222" sldId="256"/>
            <ac:spMk id="44" creationId="{08C9B587-E65E-4B52-B37C-ABEBB6E87928}"/>
          </ac:spMkLst>
        </pc:spChg>
        <pc:spChg chg="add">
          <ac:chgData name="Aditya Sandeep Kulkarni" userId="baaae796-ef52-4176-a274-4fca38e15fb8" providerId="ADAL" clId="{651481B4-A450-CE4C-97B0-B444FC882D9B}" dt="2022-09-26T13:53:08.378" v="337" actId="26606"/>
          <ac:spMkLst>
            <pc:docMk/>
            <pc:sldMk cId="109857222" sldId="256"/>
            <ac:spMk id="46" creationId="{E91DC736-0EF8-4F87-9146-EBF1D2EE4D3D}"/>
          </ac:spMkLst>
        </pc:spChg>
        <pc:spChg chg="add">
          <ac:chgData name="Aditya Sandeep Kulkarni" userId="baaae796-ef52-4176-a274-4fca38e15fb8" providerId="ADAL" clId="{651481B4-A450-CE4C-97B0-B444FC882D9B}" dt="2022-09-26T13:53:08.378" v="337" actId="26606"/>
          <ac:spMkLst>
            <pc:docMk/>
            <pc:sldMk cId="109857222" sldId="256"/>
            <ac:spMk id="48" creationId="{097CD68E-23E3-4007-8847-CD0944C4F7BE}"/>
          </ac:spMkLst>
        </pc:spChg>
        <pc:spChg chg="add">
          <ac:chgData name="Aditya Sandeep Kulkarni" userId="baaae796-ef52-4176-a274-4fca38e15fb8" providerId="ADAL" clId="{651481B4-A450-CE4C-97B0-B444FC882D9B}" dt="2022-09-26T13:53:08.378" v="337" actId="26606"/>
          <ac:spMkLst>
            <pc:docMk/>
            <pc:sldMk cId="109857222" sldId="256"/>
            <ac:spMk id="49" creationId="{AF2F604E-43BE-4DC3-B983-E071523364F8}"/>
          </ac:spMkLst>
        </pc:spChg>
        <pc:spChg chg="add">
          <ac:chgData name="Aditya Sandeep Kulkarni" userId="baaae796-ef52-4176-a274-4fca38e15fb8" providerId="ADAL" clId="{651481B4-A450-CE4C-97B0-B444FC882D9B}" dt="2022-09-26T13:53:08.378" v="337" actId="26606"/>
          <ac:spMkLst>
            <pc:docMk/>
            <pc:sldMk cId="109857222" sldId="256"/>
            <ac:spMk id="50" creationId="{08C9B587-E65E-4B52-B37C-ABEBB6E87928}"/>
          </ac:spMkLst>
        </pc:spChg>
        <pc:picChg chg="add del">
          <ac:chgData name="Aditya Sandeep Kulkarni" userId="baaae796-ef52-4176-a274-4fca38e15fb8" providerId="ADAL" clId="{651481B4-A450-CE4C-97B0-B444FC882D9B}" dt="2022-09-26T13:52:59.891" v="330" actId="26606"/>
          <ac:picMkLst>
            <pc:docMk/>
            <pc:sldMk cId="109857222" sldId="256"/>
            <ac:picMk id="32" creationId="{A37E48F0-BE63-3846-CF2F-CD1A618484A3}"/>
          </ac:picMkLst>
        </pc:picChg>
        <pc:picChg chg="add del mod">
          <ac:chgData name="Aditya Sandeep Kulkarni" userId="baaae796-ef52-4176-a274-4fca38e15fb8" providerId="ADAL" clId="{651481B4-A450-CE4C-97B0-B444FC882D9B}" dt="2022-09-26T13:53:02.515" v="334" actId="26606"/>
          <ac:picMkLst>
            <pc:docMk/>
            <pc:sldMk cId="109857222" sldId="256"/>
            <ac:picMk id="36" creationId="{093A7ECA-4016-09ED-1560-845316B5DF59}"/>
          </ac:picMkLst>
        </pc:picChg>
        <pc:picChg chg="add del">
          <ac:chgData name="Aditya Sandeep Kulkarni" userId="baaae796-ef52-4176-a274-4fca38e15fb8" providerId="ADAL" clId="{651481B4-A450-CE4C-97B0-B444FC882D9B}" dt="2022-09-26T13:53:08.350" v="336" actId="26606"/>
          <ac:picMkLst>
            <pc:docMk/>
            <pc:sldMk cId="109857222" sldId="256"/>
            <ac:picMk id="41" creationId="{4F2C8EB1-C915-06FD-23B5-4EE5C26B699F}"/>
          </ac:picMkLst>
        </pc:picChg>
        <pc:picChg chg="add">
          <ac:chgData name="Aditya Sandeep Kulkarni" userId="baaae796-ef52-4176-a274-4fca38e15fb8" providerId="ADAL" clId="{651481B4-A450-CE4C-97B0-B444FC882D9B}" dt="2022-09-26T13:53:08.378" v="337" actId="26606"/>
          <ac:picMkLst>
            <pc:docMk/>
            <pc:sldMk cId="109857222" sldId="256"/>
            <ac:picMk id="47" creationId="{A37E48F0-BE63-3846-CF2F-CD1A618484A3}"/>
          </ac:picMkLst>
        </pc:picChg>
        <pc:cxnChg chg="add del">
          <ac:chgData name="Aditya Sandeep Kulkarni" userId="baaae796-ef52-4176-a274-4fca38e15fb8" providerId="ADAL" clId="{651481B4-A450-CE4C-97B0-B444FC882D9B}" dt="2022-09-26T13:52:51.394" v="324" actId="26606"/>
          <ac:cxnSpMkLst>
            <pc:docMk/>
            <pc:sldMk cId="109857222" sldId="256"/>
            <ac:cxnSpMk id="17" creationId="{7B2D303B-3DD0-4319-9EAD-361847FEC71D}"/>
          </ac:cxnSpMkLst>
        </pc:cxnChg>
      </pc:sldChg>
      <pc:sldChg chg="addSp modSp mod ord setBg modNotesTx">
        <pc:chgData name="Aditya Sandeep Kulkarni" userId="baaae796-ef52-4176-a274-4fca38e15fb8" providerId="ADAL" clId="{651481B4-A450-CE4C-97B0-B444FC882D9B}" dt="2022-09-26T20:28:59.980" v="1486" actId="20578"/>
        <pc:sldMkLst>
          <pc:docMk/>
          <pc:sldMk cId="444424955" sldId="257"/>
        </pc:sldMkLst>
        <pc:spChg chg="mod">
          <ac:chgData name="Aditya Sandeep Kulkarni" userId="baaae796-ef52-4176-a274-4fca38e15fb8" providerId="ADAL" clId="{651481B4-A450-CE4C-97B0-B444FC882D9B}" dt="2022-09-26T14:34:38.493" v="1158" actId="2711"/>
          <ac:spMkLst>
            <pc:docMk/>
            <pc:sldMk cId="444424955" sldId="257"/>
            <ac:spMk id="2" creationId="{E2A690DD-8BD9-7FA5-7B9A-C47D63698028}"/>
          </ac:spMkLst>
        </pc:spChg>
        <pc:spChg chg="mod">
          <ac:chgData name="Aditya Sandeep Kulkarni" userId="baaae796-ef52-4176-a274-4fca38e15fb8" providerId="ADAL" clId="{651481B4-A450-CE4C-97B0-B444FC882D9B}" dt="2022-09-26T15:53:25.721" v="1178" actId="12"/>
          <ac:spMkLst>
            <pc:docMk/>
            <pc:sldMk cId="444424955" sldId="257"/>
            <ac:spMk id="3" creationId="{6D118185-1516-9EDB-4DE7-3C7A674147ED}"/>
          </ac:spMkLst>
        </pc:spChg>
        <pc:spChg chg="add">
          <ac:chgData name="Aditya Sandeep Kulkarni" userId="baaae796-ef52-4176-a274-4fca38e15fb8" providerId="ADAL" clId="{651481B4-A450-CE4C-97B0-B444FC882D9B}" dt="2022-09-26T13:46:57.440" v="267" actId="26606"/>
          <ac:spMkLst>
            <pc:docMk/>
            <pc:sldMk cId="444424955" sldId="257"/>
            <ac:spMk id="1033" creationId="{D2B783EE-0239-4717-BBEA-8C9EAC61C824}"/>
          </ac:spMkLst>
        </pc:spChg>
        <pc:spChg chg="add">
          <ac:chgData name="Aditya Sandeep Kulkarni" userId="baaae796-ef52-4176-a274-4fca38e15fb8" providerId="ADAL" clId="{651481B4-A450-CE4C-97B0-B444FC882D9B}" dt="2022-09-26T13:46:57.440" v="267" actId="26606"/>
          <ac:spMkLst>
            <pc:docMk/>
            <pc:sldMk cId="444424955" sldId="257"/>
            <ac:spMk id="1035" creationId="{A7B99495-F43F-4D80-A44F-2CB4764EB90B}"/>
          </ac:spMkLst>
        </pc:spChg>
        <pc:spChg chg="add">
          <ac:chgData name="Aditya Sandeep Kulkarni" userId="baaae796-ef52-4176-a274-4fca38e15fb8" providerId="ADAL" clId="{651481B4-A450-CE4C-97B0-B444FC882D9B}" dt="2022-09-26T13:46:57.440" v="267" actId="26606"/>
          <ac:spMkLst>
            <pc:docMk/>
            <pc:sldMk cId="444424955" sldId="257"/>
            <ac:spMk id="1037" creationId="{70BEB1E7-2F88-40BC-B73D-42E5B6F80BFC}"/>
          </ac:spMkLst>
        </pc:spChg>
        <pc:picChg chg="add mod">
          <ac:chgData name="Aditya Sandeep Kulkarni" userId="baaae796-ef52-4176-a274-4fca38e15fb8" providerId="ADAL" clId="{651481B4-A450-CE4C-97B0-B444FC882D9B}" dt="2022-09-26T13:46:57.440" v="267" actId="26606"/>
          <ac:picMkLst>
            <pc:docMk/>
            <pc:sldMk cId="444424955" sldId="257"/>
            <ac:picMk id="1026" creationId="{282D3891-8C87-2FDE-E32D-F4AA1676C170}"/>
          </ac:picMkLst>
        </pc:picChg>
        <pc:picChg chg="add mod">
          <ac:chgData name="Aditya Sandeep Kulkarni" userId="baaae796-ef52-4176-a274-4fca38e15fb8" providerId="ADAL" clId="{651481B4-A450-CE4C-97B0-B444FC882D9B}" dt="2022-09-26T13:46:57.440" v="267" actId="26606"/>
          <ac:picMkLst>
            <pc:docMk/>
            <pc:sldMk cId="444424955" sldId="257"/>
            <ac:picMk id="1028" creationId="{1157F5F2-836A-7F71-CC4F-DEDCF41A8F8A}"/>
          </ac:picMkLst>
        </pc:picChg>
      </pc:sldChg>
      <pc:sldChg chg="addSp delSp modSp new mod ord setBg modNotesTx">
        <pc:chgData name="Aditya Sandeep Kulkarni" userId="baaae796-ef52-4176-a274-4fca38e15fb8" providerId="ADAL" clId="{651481B4-A450-CE4C-97B0-B444FC882D9B}" dt="2022-09-26T20:28:58.471" v="1485" actId="20578"/>
        <pc:sldMkLst>
          <pc:docMk/>
          <pc:sldMk cId="1856727244" sldId="258"/>
        </pc:sldMkLst>
        <pc:spChg chg="mod">
          <ac:chgData name="Aditya Sandeep Kulkarni" userId="baaae796-ef52-4176-a274-4fca38e15fb8" providerId="ADAL" clId="{651481B4-A450-CE4C-97B0-B444FC882D9B}" dt="2022-09-26T14:34:30.208" v="1157" actId="2711"/>
          <ac:spMkLst>
            <pc:docMk/>
            <pc:sldMk cId="1856727244" sldId="258"/>
            <ac:spMk id="2" creationId="{6357F26B-9815-39B6-E6B4-0F21A1090BD2}"/>
          </ac:spMkLst>
        </pc:spChg>
        <pc:spChg chg="mod ord">
          <ac:chgData name="Aditya Sandeep Kulkarni" userId="baaae796-ef52-4176-a274-4fca38e15fb8" providerId="ADAL" clId="{651481B4-A450-CE4C-97B0-B444FC882D9B}" dt="2022-09-26T13:49:26.382" v="308" actId="26606"/>
          <ac:spMkLst>
            <pc:docMk/>
            <pc:sldMk cId="1856727244" sldId="258"/>
            <ac:spMk id="3" creationId="{9B30712E-0DCB-D10E-A750-BAE7F95BDB58}"/>
          </ac:spMkLst>
        </pc:spChg>
        <pc:spChg chg="add del">
          <ac:chgData name="Aditya Sandeep Kulkarni" userId="baaae796-ef52-4176-a274-4fca38e15fb8" providerId="ADAL" clId="{651481B4-A450-CE4C-97B0-B444FC882D9B}" dt="2022-09-26T13:48:45.825" v="301" actId="26606"/>
          <ac:spMkLst>
            <pc:docMk/>
            <pc:sldMk cId="1856727244" sldId="258"/>
            <ac:spMk id="2057" creationId="{D2B783EE-0239-4717-BBEA-8C9EAC61C824}"/>
          </ac:spMkLst>
        </pc:spChg>
        <pc:spChg chg="add del">
          <ac:chgData name="Aditya Sandeep Kulkarni" userId="baaae796-ef52-4176-a274-4fca38e15fb8" providerId="ADAL" clId="{651481B4-A450-CE4C-97B0-B444FC882D9B}" dt="2022-09-26T13:48:45.825" v="301" actId="26606"/>
          <ac:spMkLst>
            <pc:docMk/>
            <pc:sldMk cId="1856727244" sldId="258"/>
            <ac:spMk id="2059" creationId="{A7B99495-F43F-4D80-A44F-2CB4764EB90B}"/>
          </ac:spMkLst>
        </pc:spChg>
        <pc:spChg chg="add del">
          <ac:chgData name="Aditya Sandeep Kulkarni" userId="baaae796-ef52-4176-a274-4fca38e15fb8" providerId="ADAL" clId="{651481B4-A450-CE4C-97B0-B444FC882D9B}" dt="2022-09-26T13:48:45.825" v="301" actId="26606"/>
          <ac:spMkLst>
            <pc:docMk/>
            <pc:sldMk cId="1856727244" sldId="258"/>
            <ac:spMk id="2061" creationId="{70BEB1E7-2F88-40BC-B73D-42E5B6F80BFC}"/>
          </ac:spMkLst>
        </pc:spChg>
        <pc:spChg chg="add del">
          <ac:chgData name="Aditya Sandeep Kulkarni" userId="baaae796-ef52-4176-a274-4fca38e15fb8" providerId="ADAL" clId="{651481B4-A450-CE4C-97B0-B444FC882D9B}" dt="2022-09-26T13:48:50.958" v="303" actId="26606"/>
          <ac:spMkLst>
            <pc:docMk/>
            <pc:sldMk cId="1856727244" sldId="258"/>
            <ac:spMk id="2063" creationId="{196DE3D2-178D-4017-842D-87C88CE92E13}"/>
          </ac:spMkLst>
        </pc:spChg>
        <pc:spChg chg="add del">
          <ac:chgData name="Aditya Sandeep Kulkarni" userId="baaae796-ef52-4176-a274-4fca38e15fb8" providerId="ADAL" clId="{651481B4-A450-CE4C-97B0-B444FC882D9B}" dt="2022-09-26T13:48:50.958" v="303" actId="26606"/>
          <ac:spMkLst>
            <pc:docMk/>
            <pc:sldMk cId="1856727244" sldId="258"/>
            <ac:spMk id="2064" creationId="{C9B9F33B-F0CC-4410-85D0-1B957DF4351C}"/>
          </ac:spMkLst>
        </pc:spChg>
        <pc:spChg chg="add del">
          <ac:chgData name="Aditya Sandeep Kulkarni" userId="baaae796-ef52-4176-a274-4fca38e15fb8" providerId="ADAL" clId="{651481B4-A450-CE4C-97B0-B444FC882D9B}" dt="2022-09-26T13:48:50.958" v="303" actId="26606"/>
          <ac:spMkLst>
            <pc:docMk/>
            <pc:sldMk cId="1856727244" sldId="258"/>
            <ac:spMk id="2066" creationId="{55CB1B7E-4B0B-4E99-9560-9667270DA7A6}"/>
          </ac:spMkLst>
        </pc:spChg>
        <pc:spChg chg="add del">
          <ac:chgData name="Aditya Sandeep Kulkarni" userId="baaae796-ef52-4176-a274-4fca38e15fb8" providerId="ADAL" clId="{651481B4-A450-CE4C-97B0-B444FC882D9B}" dt="2022-09-26T13:48:50.958" v="303" actId="26606"/>
          <ac:spMkLst>
            <pc:docMk/>
            <pc:sldMk cId="1856727244" sldId="258"/>
            <ac:spMk id="2067" creationId="{034ACCCC-54D4-4F78-9B85-4A34FEBAA995}"/>
          </ac:spMkLst>
        </pc:spChg>
        <pc:spChg chg="add del">
          <ac:chgData name="Aditya Sandeep Kulkarni" userId="baaae796-ef52-4176-a274-4fca38e15fb8" providerId="ADAL" clId="{651481B4-A450-CE4C-97B0-B444FC882D9B}" dt="2022-09-26T13:48:50.958" v="303" actId="26606"/>
          <ac:spMkLst>
            <pc:docMk/>
            <pc:sldMk cId="1856727244" sldId="258"/>
            <ac:spMk id="2068" creationId="{C924DBCE-E731-4B22-8181-A39C1D86276C}"/>
          </ac:spMkLst>
        </pc:spChg>
        <pc:spChg chg="add del">
          <ac:chgData name="Aditya Sandeep Kulkarni" userId="baaae796-ef52-4176-a274-4fca38e15fb8" providerId="ADAL" clId="{651481B4-A450-CE4C-97B0-B444FC882D9B}" dt="2022-09-26T13:48:50.958" v="303" actId="26606"/>
          <ac:spMkLst>
            <pc:docMk/>
            <pc:sldMk cId="1856727244" sldId="258"/>
            <ac:spMk id="2069" creationId="{72413CFE-8B8A-45C9-B7BA-CF49986D4818}"/>
          </ac:spMkLst>
        </pc:spChg>
        <pc:spChg chg="add del">
          <ac:chgData name="Aditya Sandeep Kulkarni" userId="baaae796-ef52-4176-a274-4fca38e15fb8" providerId="ADAL" clId="{651481B4-A450-CE4C-97B0-B444FC882D9B}" dt="2022-09-26T13:49:26.382" v="308" actId="26606"/>
          <ac:spMkLst>
            <pc:docMk/>
            <pc:sldMk cId="1856727244" sldId="258"/>
            <ac:spMk id="2071" creationId="{72D05657-94EE-4B2D-BC1B-A1D065063658}"/>
          </ac:spMkLst>
        </pc:spChg>
        <pc:spChg chg="add del">
          <ac:chgData name="Aditya Sandeep Kulkarni" userId="baaae796-ef52-4176-a274-4fca38e15fb8" providerId="ADAL" clId="{651481B4-A450-CE4C-97B0-B444FC882D9B}" dt="2022-09-26T13:49:26.382" v="308" actId="26606"/>
          <ac:spMkLst>
            <pc:docMk/>
            <pc:sldMk cId="1856727244" sldId="258"/>
            <ac:spMk id="2072" creationId="{7586665A-47B3-4AEE-BC94-15D89FF706B3}"/>
          </ac:spMkLst>
        </pc:spChg>
        <pc:spChg chg="add del">
          <ac:chgData name="Aditya Sandeep Kulkarni" userId="baaae796-ef52-4176-a274-4fca38e15fb8" providerId="ADAL" clId="{651481B4-A450-CE4C-97B0-B444FC882D9B}" dt="2022-09-26T13:52:02.459" v="319" actId="26606"/>
          <ac:spMkLst>
            <pc:docMk/>
            <pc:sldMk cId="1856727244" sldId="258"/>
            <ac:spMk id="2077" creationId="{D2B783EE-0239-4717-BBEA-8C9EAC61C824}"/>
          </ac:spMkLst>
        </pc:spChg>
        <pc:spChg chg="add del">
          <ac:chgData name="Aditya Sandeep Kulkarni" userId="baaae796-ef52-4176-a274-4fca38e15fb8" providerId="ADAL" clId="{651481B4-A450-CE4C-97B0-B444FC882D9B}" dt="2022-09-26T13:52:02.459" v="319" actId="26606"/>
          <ac:spMkLst>
            <pc:docMk/>
            <pc:sldMk cId="1856727244" sldId="258"/>
            <ac:spMk id="2079" creationId="{A7B99495-F43F-4D80-A44F-2CB4764EB90B}"/>
          </ac:spMkLst>
        </pc:spChg>
        <pc:spChg chg="add del">
          <ac:chgData name="Aditya Sandeep Kulkarni" userId="baaae796-ef52-4176-a274-4fca38e15fb8" providerId="ADAL" clId="{651481B4-A450-CE4C-97B0-B444FC882D9B}" dt="2022-09-26T13:52:02.459" v="319" actId="26606"/>
          <ac:spMkLst>
            <pc:docMk/>
            <pc:sldMk cId="1856727244" sldId="258"/>
            <ac:spMk id="2081" creationId="{70BEB1E7-2F88-40BC-B73D-42E5B6F80BFC}"/>
          </ac:spMkLst>
        </pc:spChg>
        <pc:spChg chg="add">
          <ac:chgData name="Aditya Sandeep Kulkarni" userId="baaae796-ef52-4176-a274-4fca38e15fb8" providerId="ADAL" clId="{651481B4-A450-CE4C-97B0-B444FC882D9B}" dt="2022-09-26T13:52:02.459" v="319" actId="26606"/>
          <ac:spMkLst>
            <pc:docMk/>
            <pc:sldMk cId="1856727244" sldId="258"/>
            <ac:spMk id="2083" creationId="{D2B783EE-0239-4717-BBEA-8C9EAC61C824}"/>
          </ac:spMkLst>
        </pc:spChg>
        <pc:spChg chg="add">
          <ac:chgData name="Aditya Sandeep Kulkarni" userId="baaae796-ef52-4176-a274-4fca38e15fb8" providerId="ADAL" clId="{651481B4-A450-CE4C-97B0-B444FC882D9B}" dt="2022-09-26T13:52:02.459" v="319" actId="26606"/>
          <ac:spMkLst>
            <pc:docMk/>
            <pc:sldMk cId="1856727244" sldId="258"/>
            <ac:spMk id="2084" creationId="{A7B99495-F43F-4D80-A44F-2CB4764EB90B}"/>
          </ac:spMkLst>
        </pc:spChg>
        <pc:spChg chg="add">
          <ac:chgData name="Aditya Sandeep Kulkarni" userId="baaae796-ef52-4176-a274-4fca38e15fb8" providerId="ADAL" clId="{651481B4-A450-CE4C-97B0-B444FC882D9B}" dt="2022-09-26T13:52:02.459" v="319" actId="26606"/>
          <ac:spMkLst>
            <pc:docMk/>
            <pc:sldMk cId="1856727244" sldId="258"/>
            <ac:spMk id="2085" creationId="{70BEB1E7-2F88-40BC-B73D-42E5B6F80BFC}"/>
          </ac:spMkLst>
        </pc:spChg>
        <pc:spChg chg="add del">
          <ac:chgData name="Aditya Sandeep Kulkarni" userId="baaae796-ef52-4176-a274-4fca38e15fb8" providerId="ADAL" clId="{651481B4-A450-CE4C-97B0-B444FC882D9B}" dt="2022-09-26T13:51:19.610" v="312" actId="26606"/>
          <ac:spMkLst>
            <pc:docMk/>
            <pc:sldMk cId="1856727244" sldId="258"/>
            <ac:spMk id="2086" creationId="{D2B783EE-0239-4717-BBEA-8C9EAC61C824}"/>
          </ac:spMkLst>
        </pc:spChg>
        <pc:spChg chg="add del">
          <ac:chgData name="Aditya Sandeep Kulkarni" userId="baaae796-ef52-4176-a274-4fca38e15fb8" providerId="ADAL" clId="{651481B4-A450-CE4C-97B0-B444FC882D9B}" dt="2022-09-26T13:51:19.610" v="312" actId="26606"/>
          <ac:spMkLst>
            <pc:docMk/>
            <pc:sldMk cId="1856727244" sldId="258"/>
            <ac:spMk id="2088" creationId="{A7B99495-F43F-4D80-A44F-2CB4764EB90B}"/>
          </ac:spMkLst>
        </pc:spChg>
        <pc:spChg chg="add del">
          <ac:chgData name="Aditya Sandeep Kulkarni" userId="baaae796-ef52-4176-a274-4fca38e15fb8" providerId="ADAL" clId="{651481B4-A450-CE4C-97B0-B444FC882D9B}" dt="2022-09-26T13:51:19.610" v="312" actId="26606"/>
          <ac:spMkLst>
            <pc:docMk/>
            <pc:sldMk cId="1856727244" sldId="258"/>
            <ac:spMk id="2090" creationId="{70BEB1E7-2F88-40BC-B73D-42E5B6F80BFC}"/>
          </ac:spMkLst>
        </pc:spChg>
        <pc:picChg chg="add del mod ord">
          <ac:chgData name="Aditya Sandeep Kulkarni" userId="baaae796-ef52-4176-a274-4fca38e15fb8" providerId="ADAL" clId="{651481B4-A450-CE4C-97B0-B444FC882D9B}" dt="2022-09-26T13:51:08.531" v="309" actId="478"/>
          <ac:picMkLst>
            <pc:docMk/>
            <pc:sldMk cId="1856727244" sldId="258"/>
            <ac:picMk id="2050" creationId="{A17D5F18-5E46-2C6C-41E4-7EDEEF5F6489}"/>
          </ac:picMkLst>
        </pc:picChg>
        <pc:picChg chg="add del mod">
          <ac:chgData name="Aditya Sandeep Kulkarni" userId="baaae796-ef52-4176-a274-4fca38e15fb8" providerId="ADAL" clId="{651481B4-A450-CE4C-97B0-B444FC882D9B}" dt="2022-09-26T13:49:21.759" v="305" actId="478"/>
          <ac:picMkLst>
            <pc:docMk/>
            <pc:sldMk cId="1856727244" sldId="258"/>
            <ac:picMk id="2052" creationId="{E8EF7BDA-AD97-5C2F-5FC3-3E58C97FA41E}"/>
          </ac:picMkLst>
        </pc:picChg>
        <pc:picChg chg="add mod">
          <ac:chgData name="Aditya Sandeep Kulkarni" userId="baaae796-ef52-4176-a274-4fca38e15fb8" providerId="ADAL" clId="{651481B4-A450-CE4C-97B0-B444FC882D9B}" dt="2022-09-26T13:49:26.382" v="308" actId="26606"/>
          <ac:picMkLst>
            <pc:docMk/>
            <pc:sldMk cId="1856727244" sldId="258"/>
            <ac:picMk id="2054" creationId="{B5D970A7-9096-482D-9DB0-4A11010C3D84}"/>
          </ac:picMkLst>
        </pc:picChg>
        <pc:picChg chg="add del mod">
          <ac:chgData name="Aditya Sandeep Kulkarni" userId="baaae796-ef52-4176-a274-4fca38e15fb8" providerId="ADAL" clId="{651481B4-A450-CE4C-97B0-B444FC882D9B}" dt="2022-09-26T13:51:59.731" v="317" actId="478"/>
          <ac:picMkLst>
            <pc:docMk/>
            <pc:sldMk cId="1856727244" sldId="258"/>
            <ac:picMk id="2056" creationId="{065C3F63-540A-30CD-8EF5-50710EA8D060}"/>
          </ac:picMkLst>
        </pc:picChg>
        <pc:picChg chg="add del mod">
          <ac:chgData name="Aditya Sandeep Kulkarni" userId="baaae796-ef52-4176-a274-4fca38e15fb8" providerId="ADAL" clId="{651481B4-A450-CE4C-97B0-B444FC882D9B}" dt="2022-09-26T13:51:57.799" v="316"/>
          <ac:picMkLst>
            <pc:docMk/>
            <pc:sldMk cId="1856727244" sldId="258"/>
            <ac:picMk id="2058" creationId="{85386115-057A-9022-D539-7E79525F2E94}"/>
          </ac:picMkLst>
        </pc:picChg>
        <pc:picChg chg="add mod">
          <ac:chgData name="Aditya Sandeep Kulkarni" userId="baaae796-ef52-4176-a274-4fca38e15fb8" providerId="ADAL" clId="{651481B4-A450-CE4C-97B0-B444FC882D9B}" dt="2022-09-26T13:52:02.459" v="319" actId="26606"/>
          <ac:picMkLst>
            <pc:docMk/>
            <pc:sldMk cId="1856727244" sldId="258"/>
            <ac:picMk id="2060" creationId="{77ACB1DF-8642-BC54-5A16-B089D2FC11E4}"/>
          </ac:picMkLst>
        </pc:picChg>
        <pc:cxnChg chg="add del">
          <ac:chgData name="Aditya Sandeep Kulkarni" userId="baaae796-ef52-4176-a274-4fca38e15fb8" providerId="ADAL" clId="{651481B4-A450-CE4C-97B0-B444FC882D9B}" dt="2022-09-26T13:48:50.958" v="303" actId="26606"/>
          <ac:cxnSpMkLst>
            <pc:docMk/>
            <pc:sldMk cId="1856727244" sldId="258"/>
            <ac:cxnSpMk id="2065" creationId="{43621FD4-D14D-45D5-9A57-9A2DE5EA59C0}"/>
          </ac:cxnSpMkLst>
        </pc:cxnChg>
      </pc:sldChg>
      <pc:sldChg chg="addSp delSp modSp new mod setBg">
        <pc:chgData name="Aditya Sandeep Kulkarni" userId="baaae796-ef52-4176-a274-4fca38e15fb8" providerId="ADAL" clId="{651481B4-A450-CE4C-97B0-B444FC882D9B}" dt="2022-09-26T21:28:41.564" v="2491" actId="20577"/>
        <pc:sldMkLst>
          <pc:docMk/>
          <pc:sldMk cId="3093971282" sldId="259"/>
        </pc:sldMkLst>
        <pc:spChg chg="mod">
          <ac:chgData name="Aditya Sandeep Kulkarni" userId="baaae796-ef52-4176-a274-4fca38e15fb8" providerId="ADAL" clId="{651481B4-A450-CE4C-97B0-B444FC882D9B}" dt="2022-09-26T14:34:21.933" v="1156" actId="113"/>
          <ac:spMkLst>
            <pc:docMk/>
            <pc:sldMk cId="3093971282" sldId="259"/>
            <ac:spMk id="2" creationId="{09D67356-8EEF-3F01-36E6-CF41510404C0}"/>
          </ac:spMkLst>
        </pc:spChg>
        <pc:spChg chg="add del mod">
          <ac:chgData name="Aditya Sandeep Kulkarni" userId="baaae796-ef52-4176-a274-4fca38e15fb8" providerId="ADAL" clId="{651481B4-A450-CE4C-97B0-B444FC882D9B}" dt="2022-09-26T21:28:41.564" v="2491" actId="20577"/>
          <ac:spMkLst>
            <pc:docMk/>
            <pc:sldMk cId="3093971282" sldId="259"/>
            <ac:spMk id="3" creationId="{0DBD6CEB-7610-F259-B372-73EC3526BCA8}"/>
          </ac:spMkLst>
        </pc:spChg>
        <pc:spChg chg="add del mod">
          <ac:chgData name="Aditya Sandeep Kulkarni" userId="baaae796-ef52-4176-a274-4fca38e15fb8" providerId="ADAL" clId="{651481B4-A450-CE4C-97B0-B444FC882D9B}" dt="2022-09-26T14:04:09.970" v="447" actId="478"/>
          <ac:spMkLst>
            <pc:docMk/>
            <pc:sldMk cId="3093971282" sldId="259"/>
            <ac:spMk id="4" creationId="{52D11F78-A565-24B0-5992-505006CE4505}"/>
          </ac:spMkLst>
        </pc:spChg>
        <pc:spChg chg="add del">
          <ac:chgData name="Aditya Sandeep Kulkarni" userId="baaae796-ef52-4176-a274-4fca38e15fb8" providerId="ADAL" clId="{651481B4-A450-CE4C-97B0-B444FC882D9B}" dt="2022-09-26T14:07:13.420" v="464" actId="26606"/>
          <ac:spMkLst>
            <pc:docMk/>
            <pc:sldMk cId="3093971282" sldId="259"/>
            <ac:spMk id="8" creationId="{DAF1966E-FD40-4A4A-B61B-C4DF7FA05F06}"/>
          </ac:spMkLst>
        </pc:spChg>
        <pc:spChg chg="add del">
          <ac:chgData name="Aditya Sandeep Kulkarni" userId="baaae796-ef52-4176-a274-4fca38e15fb8" providerId="ADAL" clId="{651481B4-A450-CE4C-97B0-B444FC882D9B}" dt="2022-09-26T14:07:13.420" v="464" actId="26606"/>
          <ac:spMkLst>
            <pc:docMk/>
            <pc:sldMk cId="3093971282" sldId="259"/>
            <ac:spMk id="10" creationId="{047BFA19-D45E-416B-A404-7AF2F3F27017}"/>
          </ac:spMkLst>
        </pc:spChg>
        <pc:spChg chg="add del">
          <ac:chgData name="Aditya Sandeep Kulkarni" userId="baaae796-ef52-4176-a274-4fca38e15fb8" providerId="ADAL" clId="{651481B4-A450-CE4C-97B0-B444FC882D9B}" dt="2022-09-26T14:07:13.420" v="464" actId="26606"/>
          <ac:spMkLst>
            <pc:docMk/>
            <pc:sldMk cId="3093971282" sldId="259"/>
            <ac:spMk id="12" creationId="{8E0105E7-23DB-4CF2-8258-FF47C7620F6E}"/>
          </ac:spMkLst>
        </pc:spChg>
        <pc:spChg chg="add del">
          <ac:chgData name="Aditya Sandeep Kulkarni" userId="baaae796-ef52-4176-a274-4fca38e15fb8" providerId="ADAL" clId="{651481B4-A450-CE4C-97B0-B444FC882D9B}" dt="2022-09-26T14:07:13.420" v="464" actId="26606"/>
          <ac:spMkLst>
            <pc:docMk/>
            <pc:sldMk cId="3093971282" sldId="259"/>
            <ac:spMk id="14" creationId="{074B4F7D-14B2-478B-8BF5-01E4E0C5D263}"/>
          </ac:spMkLst>
        </pc:spChg>
        <pc:spChg chg="add del">
          <ac:chgData name="Aditya Sandeep Kulkarni" userId="baaae796-ef52-4176-a274-4fca38e15fb8" providerId="ADAL" clId="{651481B4-A450-CE4C-97B0-B444FC882D9B}" dt="2022-09-26T14:03:55.722" v="444" actId="26606"/>
          <ac:spMkLst>
            <pc:docMk/>
            <pc:sldMk cId="3093971282" sldId="259"/>
            <ac:spMk id="3079" creationId="{4F7EBAE4-9945-4473-9E34-B2C66EA0F03D}"/>
          </ac:spMkLst>
        </pc:spChg>
        <pc:spChg chg="add del">
          <ac:chgData name="Aditya Sandeep Kulkarni" userId="baaae796-ef52-4176-a274-4fca38e15fb8" providerId="ADAL" clId="{651481B4-A450-CE4C-97B0-B444FC882D9B}" dt="2022-09-26T14:03:55.722" v="444" actId="26606"/>
          <ac:spMkLst>
            <pc:docMk/>
            <pc:sldMk cId="3093971282" sldId="259"/>
            <ac:spMk id="3081" creationId="{70BEB1E7-2F88-40BC-B73D-42E5B6F80BFC}"/>
          </ac:spMkLst>
        </pc:spChg>
        <pc:spChg chg="add del">
          <ac:chgData name="Aditya Sandeep Kulkarni" userId="baaae796-ef52-4176-a274-4fca38e15fb8" providerId="ADAL" clId="{651481B4-A450-CE4C-97B0-B444FC882D9B}" dt="2022-09-26T14:09:07.636" v="471" actId="26606"/>
          <ac:spMkLst>
            <pc:docMk/>
            <pc:sldMk cId="3093971282" sldId="259"/>
            <ac:spMk id="3082" creationId="{D2B783EE-0239-4717-BBEA-8C9EAC61C824}"/>
          </ac:spMkLst>
        </pc:spChg>
        <pc:spChg chg="add del">
          <ac:chgData name="Aditya Sandeep Kulkarni" userId="baaae796-ef52-4176-a274-4fca38e15fb8" providerId="ADAL" clId="{651481B4-A450-CE4C-97B0-B444FC882D9B}" dt="2022-09-26T14:03:55.722" v="444" actId="26606"/>
          <ac:spMkLst>
            <pc:docMk/>
            <pc:sldMk cId="3093971282" sldId="259"/>
            <ac:spMk id="3083" creationId="{A7B99495-F43F-4D80-A44F-2CB4764EB90B}"/>
          </ac:spMkLst>
        </pc:spChg>
        <pc:spChg chg="add del">
          <ac:chgData name="Aditya Sandeep Kulkarni" userId="baaae796-ef52-4176-a274-4fca38e15fb8" providerId="ADAL" clId="{651481B4-A450-CE4C-97B0-B444FC882D9B}" dt="2022-09-26T14:04:14.303" v="450" actId="26606"/>
          <ac:spMkLst>
            <pc:docMk/>
            <pc:sldMk cId="3093971282" sldId="259"/>
            <ac:spMk id="3085" creationId="{45D37F4E-DDB4-456B-97E0-9937730A039F}"/>
          </ac:spMkLst>
        </pc:spChg>
        <pc:spChg chg="add del">
          <ac:chgData name="Aditya Sandeep Kulkarni" userId="baaae796-ef52-4176-a274-4fca38e15fb8" providerId="ADAL" clId="{651481B4-A450-CE4C-97B0-B444FC882D9B}" dt="2022-09-26T14:04:14.303" v="450" actId="26606"/>
          <ac:spMkLst>
            <pc:docMk/>
            <pc:sldMk cId="3093971282" sldId="259"/>
            <ac:spMk id="3086" creationId="{B2DD41CD-8F47-4F56-AD12-4E2FF7696987}"/>
          </ac:spMkLst>
        </pc:spChg>
        <pc:spChg chg="add del">
          <ac:chgData name="Aditya Sandeep Kulkarni" userId="baaae796-ef52-4176-a274-4fca38e15fb8" providerId="ADAL" clId="{651481B4-A450-CE4C-97B0-B444FC882D9B}" dt="2022-09-26T14:09:07.636" v="471" actId="26606"/>
          <ac:spMkLst>
            <pc:docMk/>
            <pc:sldMk cId="3093971282" sldId="259"/>
            <ac:spMk id="3087" creationId="{A7B99495-F43F-4D80-A44F-2CB4764EB90B}"/>
          </ac:spMkLst>
        </pc:spChg>
        <pc:spChg chg="add del">
          <ac:chgData name="Aditya Sandeep Kulkarni" userId="baaae796-ef52-4176-a274-4fca38e15fb8" providerId="ADAL" clId="{651481B4-A450-CE4C-97B0-B444FC882D9B}" dt="2022-09-26T14:09:07.636" v="471" actId="26606"/>
          <ac:spMkLst>
            <pc:docMk/>
            <pc:sldMk cId="3093971282" sldId="259"/>
            <ac:spMk id="3089" creationId="{70BEB1E7-2F88-40BC-B73D-42E5B6F80BFC}"/>
          </ac:spMkLst>
        </pc:spChg>
        <pc:spChg chg="add">
          <ac:chgData name="Aditya Sandeep Kulkarni" userId="baaae796-ef52-4176-a274-4fca38e15fb8" providerId="ADAL" clId="{651481B4-A450-CE4C-97B0-B444FC882D9B}" dt="2022-09-26T14:09:07.636" v="471" actId="26606"/>
          <ac:spMkLst>
            <pc:docMk/>
            <pc:sldMk cId="3093971282" sldId="259"/>
            <ac:spMk id="3094" creationId="{D2B783EE-0239-4717-BBEA-8C9EAC61C824}"/>
          </ac:spMkLst>
        </pc:spChg>
        <pc:spChg chg="add">
          <ac:chgData name="Aditya Sandeep Kulkarni" userId="baaae796-ef52-4176-a274-4fca38e15fb8" providerId="ADAL" clId="{651481B4-A450-CE4C-97B0-B444FC882D9B}" dt="2022-09-26T14:09:07.636" v="471" actId="26606"/>
          <ac:spMkLst>
            <pc:docMk/>
            <pc:sldMk cId="3093971282" sldId="259"/>
            <ac:spMk id="3096" creationId="{A7B99495-F43F-4D80-A44F-2CB4764EB90B}"/>
          </ac:spMkLst>
        </pc:spChg>
        <pc:spChg chg="add">
          <ac:chgData name="Aditya Sandeep Kulkarni" userId="baaae796-ef52-4176-a274-4fca38e15fb8" providerId="ADAL" clId="{651481B4-A450-CE4C-97B0-B444FC882D9B}" dt="2022-09-26T14:09:07.636" v="471" actId="26606"/>
          <ac:spMkLst>
            <pc:docMk/>
            <pc:sldMk cId="3093971282" sldId="259"/>
            <ac:spMk id="3098" creationId="{70BEB1E7-2F88-40BC-B73D-42E5B6F80BFC}"/>
          </ac:spMkLst>
        </pc:spChg>
        <pc:picChg chg="add del mod">
          <ac:chgData name="Aditya Sandeep Kulkarni" userId="baaae796-ef52-4176-a274-4fca38e15fb8" providerId="ADAL" clId="{651481B4-A450-CE4C-97B0-B444FC882D9B}" dt="2022-09-26T14:05:09.627" v="460" actId="478"/>
          <ac:picMkLst>
            <pc:docMk/>
            <pc:sldMk cId="3093971282" sldId="259"/>
            <ac:picMk id="6" creationId="{B37788D6-F776-8FD2-E3B1-AD04C298DC0C}"/>
          </ac:picMkLst>
        </pc:picChg>
        <pc:picChg chg="add del mod">
          <ac:chgData name="Aditya Sandeep Kulkarni" userId="baaae796-ef52-4176-a274-4fca38e15fb8" providerId="ADAL" clId="{651481B4-A450-CE4C-97B0-B444FC882D9B}" dt="2022-09-26T14:09:04.101" v="470" actId="478"/>
          <ac:picMkLst>
            <pc:docMk/>
            <pc:sldMk cId="3093971282" sldId="259"/>
            <ac:picMk id="1026" creationId="{19770FF5-9B9B-C6E9-6B5A-01A58E2605F4}"/>
          </ac:picMkLst>
        </pc:picChg>
        <pc:picChg chg="add mod">
          <ac:chgData name="Aditya Sandeep Kulkarni" userId="baaae796-ef52-4176-a274-4fca38e15fb8" providerId="ADAL" clId="{651481B4-A450-CE4C-97B0-B444FC882D9B}" dt="2022-09-26T14:09:07.636" v="471" actId="26606"/>
          <ac:picMkLst>
            <pc:docMk/>
            <pc:sldMk cId="3093971282" sldId="259"/>
            <ac:picMk id="1028" creationId="{966E01BF-16F6-DA8E-9D7C-33326BD17571}"/>
          </ac:picMkLst>
        </pc:picChg>
        <pc:picChg chg="add del mod">
          <ac:chgData name="Aditya Sandeep Kulkarni" userId="baaae796-ef52-4176-a274-4fca38e15fb8" providerId="ADAL" clId="{651481B4-A450-CE4C-97B0-B444FC882D9B}" dt="2022-09-26T14:04:14.371" v="451"/>
          <ac:picMkLst>
            <pc:docMk/>
            <pc:sldMk cId="3093971282" sldId="259"/>
            <ac:picMk id="3074" creationId="{21DCD579-D2D0-E379-500A-ECD601F9CF3E}"/>
          </ac:picMkLst>
        </pc:picChg>
        <pc:picChg chg="add del">
          <ac:chgData name="Aditya Sandeep Kulkarni" userId="baaae796-ef52-4176-a274-4fca38e15fb8" providerId="ADAL" clId="{651481B4-A450-CE4C-97B0-B444FC882D9B}" dt="2022-09-26T14:06:32.827" v="462"/>
          <ac:picMkLst>
            <pc:docMk/>
            <pc:sldMk cId="3093971282" sldId="259"/>
            <ac:picMk id="3076" creationId="{079F037A-612F-B4DC-9398-11C2946FC844}"/>
          </ac:picMkLst>
        </pc:picChg>
        <pc:picChg chg="add mod">
          <ac:chgData name="Aditya Sandeep Kulkarni" userId="baaae796-ef52-4176-a274-4fca38e15fb8" providerId="ADAL" clId="{651481B4-A450-CE4C-97B0-B444FC882D9B}" dt="2022-09-26T14:07:58.601" v="466" actId="26606"/>
          <ac:picMkLst>
            <pc:docMk/>
            <pc:sldMk cId="3093971282" sldId="259"/>
            <ac:picMk id="3078" creationId="{3FCE6787-4284-7505-328B-F4058157566B}"/>
          </ac:picMkLst>
        </pc:picChg>
        <pc:cxnChg chg="add del">
          <ac:chgData name="Aditya Sandeep Kulkarni" userId="baaae796-ef52-4176-a274-4fca38e15fb8" providerId="ADAL" clId="{651481B4-A450-CE4C-97B0-B444FC882D9B}" dt="2022-09-26T14:07:58.601" v="466" actId="26606"/>
          <ac:cxnSpMkLst>
            <pc:docMk/>
            <pc:sldMk cId="3093971282" sldId="259"/>
            <ac:cxnSpMk id="3080" creationId="{A7F400EE-A8A5-48AF-B4D6-291B52C6F0B0}"/>
          </ac:cxnSpMkLst>
        </pc:cxnChg>
      </pc:sldChg>
      <pc:sldChg chg="addSp delSp modSp new mod setBg modNotesTx">
        <pc:chgData name="Aditya Sandeep Kulkarni" userId="baaae796-ef52-4176-a274-4fca38e15fb8" providerId="ADAL" clId="{651481B4-A450-CE4C-97B0-B444FC882D9B}" dt="2022-09-26T21:31:14.566" v="2593" actId="20577"/>
        <pc:sldMkLst>
          <pc:docMk/>
          <pc:sldMk cId="1925218776" sldId="260"/>
        </pc:sldMkLst>
        <pc:spChg chg="mod">
          <ac:chgData name="Aditya Sandeep Kulkarni" userId="baaae796-ef52-4176-a274-4fca38e15fb8" providerId="ADAL" clId="{651481B4-A450-CE4C-97B0-B444FC882D9B}" dt="2022-09-26T21:14:33.526" v="2114" actId="26606"/>
          <ac:spMkLst>
            <pc:docMk/>
            <pc:sldMk cId="1925218776" sldId="260"/>
            <ac:spMk id="2" creationId="{CAC22865-9A88-A9F8-60D7-A5016A05CABA}"/>
          </ac:spMkLst>
        </pc:spChg>
        <pc:spChg chg="add del mod ord">
          <ac:chgData name="Aditya Sandeep Kulkarni" userId="baaae796-ef52-4176-a274-4fca38e15fb8" providerId="ADAL" clId="{651481B4-A450-CE4C-97B0-B444FC882D9B}" dt="2022-09-26T14:35:16.972" v="1165" actId="26606"/>
          <ac:spMkLst>
            <pc:docMk/>
            <pc:sldMk cId="1925218776" sldId="260"/>
            <ac:spMk id="3" creationId="{D9FAEB5B-4C71-C4CC-3E28-85992B08FAE9}"/>
          </ac:spMkLst>
        </pc:spChg>
        <pc:spChg chg="add del">
          <ac:chgData name="Aditya Sandeep Kulkarni" userId="baaae796-ef52-4176-a274-4fca38e15fb8" providerId="ADAL" clId="{651481B4-A450-CE4C-97B0-B444FC882D9B}" dt="2022-09-26T14:35:16.972" v="1165" actId="26606"/>
          <ac:spMkLst>
            <pc:docMk/>
            <pc:sldMk cId="1925218776" sldId="260"/>
            <ac:spMk id="8" creationId="{907EF6B7-1338-4443-8C46-6A318D952DFD}"/>
          </ac:spMkLst>
        </pc:spChg>
        <pc:spChg chg="add del">
          <ac:chgData name="Aditya Sandeep Kulkarni" userId="baaae796-ef52-4176-a274-4fca38e15fb8" providerId="ADAL" clId="{651481B4-A450-CE4C-97B0-B444FC882D9B}" dt="2022-09-26T14:35:16.972" v="1165" actId="26606"/>
          <ac:spMkLst>
            <pc:docMk/>
            <pc:sldMk cId="1925218776" sldId="260"/>
            <ac:spMk id="10" creationId="{DAAE4CDD-124C-4DCF-9584-B6033B545DD5}"/>
          </ac:spMkLst>
        </pc:spChg>
        <pc:spChg chg="add del">
          <ac:chgData name="Aditya Sandeep Kulkarni" userId="baaae796-ef52-4176-a274-4fca38e15fb8" providerId="ADAL" clId="{651481B4-A450-CE4C-97B0-B444FC882D9B}" dt="2022-09-26T14:35:16.972" v="1165" actId="26606"/>
          <ac:spMkLst>
            <pc:docMk/>
            <pc:sldMk cId="1925218776" sldId="260"/>
            <ac:spMk id="12" creationId="{081E4A58-353D-44AE-B2FC-2A74E2E400F7}"/>
          </ac:spMkLst>
        </pc:spChg>
        <pc:spChg chg="add del">
          <ac:chgData name="Aditya Sandeep Kulkarni" userId="baaae796-ef52-4176-a274-4fca38e15fb8" providerId="ADAL" clId="{651481B4-A450-CE4C-97B0-B444FC882D9B}" dt="2022-09-26T14:35:16.950" v="1164" actId="26606"/>
          <ac:spMkLst>
            <pc:docMk/>
            <pc:sldMk cId="1925218776" sldId="260"/>
            <ac:spMk id="15" creationId="{7517A47C-B2E5-4B79-8061-D74B1311AF6E}"/>
          </ac:spMkLst>
        </pc:spChg>
        <pc:spChg chg="add del">
          <ac:chgData name="Aditya Sandeep Kulkarni" userId="baaae796-ef52-4176-a274-4fca38e15fb8" providerId="ADAL" clId="{651481B4-A450-CE4C-97B0-B444FC882D9B}" dt="2022-09-26T14:35:16.950" v="1164" actId="26606"/>
          <ac:spMkLst>
            <pc:docMk/>
            <pc:sldMk cId="1925218776" sldId="260"/>
            <ac:spMk id="16" creationId="{C505E780-2083-4CB5-A42A-5E0E2908ECC3}"/>
          </ac:spMkLst>
        </pc:spChg>
        <pc:spChg chg="add del">
          <ac:chgData name="Aditya Sandeep Kulkarni" userId="baaae796-ef52-4176-a274-4fca38e15fb8" providerId="ADAL" clId="{651481B4-A450-CE4C-97B0-B444FC882D9B}" dt="2022-09-26T14:35:08.549" v="1162" actId="26606"/>
          <ac:spMkLst>
            <pc:docMk/>
            <pc:sldMk cId="1925218776" sldId="260"/>
            <ac:spMk id="18" creationId="{35DB3719-6FDC-4E5D-891D-FF40B7300F64}"/>
          </ac:spMkLst>
        </pc:spChg>
        <pc:spChg chg="add del">
          <ac:chgData name="Aditya Sandeep Kulkarni" userId="baaae796-ef52-4176-a274-4fca38e15fb8" providerId="ADAL" clId="{651481B4-A450-CE4C-97B0-B444FC882D9B}" dt="2022-09-26T21:14:33.526" v="2114" actId="26606"/>
          <ac:spMkLst>
            <pc:docMk/>
            <pc:sldMk cId="1925218776" sldId="260"/>
            <ac:spMk id="19" creationId="{5D6C15A0-C087-4593-8414-2B4EC1CDC3DE}"/>
          </ac:spMkLst>
        </pc:spChg>
        <pc:spChg chg="add del">
          <ac:chgData name="Aditya Sandeep Kulkarni" userId="baaae796-ef52-4176-a274-4fca38e15fb8" providerId="ADAL" clId="{651481B4-A450-CE4C-97B0-B444FC882D9B}" dt="2022-09-26T14:35:08.549" v="1162" actId="26606"/>
          <ac:spMkLst>
            <pc:docMk/>
            <pc:sldMk cId="1925218776" sldId="260"/>
            <ac:spMk id="20" creationId="{E0CBAC23-2E3F-4A90-BA59-F8299F6A5439}"/>
          </ac:spMkLst>
        </pc:spChg>
        <pc:spChg chg="add del">
          <ac:chgData name="Aditya Sandeep Kulkarni" userId="baaae796-ef52-4176-a274-4fca38e15fb8" providerId="ADAL" clId="{651481B4-A450-CE4C-97B0-B444FC882D9B}" dt="2022-09-26T14:35:16.950" v="1164" actId="26606"/>
          <ac:spMkLst>
            <pc:docMk/>
            <pc:sldMk cId="1925218776" sldId="260"/>
            <ac:spMk id="22" creationId="{D2C0AE1C-0118-41AE-8A10-7CDCBF10E96F}"/>
          </ac:spMkLst>
        </pc:spChg>
        <pc:spChg chg="add del">
          <ac:chgData name="Aditya Sandeep Kulkarni" userId="baaae796-ef52-4176-a274-4fca38e15fb8" providerId="ADAL" clId="{651481B4-A450-CE4C-97B0-B444FC882D9B}" dt="2022-09-26T14:35:16.950" v="1164" actId="26606"/>
          <ac:spMkLst>
            <pc:docMk/>
            <pc:sldMk cId="1925218776" sldId="260"/>
            <ac:spMk id="24" creationId="{463EEC44-1BA3-44ED-81FC-A644B04B2A44}"/>
          </ac:spMkLst>
        </pc:spChg>
        <pc:spChg chg="add del">
          <ac:chgData name="Aditya Sandeep Kulkarni" userId="baaae796-ef52-4176-a274-4fca38e15fb8" providerId="ADAL" clId="{651481B4-A450-CE4C-97B0-B444FC882D9B}" dt="2022-09-26T21:14:33.526" v="2114" actId="26606"/>
          <ac:spMkLst>
            <pc:docMk/>
            <pc:sldMk cId="1925218776" sldId="260"/>
            <ac:spMk id="26" creationId="{777A147A-9ED8-46B4-8660-1B3C2AA880B5}"/>
          </ac:spMkLst>
        </pc:spChg>
        <pc:spChg chg="add mod">
          <ac:chgData name="Aditya Sandeep Kulkarni" userId="baaae796-ef52-4176-a274-4fca38e15fb8" providerId="ADAL" clId="{651481B4-A450-CE4C-97B0-B444FC882D9B}" dt="2022-09-26T21:31:14.566" v="2593" actId="20577"/>
          <ac:spMkLst>
            <pc:docMk/>
            <pc:sldMk cId="1925218776" sldId="260"/>
            <ac:spMk id="27" creationId="{D9FAEB5B-4C71-C4CC-3E28-85992B08FAE9}"/>
          </ac:spMkLst>
        </pc:spChg>
        <pc:spChg chg="add">
          <ac:chgData name="Aditya Sandeep Kulkarni" userId="baaae796-ef52-4176-a274-4fca38e15fb8" providerId="ADAL" clId="{651481B4-A450-CE4C-97B0-B444FC882D9B}" dt="2022-09-26T21:14:33.526" v="2114" actId="26606"/>
          <ac:spMkLst>
            <pc:docMk/>
            <pc:sldMk cId="1925218776" sldId="260"/>
            <ac:spMk id="32" creationId="{907EF6B7-1338-4443-8C46-6A318D952DFD}"/>
          </ac:spMkLst>
        </pc:spChg>
        <pc:spChg chg="add">
          <ac:chgData name="Aditya Sandeep Kulkarni" userId="baaae796-ef52-4176-a274-4fca38e15fb8" providerId="ADAL" clId="{651481B4-A450-CE4C-97B0-B444FC882D9B}" dt="2022-09-26T21:14:33.526" v="2114" actId="26606"/>
          <ac:spMkLst>
            <pc:docMk/>
            <pc:sldMk cId="1925218776" sldId="260"/>
            <ac:spMk id="34" creationId="{DAAE4CDD-124C-4DCF-9584-B6033B545DD5}"/>
          </ac:spMkLst>
        </pc:spChg>
        <pc:spChg chg="add">
          <ac:chgData name="Aditya Sandeep Kulkarni" userId="baaae796-ef52-4176-a274-4fca38e15fb8" providerId="ADAL" clId="{651481B4-A450-CE4C-97B0-B444FC882D9B}" dt="2022-09-26T21:14:33.526" v="2114" actId="26606"/>
          <ac:spMkLst>
            <pc:docMk/>
            <pc:sldMk cId="1925218776" sldId="260"/>
            <ac:spMk id="36" creationId="{081E4A58-353D-44AE-B2FC-2A74E2E400F7}"/>
          </ac:spMkLst>
        </pc:spChg>
        <pc:spChg chg="add del">
          <ac:chgData name="Aditya Sandeep Kulkarni" userId="baaae796-ef52-4176-a274-4fca38e15fb8" providerId="ADAL" clId="{651481B4-A450-CE4C-97B0-B444FC882D9B}" dt="2022-09-26T14:33:05.735" v="1141" actId="26606"/>
          <ac:spMkLst>
            <pc:docMk/>
            <pc:sldMk cId="1925218776" sldId="260"/>
            <ac:spMk id="2055" creationId="{66E48AFA-8884-4F68-A44F-D2C1E8609C5A}"/>
          </ac:spMkLst>
        </pc:spChg>
        <pc:spChg chg="add del">
          <ac:chgData name="Aditya Sandeep Kulkarni" userId="baaae796-ef52-4176-a274-4fca38e15fb8" providerId="ADAL" clId="{651481B4-A450-CE4C-97B0-B444FC882D9B}" dt="2022-09-26T14:33:05.735" v="1141" actId="26606"/>
          <ac:spMkLst>
            <pc:docMk/>
            <pc:sldMk cId="1925218776" sldId="260"/>
            <ac:spMk id="2057" creationId="{969D19A6-08CB-498C-93EC-3FFB021FC68A}"/>
          </ac:spMkLst>
        </pc:spChg>
        <pc:spChg chg="add del">
          <ac:chgData name="Aditya Sandeep Kulkarni" userId="baaae796-ef52-4176-a274-4fca38e15fb8" providerId="ADAL" clId="{651481B4-A450-CE4C-97B0-B444FC882D9B}" dt="2022-09-26T14:33:04.217" v="1137" actId="26606"/>
          <ac:spMkLst>
            <pc:docMk/>
            <pc:sldMk cId="1925218776" sldId="260"/>
            <ac:spMk id="2063" creationId="{D55CD764-972B-4CA5-A885-53E55C63E174}"/>
          </ac:spMkLst>
        </pc:spChg>
        <pc:spChg chg="add del">
          <ac:chgData name="Aditya Sandeep Kulkarni" userId="baaae796-ef52-4176-a274-4fca38e15fb8" providerId="ADAL" clId="{651481B4-A450-CE4C-97B0-B444FC882D9B}" dt="2022-09-26T14:33:04.217" v="1137" actId="26606"/>
          <ac:spMkLst>
            <pc:docMk/>
            <pc:sldMk cId="1925218776" sldId="260"/>
            <ac:spMk id="2065" creationId="{34165AB3-7006-4430-BCE3-25476BE13322}"/>
          </ac:spMkLst>
        </pc:spChg>
        <pc:spChg chg="add del">
          <ac:chgData name="Aditya Sandeep Kulkarni" userId="baaae796-ef52-4176-a274-4fca38e15fb8" providerId="ADAL" clId="{651481B4-A450-CE4C-97B0-B444FC882D9B}" dt="2022-09-26T14:33:04.217" v="1137" actId="26606"/>
          <ac:spMkLst>
            <pc:docMk/>
            <pc:sldMk cId="1925218776" sldId="260"/>
            <ac:spMk id="2089" creationId="{E3E51905-F374-4E1A-97CF-B741584B74D5}"/>
          </ac:spMkLst>
        </pc:spChg>
        <pc:spChg chg="add del">
          <ac:chgData name="Aditya Sandeep Kulkarni" userId="baaae796-ef52-4176-a274-4fca38e15fb8" providerId="ADAL" clId="{651481B4-A450-CE4C-97B0-B444FC882D9B}" dt="2022-09-26T14:32:38.533" v="1130" actId="26606"/>
          <ac:spMkLst>
            <pc:docMk/>
            <pc:sldMk cId="1925218776" sldId="260"/>
            <ac:spMk id="2094" creationId="{AE2B703B-46F9-481A-A605-82E2A828C4FA}"/>
          </ac:spMkLst>
        </pc:spChg>
        <pc:spChg chg="add del">
          <ac:chgData name="Aditya Sandeep Kulkarni" userId="baaae796-ef52-4176-a274-4fca38e15fb8" providerId="ADAL" clId="{651481B4-A450-CE4C-97B0-B444FC882D9B}" dt="2022-09-26T14:32:38.533" v="1130" actId="26606"/>
          <ac:spMkLst>
            <pc:docMk/>
            <pc:sldMk cId="1925218776" sldId="260"/>
            <ac:spMk id="2096" creationId="{F13BE4D7-0C3D-4906-B230-A1C5B4665CCF}"/>
          </ac:spMkLst>
        </pc:spChg>
        <pc:spChg chg="add del">
          <ac:chgData name="Aditya Sandeep Kulkarni" userId="baaae796-ef52-4176-a274-4fca38e15fb8" providerId="ADAL" clId="{651481B4-A450-CE4C-97B0-B444FC882D9B}" dt="2022-09-26T14:32:47.735" v="1132" actId="26606"/>
          <ac:spMkLst>
            <pc:docMk/>
            <pc:sldMk cId="1925218776" sldId="260"/>
            <ac:spMk id="2101" creationId="{CB49665F-0298-4449-8D2D-209989CB9EE3}"/>
          </ac:spMkLst>
        </pc:spChg>
        <pc:spChg chg="add del">
          <ac:chgData name="Aditya Sandeep Kulkarni" userId="baaae796-ef52-4176-a274-4fca38e15fb8" providerId="ADAL" clId="{651481B4-A450-CE4C-97B0-B444FC882D9B}" dt="2022-09-26T14:32:47.735" v="1132" actId="26606"/>
          <ac:spMkLst>
            <pc:docMk/>
            <pc:sldMk cId="1925218776" sldId="260"/>
            <ac:spMk id="2110" creationId="{A71EEC14-174A-46FA-B046-474750457130}"/>
          </ac:spMkLst>
        </pc:spChg>
        <pc:spChg chg="add del">
          <ac:chgData name="Aditya Sandeep Kulkarni" userId="baaae796-ef52-4176-a274-4fca38e15fb8" providerId="ADAL" clId="{651481B4-A450-CE4C-97B0-B444FC882D9B}" dt="2022-09-26T14:32:59.705" v="1134" actId="26606"/>
          <ac:spMkLst>
            <pc:docMk/>
            <pc:sldMk cId="1925218776" sldId="260"/>
            <ac:spMk id="2112" creationId="{DCC231C8-C761-4B31-9B1C-C6D19248C6B3}"/>
          </ac:spMkLst>
        </pc:spChg>
        <pc:spChg chg="add del">
          <ac:chgData name="Aditya Sandeep Kulkarni" userId="baaae796-ef52-4176-a274-4fca38e15fb8" providerId="ADAL" clId="{651481B4-A450-CE4C-97B0-B444FC882D9B}" dt="2022-09-26T14:33:04.039" v="1136" actId="26606"/>
          <ac:spMkLst>
            <pc:docMk/>
            <pc:sldMk cId="1925218776" sldId="260"/>
            <ac:spMk id="2114" creationId="{AE2B703B-46F9-481A-A605-82E2A828C4FA}"/>
          </ac:spMkLst>
        </pc:spChg>
        <pc:spChg chg="add del">
          <ac:chgData name="Aditya Sandeep Kulkarni" userId="baaae796-ef52-4176-a274-4fca38e15fb8" providerId="ADAL" clId="{651481B4-A450-CE4C-97B0-B444FC882D9B}" dt="2022-09-26T14:33:04.039" v="1136" actId="26606"/>
          <ac:spMkLst>
            <pc:docMk/>
            <pc:sldMk cId="1925218776" sldId="260"/>
            <ac:spMk id="2115" creationId="{F13BE4D7-0C3D-4906-B230-A1C5B4665CCF}"/>
          </ac:spMkLst>
        </pc:spChg>
        <pc:grpChg chg="add del">
          <ac:chgData name="Aditya Sandeep Kulkarni" userId="baaae796-ef52-4176-a274-4fca38e15fb8" providerId="ADAL" clId="{651481B4-A450-CE4C-97B0-B444FC882D9B}" dt="2022-09-26T14:33:04.217" v="1137" actId="26606"/>
          <ac:grpSpMkLst>
            <pc:docMk/>
            <pc:sldMk cId="1925218776" sldId="260"/>
            <ac:grpSpMk id="2067" creationId="{11999B20-6058-4C55-882E-A1FB050B69DD}"/>
          </ac:grpSpMkLst>
        </pc:grpChg>
        <pc:grpChg chg="add del">
          <ac:chgData name="Aditya Sandeep Kulkarni" userId="baaae796-ef52-4176-a274-4fca38e15fb8" providerId="ADAL" clId="{651481B4-A450-CE4C-97B0-B444FC882D9B}" dt="2022-09-26T14:32:47.735" v="1132" actId="26606"/>
          <ac:grpSpMkLst>
            <pc:docMk/>
            <pc:sldMk cId="1925218776" sldId="260"/>
            <ac:grpSpMk id="2098" creationId="{EEB6CB95-E653-4C6C-AE51-62FD848E8D5B}"/>
          </ac:grpSpMkLst>
        </pc:grpChg>
        <pc:grpChg chg="add del">
          <ac:chgData name="Aditya Sandeep Kulkarni" userId="baaae796-ef52-4176-a274-4fca38e15fb8" providerId="ADAL" clId="{651481B4-A450-CE4C-97B0-B444FC882D9B}" dt="2022-09-26T14:32:47.735" v="1132" actId="26606"/>
          <ac:grpSpMkLst>
            <pc:docMk/>
            <pc:sldMk cId="1925218776" sldId="260"/>
            <ac:grpSpMk id="2102" creationId="{43F5E015-E085-4624-B431-B42414448684}"/>
          </ac:grpSpMkLst>
        </pc:grpChg>
        <pc:graphicFrameChg chg="add del">
          <ac:chgData name="Aditya Sandeep Kulkarni" userId="baaae796-ef52-4176-a274-4fca38e15fb8" providerId="ADAL" clId="{651481B4-A450-CE4C-97B0-B444FC882D9B}" dt="2022-09-26T14:35:08.549" v="1162" actId="26606"/>
          <ac:graphicFrameMkLst>
            <pc:docMk/>
            <pc:sldMk cId="1925218776" sldId="260"/>
            <ac:graphicFrameMk id="14" creationId="{BAB038F5-CC39-57DB-48A7-74B43B997E9C}"/>
          </ac:graphicFrameMkLst>
        </pc:graphicFrameChg>
        <pc:graphicFrameChg chg="add del">
          <ac:chgData name="Aditya Sandeep Kulkarni" userId="baaae796-ef52-4176-a274-4fca38e15fb8" providerId="ADAL" clId="{651481B4-A450-CE4C-97B0-B444FC882D9B}" dt="2022-09-26T14:35:16.950" v="1164" actId="26606"/>
          <ac:graphicFrameMkLst>
            <pc:docMk/>
            <pc:sldMk cId="1925218776" sldId="260"/>
            <ac:graphicFrameMk id="17" creationId="{F1C4890F-3010-AFDB-F131-6EE8817D56A7}"/>
          </ac:graphicFrameMkLst>
        </pc:graphicFrameChg>
        <pc:graphicFrameChg chg="add del mod modGraphic">
          <ac:chgData name="Aditya Sandeep Kulkarni" userId="baaae796-ef52-4176-a274-4fca38e15fb8" providerId="ADAL" clId="{651481B4-A450-CE4C-97B0-B444FC882D9B}" dt="2022-09-26T14:33:04.217" v="1137" actId="26606"/>
          <ac:graphicFrameMkLst>
            <pc:docMk/>
            <pc:sldMk cId="1925218776" sldId="260"/>
            <ac:graphicFrameMk id="2059" creationId="{2846EECD-5BA3-0C29-CF50-1066633E2838}"/>
          </ac:graphicFrameMkLst>
        </pc:graphicFrameChg>
        <pc:picChg chg="add del mod">
          <ac:chgData name="Aditya Sandeep Kulkarni" userId="baaae796-ef52-4176-a274-4fca38e15fb8" providerId="ADAL" clId="{651481B4-A450-CE4C-97B0-B444FC882D9B}" dt="2022-09-26T14:33:06.622" v="1142"/>
          <ac:picMkLst>
            <pc:docMk/>
            <pc:sldMk cId="1925218776" sldId="260"/>
            <ac:picMk id="2050" creationId="{54ECE3DE-1BD1-1E94-1E1F-44219737AE35}"/>
          </ac:picMkLst>
        </pc:picChg>
      </pc:sldChg>
      <pc:sldChg chg="addSp delSp modSp new mod setBg">
        <pc:chgData name="Aditya Sandeep Kulkarni" userId="baaae796-ef52-4176-a274-4fca38e15fb8" providerId="ADAL" clId="{651481B4-A450-CE4C-97B0-B444FC882D9B}" dt="2022-09-26T21:15:13.897" v="2119" actId="115"/>
        <pc:sldMkLst>
          <pc:docMk/>
          <pc:sldMk cId="1833670159" sldId="261"/>
        </pc:sldMkLst>
        <pc:spChg chg="mod">
          <ac:chgData name="Aditya Sandeep Kulkarni" userId="baaae796-ef52-4176-a274-4fca38e15fb8" providerId="ADAL" clId="{651481B4-A450-CE4C-97B0-B444FC882D9B}" dt="2022-09-26T21:14:44.594" v="2115" actId="26606"/>
          <ac:spMkLst>
            <pc:docMk/>
            <pc:sldMk cId="1833670159" sldId="261"/>
            <ac:spMk id="2" creationId="{38F42031-23FC-903A-DEF3-E19CB647F206}"/>
          </ac:spMkLst>
        </pc:spChg>
        <pc:spChg chg="mod">
          <ac:chgData name="Aditya Sandeep Kulkarni" userId="baaae796-ef52-4176-a274-4fca38e15fb8" providerId="ADAL" clId="{651481B4-A450-CE4C-97B0-B444FC882D9B}" dt="2022-09-26T21:15:13.897" v="2119" actId="115"/>
          <ac:spMkLst>
            <pc:docMk/>
            <pc:sldMk cId="1833670159" sldId="261"/>
            <ac:spMk id="3" creationId="{B2BD711F-F025-3B16-22DA-F7DFABC893AE}"/>
          </ac:spMkLst>
        </pc:spChg>
        <pc:spChg chg="add del">
          <ac:chgData name="Aditya Sandeep Kulkarni" userId="baaae796-ef52-4176-a274-4fca38e15fb8" providerId="ADAL" clId="{651481B4-A450-CE4C-97B0-B444FC882D9B}" dt="2022-09-26T21:14:44.594" v="2115" actId="26606"/>
          <ac:spMkLst>
            <pc:docMk/>
            <pc:sldMk cId="1833670159" sldId="261"/>
            <ac:spMk id="8" creationId="{1BB867FF-FC45-48F7-8104-F89BE54909F1}"/>
          </ac:spMkLst>
        </pc:spChg>
        <pc:spChg chg="add del">
          <ac:chgData name="Aditya Sandeep Kulkarni" userId="baaae796-ef52-4176-a274-4fca38e15fb8" providerId="ADAL" clId="{651481B4-A450-CE4C-97B0-B444FC882D9B}" dt="2022-09-26T21:14:44.594" v="2115" actId="26606"/>
          <ac:spMkLst>
            <pc:docMk/>
            <pc:sldMk cId="1833670159" sldId="261"/>
            <ac:spMk id="10" creationId="{8BB56887-D0D5-4F0C-9E19-7247EB83C8B7}"/>
          </ac:spMkLst>
        </pc:spChg>
        <pc:spChg chg="add del">
          <ac:chgData name="Aditya Sandeep Kulkarni" userId="baaae796-ef52-4176-a274-4fca38e15fb8" providerId="ADAL" clId="{651481B4-A450-CE4C-97B0-B444FC882D9B}" dt="2022-09-26T21:14:44.594" v="2115" actId="26606"/>
          <ac:spMkLst>
            <pc:docMk/>
            <pc:sldMk cId="1833670159" sldId="261"/>
            <ac:spMk id="12" creationId="{081E4A58-353D-44AE-B2FC-2A74E2E400F7}"/>
          </ac:spMkLst>
        </pc:spChg>
        <pc:spChg chg="add">
          <ac:chgData name="Aditya Sandeep Kulkarni" userId="baaae796-ef52-4176-a274-4fca38e15fb8" providerId="ADAL" clId="{651481B4-A450-CE4C-97B0-B444FC882D9B}" dt="2022-09-26T21:14:44.594" v="2115" actId="26606"/>
          <ac:spMkLst>
            <pc:docMk/>
            <pc:sldMk cId="1833670159" sldId="261"/>
            <ac:spMk id="17" creationId="{907EF6B7-1338-4443-8C46-6A318D952DFD}"/>
          </ac:spMkLst>
        </pc:spChg>
        <pc:spChg chg="add">
          <ac:chgData name="Aditya Sandeep Kulkarni" userId="baaae796-ef52-4176-a274-4fca38e15fb8" providerId="ADAL" clId="{651481B4-A450-CE4C-97B0-B444FC882D9B}" dt="2022-09-26T21:14:44.594" v="2115" actId="26606"/>
          <ac:spMkLst>
            <pc:docMk/>
            <pc:sldMk cId="1833670159" sldId="261"/>
            <ac:spMk id="19" creationId="{DAAE4CDD-124C-4DCF-9584-B6033B545DD5}"/>
          </ac:spMkLst>
        </pc:spChg>
        <pc:spChg chg="add">
          <ac:chgData name="Aditya Sandeep Kulkarni" userId="baaae796-ef52-4176-a274-4fca38e15fb8" providerId="ADAL" clId="{651481B4-A450-CE4C-97B0-B444FC882D9B}" dt="2022-09-26T21:14:44.594" v="2115" actId="26606"/>
          <ac:spMkLst>
            <pc:docMk/>
            <pc:sldMk cId="1833670159" sldId="261"/>
            <ac:spMk id="21" creationId="{081E4A58-353D-44AE-B2FC-2A74E2E400F7}"/>
          </ac:spMkLst>
        </pc:spChg>
      </pc:sldChg>
      <pc:sldChg chg="addSp delSp modSp new mod setBg">
        <pc:chgData name="Aditya Sandeep Kulkarni" userId="baaae796-ef52-4176-a274-4fca38e15fb8" providerId="ADAL" clId="{651481B4-A450-CE4C-97B0-B444FC882D9B}" dt="2022-09-26T21:15:30.818" v="2123" actId="115"/>
        <pc:sldMkLst>
          <pc:docMk/>
          <pc:sldMk cId="4085177315" sldId="262"/>
        </pc:sldMkLst>
        <pc:spChg chg="mod">
          <ac:chgData name="Aditya Sandeep Kulkarni" userId="baaae796-ef52-4176-a274-4fca38e15fb8" providerId="ADAL" clId="{651481B4-A450-CE4C-97B0-B444FC882D9B}" dt="2022-09-26T21:14:52.343" v="2116" actId="26606"/>
          <ac:spMkLst>
            <pc:docMk/>
            <pc:sldMk cId="4085177315" sldId="262"/>
            <ac:spMk id="2" creationId="{09864C7D-732E-F375-5C40-9BF9FE2E8AB4}"/>
          </ac:spMkLst>
        </pc:spChg>
        <pc:spChg chg="mod">
          <ac:chgData name="Aditya Sandeep Kulkarni" userId="baaae796-ef52-4176-a274-4fca38e15fb8" providerId="ADAL" clId="{651481B4-A450-CE4C-97B0-B444FC882D9B}" dt="2022-09-26T21:15:30.818" v="2123" actId="115"/>
          <ac:spMkLst>
            <pc:docMk/>
            <pc:sldMk cId="4085177315" sldId="262"/>
            <ac:spMk id="3" creationId="{DD441B26-D107-E7B1-AA46-2B7B9981CF10}"/>
          </ac:spMkLst>
        </pc:spChg>
        <pc:spChg chg="add del">
          <ac:chgData name="Aditya Sandeep Kulkarni" userId="baaae796-ef52-4176-a274-4fca38e15fb8" providerId="ADAL" clId="{651481B4-A450-CE4C-97B0-B444FC882D9B}" dt="2022-09-26T21:14:52.343" v="2116" actId="26606"/>
          <ac:spMkLst>
            <pc:docMk/>
            <pc:sldMk cId="4085177315" sldId="262"/>
            <ac:spMk id="8" creationId="{1BB867FF-FC45-48F7-8104-F89BE54909F1}"/>
          </ac:spMkLst>
        </pc:spChg>
        <pc:spChg chg="add del">
          <ac:chgData name="Aditya Sandeep Kulkarni" userId="baaae796-ef52-4176-a274-4fca38e15fb8" providerId="ADAL" clId="{651481B4-A450-CE4C-97B0-B444FC882D9B}" dt="2022-09-26T21:14:52.343" v="2116" actId="26606"/>
          <ac:spMkLst>
            <pc:docMk/>
            <pc:sldMk cId="4085177315" sldId="262"/>
            <ac:spMk id="10" creationId="{8BB56887-D0D5-4F0C-9E19-7247EB83C8B7}"/>
          </ac:spMkLst>
        </pc:spChg>
        <pc:spChg chg="add del">
          <ac:chgData name="Aditya Sandeep Kulkarni" userId="baaae796-ef52-4176-a274-4fca38e15fb8" providerId="ADAL" clId="{651481B4-A450-CE4C-97B0-B444FC882D9B}" dt="2022-09-26T21:14:52.343" v="2116" actId="26606"/>
          <ac:spMkLst>
            <pc:docMk/>
            <pc:sldMk cId="4085177315" sldId="262"/>
            <ac:spMk id="12" creationId="{081E4A58-353D-44AE-B2FC-2A74E2E400F7}"/>
          </ac:spMkLst>
        </pc:spChg>
        <pc:spChg chg="add">
          <ac:chgData name="Aditya Sandeep Kulkarni" userId="baaae796-ef52-4176-a274-4fca38e15fb8" providerId="ADAL" clId="{651481B4-A450-CE4C-97B0-B444FC882D9B}" dt="2022-09-26T21:14:52.343" v="2116" actId="26606"/>
          <ac:spMkLst>
            <pc:docMk/>
            <pc:sldMk cId="4085177315" sldId="262"/>
            <ac:spMk id="17" creationId="{907EF6B7-1338-4443-8C46-6A318D952DFD}"/>
          </ac:spMkLst>
        </pc:spChg>
        <pc:spChg chg="add">
          <ac:chgData name="Aditya Sandeep Kulkarni" userId="baaae796-ef52-4176-a274-4fca38e15fb8" providerId="ADAL" clId="{651481B4-A450-CE4C-97B0-B444FC882D9B}" dt="2022-09-26T21:14:52.343" v="2116" actId="26606"/>
          <ac:spMkLst>
            <pc:docMk/>
            <pc:sldMk cId="4085177315" sldId="262"/>
            <ac:spMk id="19" creationId="{DAAE4CDD-124C-4DCF-9584-B6033B545DD5}"/>
          </ac:spMkLst>
        </pc:spChg>
        <pc:spChg chg="add">
          <ac:chgData name="Aditya Sandeep Kulkarni" userId="baaae796-ef52-4176-a274-4fca38e15fb8" providerId="ADAL" clId="{651481B4-A450-CE4C-97B0-B444FC882D9B}" dt="2022-09-26T21:14:52.343" v="2116" actId="26606"/>
          <ac:spMkLst>
            <pc:docMk/>
            <pc:sldMk cId="4085177315" sldId="262"/>
            <ac:spMk id="21" creationId="{081E4A58-353D-44AE-B2FC-2A74E2E400F7}"/>
          </ac:spMkLst>
        </pc:spChg>
      </pc:sldChg>
      <pc:sldChg chg="addSp delSp modSp new mod setBg">
        <pc:chgData name="Aditya Sandeep Kulkarni" userId="baaae796-ef52-4176-a274-4fca38e15fb8" providerId="ADAL" clId="{651481B4-A450-CE4C-97B0-B444FC882D9B}" dt="2022-09-26T21:44:08.148" v="2600" actId="20577"/>
        <pc:sldMkLst>
          <pc:docMk/>
          <pc:sldMk cId="321836117" sldId="263"/>
        </pc:sldMkLst>
        <pc:spChg chg="mod">
          <ac:chgData name="Aditya Sandeep Kulkarni" userId="baaae796-ef52-4176-a274-4fca38e15fb8" providerId="ADAL" clId="{651481B4-A450-CE4C-97B0-B444FC882D9B}" dt="2022-09-26T21:17:30.766" v="2274" actId="26606"/>
          <ac:spMkLst>
            <pc:docMk/>
            <pc:sldMk cId="321836117" sldId="263"/>
            <ac:spMk id="2" creationId="{BF659F28-D937-CF43-1143-8AB6180FDEAF}"/>
          </ac:spMkLst>
        </pc:spChg>
        <pc:spChg chg="add del mod">
          <ac:chgData name="Aditya Sandeep Kulkarni" userId="baaae796-ef52-4176-a274-4fca38e15fb8" providerId="ADAL" clId="{651481B4-A450-CE4C-97B0-B444FC882D9B}" dt="2022-09-26T20:36:17.780" v="1674" actId="26606"/>
          <ac:spMkLst>
            <pc:docMk/>
            <pc:sldMk cId="321836117" sldId="263"/>
            <ac:spMk id="3" creationId="{B5E7CBB7-6D24-9D6C-2FCD-064FF804025E}"/>
          </ac:spMkLst>
        </pc:spChg>
        <pc:spChg chg="add del mod">
          <ac:chgData name="Aditya Sandeep Kulkarni" userId="baaae796-ef52-4176-a274-4fca38e15fb8" providerId="ADAL" clId="{651481B4-A450-CE4C-97B0-B444FC882D9B}" dt="2022-09-26T20:42:25.488" v="1736"/>
          <ac:spMkLst>
            <pc:docMk/>
            <pc:sldMk cId="321836117" sldId="263"/>
            <ac:spMk id="4" creationId="{7A61F74F-061C-4ED0-B423-D6B6281AE559}"/>
          </ac:spMkLst>
        </pc:spChg>
        <pc:spChg chg="add del mod">
          <ac:chgData name="Aditya Sandeep Kulkarni" userId="baaae796-ef52-4176-a274-4fca38e15fb8" providerId="ADAL" clId="{651481B4-A450-CE4C-97B0-B444FC882D9B}" dt="2022-09-26T21:24:49.200" v="2487"/>
          <ac:spMkLst>
            <pc:docMk/>
            <pc:sldMk cId="321836117" sldId="263"/>
            <ac:spMk id="7" creationId="{51BB2A42-8162-A23B-8EB1-9171F683E760}"/>
          </ac:spMkLst>
        </pc:spChg>
        <pc:spChg chg="add del">
          <ac:chgData name="Aditya Sandeep Kulkarni" userId="baaae796-ef52-4176-a274-4fca38e15fb8" providerId="ADAL" clId="{651481B4-A450-CE4C-97B0-B444FC882D9B}" dt="2022-09-26T20:36:14.927" v="1671" actId="26606"/>
          <ac:spMkLst>
            <pc:docMk/>
            <pc:sldMk cId="321836117" sldId="263"/>
            <ac:spMk id="8" creationId="{DAF1966E-FD40-4A4A-B61B-C4DF7FA05F06}"/>
          </ac:spMkLst>
        </pc:spChg>
        <pc:spChg chg="add del">
          <ac:chgData name="Aditya Sandeep Kulkarni" userId="baaae796-ef52-4176-a274-4fca38e15fb8" providerId="ADAL" clId="{651481B4-A450-CE4C-97B0-B444FC882D9B}" dt="2022-09-26T20:36:07.735" v="1663" actId="26606"/>
          <ac:spMkLst>
            <pc:docMk/>
            <pc:sldMk cId="321836117" sldId="263"/>
            <ac:spMk id="9" creationId="{AE2B703B-46F9-481A-A605-82E2A828C4FA}"/>
          </ac:spMkLst>
        </pc:spChg>
        <pc:spChg chg="add del">
          <ac:chgData name="Aditya Sandeep Kulkarni" userId="baaae796-ef52-4176-a274-4fca38e15fb8" providerId="ADAL" clId="{651481B4-A450-CE4C-97B0-B444FC882D9B}" dt="2022-09-26T20:36:13.319" v="1669" actId="26606"/>
          <ac:spMkLst>
            <pc:docMk/>
            <pc:sldMk cId="321836117" sldId="263"/>
            <ac:spMk id="10" creationId="{B50AB553-2A96-4A92-96F2-93548E096954}"/>
          </ac:spMkLst>
        </pc:spChg>
        <pc:spChg chg="add del">
          <ac:chgData name="Aditya Sandeep Kulkarni" userId="baaae796-ef52-4176-a274-4fca38e15fb8" providerId="ADAL" clId="{651481B4-A450-CE4C-97B0-B444FC882D9B}" dt="2022-09-26T20:36:07.735" v="1663" actId="26606"/>
          <ac:spMkLst>
            <pc:docMk/>
            <pc:sldMk cId="321836117" sldId="263"/>
            <ac:spMk id="11" creationId="{F13BE4D7-0C3D-4906-B230-A1C5B4665CCF}"/>
          </ac:spMkLst>
        </pc:spChg>
        <pc:spChg chg="add del">
          <ac:chgData name="Aditya Sandeep Kulkarni" userId="baaae796-ef52-4176-a274-4fca38e15fb8" providerId="ADAL" clId="{651481B4-A450-CE4C-97B0-B444FC882D9B}" dt="2022-09-26T20:36:14.927" v="1671" actId="26606"/>
          <ac:spMkLst>
            <pc:docMk/>
            <pc:sldMk cId="321836117" sldId="263"/>
            <ac:spMk id="12" creationId="{8E0105E7-23DB-4CF2-8258-FF47C7620F6E}"/>
          </ac:spMkLst>
        </pc:spChg>
        <pc:spChg chg="add del">
          <ac:chgData name="Aditya Sandeep Kulkarni" userId="baaae796-ef52-4176-a274-4fca38e15fb8" providerId="ADAL" clId="{651481B4-A450-CE4C-97B0-B444FC882D9B}" dt="2022-09-26T20:36:09.169" v="1665" actId="26606"/>
          <ac:spMkLst>
            <pc:docMk/>
            <pc:sldMk cId="321836117" sldId="263"/>
            <ac:spMk id="13" creationId="{55D4142C-5077-457F-A6AD-3FECFDB39685}"/>
          </ac:spMkLst>
        </pc:spChg>
        <pc:spChg chg="add del">
          <ac:chgData name="Aditya Sandeep Kulkarni" userId="baaae796-ef52-4176-a274-4fca38e15fb8" providerId="ADAL" clId="{651481B4-A450-CE4C-97B0-B444FC882D9B}" dt="2022-09-26T20:36:09.169" v="1665" actId="26606"/>
          <ac:spMkLst>
            <pc:docMk/>
            <pc:sldMk cId="321836117" sldId="263"/>
            <ac:spMk id="14" creationId="{8FC9BE17-9A7B-462D-AE50-3D8777387304}"/>
          </ac:spMkLst>
        </pc:spChg>
        <pc:spChg chg="add del">
          <ac:chgData name="Aditya Sandeep Kulkarni" userId="baaae796-ef52-4176-a274-4fca38e15fb8" providerId="ADAL" clId="{651481B4-A450-CE4C-97B0-B444FC882D9B}" dt="2022-09-26T20:36:09.169" v="1665" actId="26606"/>
          <ac:spMkLst>
            <pc:docMk/>
            <pc:sldMk cId="321836117" sldId="263"/>
            <ac:spMk id="15" creationId="{7A5F0580-5EE9-419F-96EE-B6529EF6E7D0}"/>
          </ac:spMkLst>
        </pc:spChg>
        <pc:spChg chg="add del">
          <ac:chgData name="Aditya Sandeep Kulkarni" userId="baaae796-ef52-4176-a274-4fca38e15fb8" providerId="ADAL" clId="{651481B4-A450-CE4C-97B0-B444FC882D9B}" dt="2022-09-26T20:36:09.169" v="1665" actId="26606"/>
          <ac:spMkLst>
            <pc:docMk/>
            <pc:sldMk cId="321836117" sldId="263"/>
            <ac:spMk id="17" creationId="{3EBE8569-6AEC-4B8C-8D53-2DE337CDBA65}"/>
          </ac:spMkLst>
        </pc:spChg>
        <pc:spChg chg="add del">
          <ac:chgData name="Aditya Sandeep Kulkarni" userId="baaae796-ef52-4176-a274-4fca38e15fb8" providerId="ADAL" clId="{651481B4-A450-CE4C-97B0-B444FC882D9B}" dt="2022-09-26T20:36:09.169" v="1665" actId="26606"/>
          <ac:spMkLst>
            <pc:docMk/>
            <pc:sldMk cId="321836117" sldId="263"/>
            <ac:spMk id="18" creationId="{B5E7CBB7-6D24-9D6C-2FCD-064FF804025E}"/>
          </ac:spMkLst>
        </pc:spChg>
        <pc:spChg chg="add del mod">
          <ac:chgData name="Aditya Sandeep Kulkarni" userId="baaae796-ef52-4176-a274-4fca38e15fb8" providerId="ADAL" clId="{651481B4-A450-CE4C-97B0-B444FC882D9B}" dt="2022-09-26T21:24:50.040" v="2489"/>
          <ac:spMkLst>
            <pc:docMk/>
            <pc:sldMk cId="321836117" sldId="263"/>
            <ac:spMk id="19" creationId="{D5D5D925-C253-3004-7325-87BC72F68FBC}"/>
          </ac:spMkLst>
        </pc:spChg>
        <pc:spChg chg="add del">
          <ac:chgData name="Aditya Sandeep Kulkarni" userId="baaae796-ef52-4176-a274-4fca38e15fb8" providerId="ADAL" clId="{651481B4-A450-CE4C-97B0-B444FC882D9B}" dt="2022-09-26T20:36:10.552" v="1667" actId="26606"/>
          <ac:spMkLst>
            <pc:docMk/>
            <pc:sldMk cId="321836117" sldId="263"/>
            <ac:spMk id="20" creationId="{BACC6370-2D7E-4714-9D71-7542949D7D5D}"/>
          </ac:spMkLst>
        </pc:spChg>
        <pc:spChg chg="add del">
          <ac:chgData name="Aditya Sandeep Kulkarni" userId="baaae796-ef52-4176-a274-4fca38e15fb8" providerId="ADAL" clId="{651481B4-A450-CE4C-97B0-B444FC882D9B}" dt="2022-09-26T20:36:10.552" v="1667" actId="26606"/>
          <ac:spMkLst>
            <pc:docMk/>
            <pc:sldMk cId="321836117" sldId="263"/>
            <ac:spMk id="21" creationId="{F68B3F68-107C-434F-AA38-110D5EA91B85}"/>
          </ac:spMkLst>
        </pc:spChg>
        <pc:spChg chg="add del">
          <ac:chgData name="Aditya Sandeep Kulkarni" userId="baaae796-ef52-4176-a274-4fca38e15fb8" providerId="ADAL" clId="{651481B4-A450-CE4C-97B0-B444FC882D9B}" dt="2022-09-26T20:36:10.552" v="1667" actId="26606"/>
          <ac:spMkLst>
            <pc:docMk/>
            <pc:sldMk cId="321836117" sldId="263"/>
            <ac:spMk id="22" creationId="{AAD0DBB9-1A4B-4391-81D4-CB19F9AB918A}"/>
          </ac:spMkLst>
        </pc:spChg>
        <pc:spChg chg="add del">
          <ac:chgData name="Aditya Sandeep Kulkarni" userId="baaae796-ef52-4176-a274-4fca38e15fb8" providerId="ADAL" clId="{651481B4-A450-CE4C-97B0-B444FC882D9B}" dt="2022-09-26T20:36:10.552" v="1667" actId="26606"/>
          <ac:spMkLst>
            <pc:docMk/>
            <pc:sldMk cId="321836117" sldId="263"/>
            <ac:spMk id="23" creationId="{063BBA22-50EA-4C4D-BE05-F1CE4E63AA56}"/>
          </ac:spMkLst>
        </pc:spChg>
        <pc:spChg chg="add del">
          <ac:chgData name="Aditya Sandeep Kulkarni" userId="baaae796-ef52-4176-a274-4fca38e15fb8" providerId="ADAL" clId="{651481B4-A450-CE4C-97B0-B444FC882D9B}" dt="2022-09-26T20:36:14.927" v="1671" actId="26606"/>
          <ac:spMkLst>
            <pc:docMk/>
            <pc:sldMk cId="321836117" sldId="263"/>
            <ac:spMk id="28" creationId="{047BFA19-D45E-416B-A404-7AF2F3F27017}"/>
          </ac:spMkLst>
        </pc:spChg>
        <pc:spChg chg="add del">
          <ac:chgData name="Aditya Sandeep Kulkarni" userId="baaae796-ef52-4176-a274-4fca38e15fb8" providerId="ADAL" clId="{651481B4-A450-CE4C-97B0-B444FC882D9B}" dt="2022-09-26T20:36:14.927" v="1671" actId="26606"/>
          <ac:spMkLst>
            <pc:docMk/>
            <pc:sldMk cId="321836117" sldId="263"/>
            <ac:spMk id="29" creationId="{074B4F7D-14B2-478B-8BF5-01E4E0C5D263}"/>
          </ac:spMkLst>
        </pc:spChg>
        <pc:spChg chg="add del">
          <ac:chgData name="Aditya Sandeep Kulkarni" userId="baaae796-ef52-4176-a274-4fca38e15fb8" providerId="ADAL" clId="{651481B4-A450-CE4C-97B0-B444FC882D9B}" dt="2022-09-26T20:36:14.927" v="1671" actId="26606"/>
          <ac:spMkLst>
            <pc:docMk/>
            <pc:sldMk cId="321836117" sldId="263"/>
            <ac:spMk id="30" creationId="{B5E7CBB7-6D24-9D6C-2FCD-064FF804025E}"/>
          </ac:spMkLst>
        </pc:spChg>
        <pc:spChg chg="add del">
          <ac:chgData name="Aditya Sandeep Kulkarni" userId="baaae796-ef52-4176-a274-4fca38e15fb8" providerId="ADAL" clId="{651481B4-A450-CE4C-97B0-B444FC882D9B}" dt="2022-09-26T20:36:17.758" v="1673" actId="26606"/>
          <ac:spMkLst>
            <pc:docMk/>
            <pc:sldMk cId="321836117" sldId="263"/>
            <ac:spMk id="32" creationId="{AE2B703B-46F9-481A-A605-82E2A828C4FA}"/>
          </ac:spMkLst>
        </pc:spChg>
        <pc:spChg chg="add del">
          <ac:chgData name="Aditya Sandeep Kulkarni" userId="baaae796-ef52-4176-a274-4fca38e15fb8" providerId="ADAL" clId="{651481B4-A450-CE4C-97B0-B444FC882D9B}" dt="2022-09-26T20:36:17.758" v="1673" actId="26606"/>
          <ac:spMkLst>
            <pc:docMk/>
            <pc:sldMk cId="321836117" sldId="263"/>
            <ac:spMk id="33" creationId="{F13BE4D7-0C3D-4906-B230-A1C5B4665CCF}"/>
          </ac:spMkLst>
        </pc:spChg>
        <pc:spChg chg="add del">
          <ac:chgData name="Aditya Sandeep Kulkarni" userId="baaae796-ef52-4176-a274-4fca38e15fb8" providerId="ADAL" clId="{651481B4-A450-CE4C-97B0-B444FC882D9B}" dt="2022-09-26T21:13:54.859" v="2110" actId="26606"/>
          <ac:spMkLst>
            <pc:docMk/>
            <pc:sldMk cId="321836117" sldId="263"/>
            <ac:spMk id="36" creationId="{DAF1966E-FD40-4A4A-B61B-C4DF7FA05F06}"/>
          </ac:spMkLst>
        </pc:spChg>
        <pc:spChg chg="add del">
          <ac:chgData name="Aditya Sandeep Kulkarni" userId="baaae796-ef52-4176-a274-4fca38e15fb8" providerId="ADAL" clId="{651481B4-A450-CE4C-97B0-B444FC882D9B}" dt="2022-09-26T21:13:54.859" v="2110" actId="26606"/>
          <ac:spMkLst>
            <pc:docMk/>
            <pc:sldMk cId="321836117" sldId="263"/>
            <ac:spMk id="37" creationId="{047BFA19-D45E-416B-A404-7AF2F3F27017}"/>
          </ac:spMkLst>
        </pc:spChg>
        <pc:spChg chg="add del">
          <ac:chgData name="Aditya Sandeep Kulkarni" userId="baaae796-ef52-4176-a274-4fca38e15fb8" providerId="ADAL" clId="{651481B4-A450-CE4C-97B0-B444FC882D9B}" dt="2022-09-26T21:13:54.859" v="2110" actId="26606"/>
          <ac:spMkLst>
            <pc:docMk/>
            <pc:sldMk cId="321836117" sldId="263"/>
            <ac:spMk id="38" creationId="{8E0105E7-23DB-4CF2-8258-FF47C7620F6E}"/>
          </ac:spMkLst>
        </pc:spChg>
        <pc:spChg chg="add del">
          <ac:chgData name="Aditya Sandeep Kulkarni" userId="baaae796-ef52-4176-a274-4fca38e15fb8" providerId="ADAL" clId="{651481B4-A450-CE4C-97B0-B444FC882D9B}" dt="2022-09-26T21:13:54.859" v="2110" actId="26606"/>
          <ac:spMkLst>
            <pc:docMk/>
            <pc:sldMk cId="321836117" sldId="263"/>
            <ac:spMk id="39" creationId="{074B4F7D-14B2-478B-8BF5-01E4E0C5D263}"/>
          </ac:spMkLst>
        </pc:spChg>
        <pc:spChg chg="add mod ord">
          <ac:chgData name="Aditya Sandeep Kulkarni" userId="baaae796-ef52-4176-a274-4fca38e15fb8" providerId="ADAL" clId="{651481B4-A450-CE4C-97B0-B444FC882D9B}" dt="2022-09-26T21:44:08.148" v="2600" actId="20577"/>
          <ac:spMkLst>
            <pc:docMk/>
            <pc:sldMk cId="321836117" sldId="263"/>
            <ac:spMk id="40" creationId="{B5E7CBB7-6D24-9D6C-2FCD-064FF804025E}"/>
          </ac:spMkLst>
        </pc:spChg>
        <pc:spChg chg="add del">
          <ac:chgData name="Aditya Sandeep Kulkarni" userId="baaae796-ef52-4176-a274-4fca38e15fb8" providerId="ADAL" clId="{651481B4-A450-CE4C-97B0-B444FC882D9B}" dt="2022-09-26T21:17:30.766" v="2274" actId="26606"/>
          <ac:spMkLst>
            <pc:docMk/>
            <pc:sldMk cId="321836117" sldId="263"/>
            <ac:spMk id="45" creationId="{907EF6B7-1338-4443-8C46-6A318D952DFD}"/>
          </ac:spMkLst>
        </pc:spChg>
        <pc:spChg chg="add del">
          <ac:chgData name="Aditya Sandeep Kulkarni" userId="baaae796-ef52-4176-a274-4fca38e15fb8" providerId="ADAL" clId="{651481B4-A450-CE4C-97B0-B444FC882D9B}" dt="2022-09-26T21:17:30.766" v="2274" actId="26606"/>
          <ac:spMkLst>
            <pc:docMk/>
            <pc:sldMk cId="321836117" sldId="263"/>
            <ac:spMk id="47" creationId="{DAAE4CDD-124C-4DCF-9584-B6033B545DD5}"/>
          </ac:spMkLst>
        </pc:spChg>
        <pc:spChg chg="add del">
          <ac:chgData name="Aditya Sandeep Kulkarni" userId="baaae796-ef52-4176-a274-4fca38e15fb8" providerId="ADAL" clId="{651481B4-A450-CE4C-97B0-B444FC882D9B}" dt="2022-09-26T21:17:30.766" v="2274" actId="26606"/>
          <ac:spMkLst>
            <pc:docMk/>
            <pc:sldMk cId="321836117" sldId="263"/>
            <ac:spMk id="49" creationId="{081E4A58-353D-44AE-B2FC-2A74E2E400F7}"/>
          </ac:spMkLst>
        </pc:spChg>
        <pc:spChg chg="add del">
          <ac:chgData name="Aditya Sandeep Kulkarni" userId="baaae796-ef52-4176-a274-4fca38e15fb8" providerId="ADAL" clId="{651481B4-A450-CE4C-97B0-B444FC882D9B}" dt="2022-09-26T21:17:50.970" v="2276" actId="26606"/>
          <ac:spMkLst>
            <pc:docMk/>
            <pc:sldMk cId="321836117" sldId="263"/>
            <ac:spMk id="3078" creationId="{2EB492CD-616E-47F8-933B-5E2D952A0593}"/>
          </ac:spMkLst>
        </pc:spChg>
        <pc:spChg chg="add del">
          <ac:chgData name="Aditya Sandeep Kulkarni" userId="baaae796-ef52-4176-a274-4fca38e15fb8" providerId="ADAL" clId="{651481B4-A450-CE4C-97B0-B444FC882D9B}" dt="2022-09-26T21:17:50.970" v="2276" actId="26606"/>
          <ac:spMkLst>
            <pc:docMk/>
            <pc:sldMk cId="321836117" sldId="263"/>
            <ac:spMk id="3080" creationId="{59383CF9-23B5-4335-9B21-1791C4CF1C75}"/>
          </ac:spMkLst>
        </pc:spChg>
        <pc:spChg chg="add del">
          <ac:chgData name="Aditya Sandeep Kulkarni" userId="baaae796-ef52-4176-a274-4fca38e15fb8" providerId="ADAL" clId="{651481B4-A450-CE4C-97B0-B444FC882D9B}" dt="2022-09-26T21:17:50.970" v="2276" actId="26606"/>
          <ac:spMkLst>
            <pc:docMk/>
            <pc:sldMk cId="321836117" sldId="263"/>
            <ac:spMk id="3082" creationId="{0007FE00-9498-4706-B255-6437B0252C02}"/>
          </ac:spMkLst>
        </pc:spChg>
        <pc:spChg chg="add">
          <ac:chgData name="Aditya Sandeep Kulkarni" userId="baaae796-ef52-4176-a274-4fca38e15fb8" providerId="ADAL" clId="{651481B4-A450-CE4C-97B0-B444FC882D9B}" dt="2022-09-26T21:17:50.970" v="2276" actId="26606"/>
          <ac:spMkLst>
            <pc:docMk/>
            <pc:sldMk cId="321836117" sldId="263"/>
            <ac:spMk id="3087" creationId="{2EB492CD-616E-47F8-933B-5E2D952A0593}"/>
          </ac:spMkLst>
        </pc:spChg>
        <pc:spChg chg="add">
          <ac:chgData name="Aditya Sandeep Kulkarni" userId="baaae796-ef52-4176-a274-4fca38e15fb8" providerId="ADAL" clId="{651481B4-A450-CE4C-97B0-B444FC882D9B}" dt="2022-09-26T21:17:50.970" v="2276" actId="26606"/>
          <ac:spMkLst>
            <pc:docMk/>
            <pc:sldMk cId="321836117" sldId="263"/>
            <ac:spMk id="3089" creationId="{59383CF9-23B5-4335-9B21-1791C4CF1C75}"/>
          </ac:spMkLst>
        </pc:spChg>
        <pc:spChg chg="add">
          <ac:chgData name="Aditya Sandeep Kulkarni" userId="baaae796-ef52-4176-a274-4fca38e15fb8" providerId="ADAL" clId="{651481B4-A450-CE4C-97B0-B444FC882D9B}" dt="2022-09-26T21:17:50.970" v="2276" actId="26606"/>
          <ac:spMkLst>
            <pc:docMk/>
            <pc:sldMk cId="321836117" sldId="263"/>
            <ac:spMk id="3091" creationId="{0007FE00-9498-4706-B255-6437B0252C02}"/>
          </ac:spMkLst>
        </pc:spChg>
        <pc:graphicFrameChg chg="add del">
          <ac:chgData name="Aditya Sandeep Kulkarni" userId="baaae796-ef52-4176-a274-4fca38e15fb8" providerId="ADAL" clId="{651481B4-A450-CE4C-97B0-B444FC882D9B}" dt="2022-09-26T20:36:07.735" v="1663" actId="26606"/>
          <ac:graphicFrameMkLst>
            <pc:docMk/>
            <pc:sldMk cId="321836117" sldId="263"/>
            <ac:graphicFrameMk id="5" creationId="{B9C8A83F-8DA7-44AA-A0D4-163F3183F2BD}"/>
          </ac:graphicFrameMkLst>
        </pc:graphicFrameChg>
        <pc:graphicFrameChg chg="add del">
          <ac:chgData name="Aditya Sandeep Kulkarni" userId="baaae796-ef52-4176-a274-4fca38e15fb8" providerId="ADAL" clId="{651481B4-A450-CE4C-97B0-B444FC882D9B}" dt="2022-09-26T20:36:10.552" v="1667" actId="26606"/>
          <ac:graphicFrameMkLst>
            <pc:docMk/>
            <pc:sldMk cId="321836117" sldId="263"/>
            <ac:graphicFrameMk id="24" creationId="{2825AEB2-0088-C264-8975-4AF9955B66FE}"/>
          </ac:graphicFrameMkLst>
        </pc:graphicFrameChg>
        <pc:graphicFrameChg chg="add del">
          <ac:chgData name="Aditya Sandeep Kulkarni" userId="baaae796-ef52-4176-a274-4fca38e15fb8" providerId="ADAL" clId="{651481B4-A450-CE4C-97B0-B444FC882D9B}" dt="2022-09-26T20:36:13.319" v="1669" actId="26606"/>
          <ac:graphicFrameMkLst>
            <pc:docMk/>
            <pc:sldMk cId="321836117" sldId="263"/>
            <ac:graphicFrameMk id="26" creationId="{441FEC2E-E7F0-5E69-B3C0-A3F2CA7A3C93}"/>
          </ac:graphicFrameMkLst>
        </pc:graphicFrameChg>
        <pc:graphicFrameChg chg="add del">
          <ac:chgData name="Aditya Sandeep Kulkarni" userId="baaae796-ef52-4176-a274-4fca38e15fb8" providerId="ADAL" clId="{651481B4-A450-CE4C-97B0-B444FC882D9B}" dt="2022-09-26T20:36:17.758" v="1673" actId="26606"/>
          <ac:graphicFrameMkLst>
            <pc:docMk/>
            <pc:sldMk cId="321836117" sldId="263"/>
            <ac:graphicFrameMk id="34" creationId="{B9C8A83F-8DA7-44AA-A0D4-163F3183F2BD}"/>
          </ac:graphicFrameMkLst>
        </pc:graphicFrameChg>
        <pc:picChg chg="add del">
          <ac:chgData name="Aditya Sandeep Kulkarni" userId="baaae796-ef52-4176-a274-4fca38e15fb8" providerId="ADAL" clId="{651481B4-A450-CE4C-97B0-B444FC882D9B}" dt="2022-09-26T20:36:13.319" v="1669" actId="26606"/>
          <ac:picMkLst>
            <pc:docMk/>
            <pc:sldMk cId="321836117" sldId="263"/>
            <ac:picMk id="6" creationId="{5517AC27-399E-346E-5D07-8DE5534C216A}"/>
          </ac:picMkLst>
        </pc:picChg>
        <pc:picChg chg="add del">
          <ac:chgData name="Aditya Sandeep Kulkarni" userId="baaae796-ef52-4176-a274-4fca38e15fb8" providerId="ADAL" clId="{651481B4-A450-CE4C-97B0-B444FC882D9B}" dt="2022-09-26T20:36:09.169" v="1665" actId="26606"/>
          <ac:picMkLst>
            <pc:docMk/>
            <pc:sldMk cId="321836117" sldId="263"/>
            <ac:picMk id="16" creationId="{374D4E36-5753-621E-7DA7-3A5DD6DEB620}"/>
          </ac:picMkLst>
        </pc:picChg>
        <pc:picChg chg="add mod">
          <ac:chgData name="Aditya Sandeep Kulkarni" userId="baaae796-ef52-4176-a274-4fca38e15fb8" providerId="ADAL" clId="{651481B4-A450-CE4C-97B0-B444FC882D9B}" dt="2022-09-26T21:17:50.970" v="2276" actId="26606"/>
          <ac:picMkLst>
            <pc:docMk/>
            <pc:sldMk cId="321836117" sldId="263"/>
            <ac:picMk id="3073" creationId="{04D997DA-62C0-6DDD-D14E-E5157EE387EC}"/>
          </ac:picMkLst>
        </pc:picChg>
      </pc:sldChg>
      <pc:sldChg chg="addSp delSp modSp new mod setBg">
        <pc:chgData name="Aditya Sandeep Kulkarni" userId="baaae796-ef52-4176-a274-4fca38e15fb8" providerId="ADAL" clId="{651481B4-A450-CE4C-97B0-B444FC882D9B}" dt="2022-09-26T21:14:03.110" v="2111" actId="26606"/>
        <pc:sldMkLst>
          <pc:docMk/>
          <pc:sldMk cId="18578879" sldId="264"/>
        </pc:sldMkLst>
        <pc:spChg chg="mod">
          <ac:chgData name="Aditya Sandeep Kulkarni" userId="baaae796-ef52-4176-a274-4fca38e15fb8" providerId="ADAL" clId="{651481B4-A450-CE4C-97B0-B444FC882D9B}" dt="2022-09-26T21:14:03.110" v="2111" actId="26606"/>
          <ac:spMkLst>
            <pc:docMk/>
            <pc:sldMk cId="18578879" sldId="264"/>
            <ac:spMk id="2" creationId="{669CF1E2-0F72-EB3B-CB3E-6F96344A1996}"/>
          </ac:spMkLst>
        </pc:spChg>
        <pc:spChg chg="mod ord">
          <ac:chgData name="Aditya Sandeep Kulkarni" userId="baaae796-ef52-4176-a274-4fca38e15fb8" providerId="ADAL" clId="{651481B4-A450-CE4C-97B0-B444FC882D9B}" dt="2022-09-26T21:14:03.110" v="2111" actId="26606"/>
          <ac:spMkLst>
            <pc:docMk/>
            <pc:sldMk cId="18578879" sldId="264"/>
            <ac:spMk id="3" creationId="{2B074800-F474-1BF6-EE84-8DDDFA4FFFCA}"/>
          </ac:spMkLst>
        </pc:spChg>
        <pc:spChg chg="add del">
          <ac:chgData name="Aditya Sandeep Kulkarni" userId="baaae796-ef52-4176-a274-4fca38e15fb8" providerId="ADAL" clId="{651481B4-A450-CE4C-97B0-B444FC882D9B}" dt="2022-09-26T20:35:17.707" v="1650" actId="26606"/>
          <ac:spMkLst>
            <pc:docMk/>
            <pc:sldMk cId="18578879" sldId="264"/>
            <ac:spMk id="10" creationId="{4AC6B390-BC59-4F1D-A0EE-D71A92F0A0B2}"/>
          </ac:spMkLst>
        </pc:spChg>
        <pc:spChg chg="add del">
          <ac:chgData name="Aditya Sandeep Kulkarni" userId="baaae796-ef52-4176-a274-4fca38e15fb8" providerId="ADAL" clId="{651481B4-A450-CE4C-97B0-B444FC882D9B}" dt="2022-09-26T20:35:17.707" v="1650" actId="26606"/>
          <ac:spMkLst>
            <pc:docMk/>
            <pc:sldMk cId="18578879" sldId="264"/>
            <ac:spMk id="12" creationId="{B6C60D79-16F1-4C4B-B7E3-7634E7069CDE}"/>
          </ac:spMkLst>
        </pc:spChg>
        <pc:spChg chg="add del">
          <ac:chgData name="Aditya Sandeep Kulkarni" userId="baaae796-ef52-4176-a274-4fca38e15fb8" providerId="ADAL" clId="{651481B4-A450-CE4C-97B0-B444FC882D9B}" dt="2022-09-26T20:35:17.707" v="1650" actId="26606"/>
          <ac:spMkLst>
            <pc:docMk/>
            <pc:sldMk cId="18578879" sldId="264"/>
            <ac:spMk id="14" creationId="{426B127E-6498-4C77-9C9D-4553A5113B80}"/>
          </ac:spMkLst>
        </pc:spChg>
        <pc:spChg chg="add del">
          <ac:chgData name="Aditya Sandeep Kulkarni" userId="baaae796-ef52-4176-a274-4fca38e15fb8" providerId="ADAL" clId="{651481B4-A450-CE4C-97B0-B444FC882D9B}" dt="2022-09-26T20:35:21.599" v="1652" actId="26606"/>
          <ac:spMkLst>
            <pc:docMk/>
            <pc:sldMk cId="18578879" sldId="264"/>
            <ac:spMk id="16" creationId="{66E48AFA-8884-4F68-A44F-D2C1E8609C5A}"/>
          </ac:spMkLst>
        </pc:spChg>
        <pc:spChg chg="add del">
          <ac:chgData name="Aditya Sandeep Kulkarni" userId="baaae796-ef52-4176-a274-4fca38e15fb8" providerId="ADAL" clId="{651481B4-A450-CE4C-97B0-B444FC882D9B}" dt="2022-09-26T20:35:21.599" v="1652" actId="26606"/>
          <ac:spMkLst>
            <pc:docMk/>
            <pc:sldMk cId="18578879" sldId="264"/>
            <ac:spMk id="17" creationId="{969D19A6-08CB-498C-93EC-3FFB021FC68A}"/>
          </ac:spMkLst>
        </pc:spChg>
        <pc:spChg chg="add del">
          <ac:chgData name="Aditya Sandeep Kulkarni" userId="baaae796-ef52-4176-a274-4fca38e15fb8" providerId="ADAL" clId="{651481B4-A450-CE4C-97B0-B444FC882D9B}" dt="2022-09-26T21:14:03.110" v="2111" actId="26606"/>
          <ac:spMkLst>
            <pc:docMk/>
            <pc:sldMk cId="18578879" sldId="264"/>
            <ac:spMk id="19" creationId="{B082622D-AAF3-4897-8629-FC918530DD86}"/>
          </ac:spMkLst>
        </pc:spChg>
        <pc:spChg chg="add del">
          <ac:chgData name="Aditya Sandeep Kulkarni" userId="baaae796-ef52-4176-a274-4fca38e15fb8" providerId="ADAL" clId="{651481B4-A450-CE4C-97B0-B444FC882D9B}" dt="2022-09-26T21:14:03.110" v="2111" actId="26606"/>
          <ac:spMkLst>
            <pc:docMk/>
            <pc:sldMk cId="18578879" sldId="264"/>
            <ac:spMk id="20" creationId="{A7457DD9-5A45-400A-AB4B-4B4EDECA25F1}"/>
          </ac:spMkLst>
        </pc:spChg>
        <pc:spChg chg="add del">
          <ac:chgData name="Aditya Sandeep Kulkarni" userId="baaae796-ef52-4176-a274-4fca38e15fb8" providerId="ADAL" clId="{651481B4-A450-CE4C-97B0-B444FC882D9B}" dt="2022-09-26T21:14:03.110" v="2111" actId="26606"/>
          <ac:spMkLst>
            <pc:docMk/>
            <pc:sldMk cId="18578879" sldId="264"/>
            <ac:spMk id="21" creationId="{441CF7D6-A660-431A-B0BB-140A0D5556B6}"/>
          </ac:spMkLst>
        </pc:spChg>
        <pc:spChg chg="add del">
          <ac:chgData name="Aditya Sandeep Kulkarni" userId="baaae796-ef52-4176-a274-4fca38e15fb8" providerId="ADAL" clId="{651481B4-A450-CE4C-97B0-B444FC882D9B}" dt="2022-09-26T21:14:03.110" v="2111" actId="26606"/>
          <ac:spMkLst>
            <pc:docMk/>
            <pc:sldMk cId="18578879" sldId="264"/>
            <ac:spMk id="22" creationId="{0570A85B-3810-4F95-97B0-CBF4CCDB381C}"/>
          </ac:spMkLst>
        </pc:spChg>
        <pc:spChg chg="add">
          <ac:chgData name="Aditya Sandeep Kulkarni" userId="baaae796-ef52-4176-a274-4fca38e15fb8" providerId="ADAL" clId="{651481B4-A450-CE4C-97B0-B444FC882D9B}" dt="2022-09-26T21:14:03.110" v="2111" actId="26606"/>
          <ac:spMkLst>
            <pc:docMk/>
            <pc:sldMk cId="18578879" sldId="264"/>
            <ac:spMk id="27" creationId="{66E48AFA-8884-4F68-A44F-D2C1E8609C5A}"/>
          </ac:spMkLst>
        </pc:spChg>
        <pc:spChg chg="add">
          <ac:chgData name="Aditya Sandeep Kulkarni" userId="baaae796-ef52-4176-a274-4fca38e15fb8" providerId="ADAL" clId="{651481B4-A450-CE4C-97B0-B444FC882D9B}" dt="2022-09-26T21:14:03.110" v="2111" actId="26606"/>
          <ac:spMkLst>
            <pc:docMk/>
            <pc:sldMk cId="18578879" sldId="264"/>
            <ac:spMk id="29" creationId="{969D19A6-08CB-498C-93EC-3FFB021FC68A}"/>
          </ac:spMkLst>
        </pc:spChg>
        <pc:picChg chg="add mod ord">
          <ac:chgData name="Aditya Sandeep Kulkarni" userId="baaae796-ef52-4176-a274-4fca38e15fb8" providerId="ADAL" clId="{651481B4-A450-CE4C-97B0-B444FC882D9B}" dt="2022-09-26T21:14:03.110" v="2111" actId="26606"/>
          <ac:picMkLst>
            <pc:docMk/>
            <pc:sldMk cId="18578879" sldId="264"/>
            <ac:picMk id="5" creationId="{CB582147-E062-B679-1680-C9A46514A5B5}"/>
          </ac:picMkLst>
        </pc:picChg>
      </pc:sldChg>
      <pc:sldChg chg="addSp delSp modSp new mod setBg">
        <pc:chgData name="Aditya Sandeep Kulkarni" userId="baaae796-ef52-4176-a274-4fca38e15fb8" providerId="ADAL" clId="{651481B4-A450-CE4C-97B0-B444FC882D9B}" dt="2022-09-26T21:14:07.709" v="2112" actId="26606"/>
        <pc:sldMkLst>
          <pc:docMk/>
          <pc:sldMk cId="1522695573" sldId="265"/>
        </pc:sldMkLst>
        <pc:spChg chg="mod">
          <ac:chgData name="Aditya Sandeep Kulkarni" userId="baaae796-ef52-4176-a274-4fca38e15fb8" providerId="ADAL" clId="{651481B4-A450-CE4C-97B0-B444FC882D9B}" dt="2022-09-26T21:14:07.709" v="2112" actId="26606"/>
          <ac:spMkLst>
            <pc:docMk/>
            <pc:sldMk cId="1522695573" sldId="265"/>
            <ac:spMk id="2" creationId="{789EE653-EA8D-8130-A09F-5766831E3B39}"/>
          </ac:spMkLst>
        </pc:spChg>
        <pc:spChg chg="mod ord">
          <ac:chgData name="Aditya Sandeep Kulkarni" userId="baaae796-ef52-4176-a274-4fca38e15fb8" providerId="ADAL" clId="{651481B4-A450-CE4C-97B0-B444FC882D9B}" dt="2022-09-26T21:14:07.709" v="2112" actId="26606"/>
          <ac:spMkLst>
            <pc:docMk/>
            <pc:sldMk cId="1522695573" sldId="265"/>
            <ac:spMk id="3" creationId="{60FBF69C-E766-1B94-D71C-B7C5B04D51DF}"/>
          </ac:spMkLst>
        </pc:spChg>
        <pc:spChg chg="add del mod">
          <ac:chgData name="Aditya Sandeep Kulkarni" userId="baaae796-ef52-4176-a274-4fca38e15fb8" providerId="ADAL" clId="{651481B4-A450-CE4C-97B0-B444FC882D9B}" dt="2022-09-26T21:00:50.554" v="1786"/>
          <ac:spMkLst>
            <pc:docMk/>
            <pc:sldMk cId="1522695573" sldId="265"/>
            <ac:spMk id="6" creationId="{1E669AAD-C15C-8E4D-4640-BC5B7CBF9EC6}"/>
          </ac:spMkLst>
        </pc:spChg>
        <pc:spChg chg="add del">
          <ac:chgData name="Aditya Sandeep Kulkarni" userId="baaae796-ef52-4176-a274-4fca38e15fb8" providerId="ADAL" clId="{651481B4-A450-CE4C-97B0-B444FC882D9B}" dt="2022-09-26T21:14:07.709" v="2112" actId="26606"/>
          <ac:spMkLst>
            <pc:docMk/>
            <pc:sldMk cId="1522695573" sldId="265"/>
            <ac:spMk id="10" creationId="{2550BE34-C2B8-49B8-8519-67A8CAD51AE9}"/>
          </ac:spMkLst>
        </pc:spChg>
        <pc:spChg chg="add del">
          <ac:chgData name="Aditya Sandeep Kulkarni" userId="baaae796-ef52-4176-a274-4fca38e15fb8" providerId="ADAL" clId="{651481B4-A450-CE4C-97B0-B444FC882D9B}" dt="2022-09-26T21:14:07.709" v="2112" actId="26606"/>
          <ac:spMkLst>
            <pc:docMk/>
            <pc:sldMk cId="1522695573" sldId="265"/>
            <ac:spMk id="12" creationId="{A7457DD9-5A45-400A-AB4B-4B4EDECA25F1}"/>
          </ac:spMkLst>
        </pc:spChg>
        <pc:spChg chg="add del">
          <ac:chgData name="Aditya Sandeep Kulkarni" userId="baaae796-ef52-4176-a274-4fca38e15fb8" providerId="ADAL" clId="{651481B4-A450-CE4C-97B0-B444FC882D9B}" dt="2022-09-26T21:14:07.709" v="2112" actId="26606"/>
          <ac:spMkLst>
            <pc:docMk/>
            <pc:sldMk cId="1522695573" sldId="265"/>
            <ac:spMk id="14" creationId="{441CF7D6-A660-431A-B0BB-140A0D5556B6}"/>
          </ac:spMkLst>
        </pc:spChg>
        <pc:spChg chg="add del">
          <ac:chgData name="Aditya Sandeep Kulkarni" userId="baaae796-ef52-4176-a274-4fca38e15fb8" providerId="ADAL" clId="{651481B4-A450-CE4C-97B0-B444FC882D9B}" dt="2022-09-26T21:14:07.709" v="2112" actId="26606"/>
          <ac:spMkLst>
            <pc:docMk/>
            <pc:sldMk cId="1522695573" sldId="265"/>
            <ac:spMk id="16" creationId="{0570A85B-3810-4F95-97B0-CBF4CCDB381C}"/>
          </ac:spMkLst>
        </pc:spChg>
        <pc:spChg chg="add">
          <ac:chgData name="Aditya Sandeep Kulkarni" userId="baaae796-ef52-4176-a274-4fca38e15fb8" providerId="ADAL" clId="{651481B4-A450-CE4C-97B0-B444FC882D9B}" dt="2022-09-26T21:14:07.709" v="2112" actId="26606"/>
          <ac:spMkLst>
            <pc:docMk/>
            <pc:sldMk cId="1522695573" sldId="265"/>
            <ac:spMk id="21" creationId="{66E48AFA-8884-4F68-A44F-D2C1E8609C5A}"/>
          </ac:spMkLst>
        </pc:spChg>
        <pc:spChg chg="add">
          <ac:chgData name="Aditya Sandeep Kulkarni" userId="baaae796-ef52-4176-a274-4fca38e15fb8" providerId="ADAL" clId="{651481B4-A450-CE4C-97B0-B444FC882D9B}" dt="2022-09-26T21:14:07.709" v="2112" actId="26606"/>
          <ac:spMkLst>
            <pc:docMk/>
            <pc:sldMk cId="1522695573" sldId="265"/>
            <ac:spMk id="23" creationId="{969D19A6-08CB-498C-93EC-3FFB021FC68A}"/>
          </ac:spMkLst>
        </pc:spChg>
        <pc:picChg chg="add mod">
          <ac:chgData name="Aditya Sandeep Kulkarni" userId="baaae796-ef52-4176-a274-4fca38e15fb8" providerId="ADAL" clId="{651481B4-A450-CE4C-97B0-B444FC882D9B}" dt="2022-09-26T21:14:07.709" v="2112" actId="26606"/>
          <ac:picMkLst>
            <pc:docMk/>
            <pc:sldMk cId="1522695573" sldId="265"/>
            <ac:picMk id="5" creationId="{279F2289-2C77-CFD5-805E-6DA4646939C8}"/>
          </ac:picMkLst>
        </pc:picChg>
      </pc:sldChg>
      <pc:sldChg chg="addSp delSp modSp new mod setBg">
        <pc:chgData name="Aditya Sandeep Kulkarni" userId="baaae796-ef52-4176-a274-4fca38e15fb8" providerId="ADAL" clId="{651481B4-A450-CE4C-97B0-B444FC882D9B}" dt="2022-09-26T21:14:11.893" v="2113" actId="26606"/>
        <pc:sldMkLst>
          <pc:docMk/>
          <pc:sldMk cId="3737606355" sldId="266"/>
        </pc:sldMkLst>
        <pc:spChg chg="mod">
          <ac:chgData name="Aditya Sandeep Kulkarni" userId="baaae796-ef52-4176-a274-4fca38e15fb8" providerId="ADAL" clId="{651481B4-A450-CE4C-97B0-B444FC882D9B}" dt="2022-09-26T21:14:11.893" v="2113" actId="26606"/>
          <ac:spMkLst>
            <pc:docMk/>
            <pc:sldMk cId="3737606355" sldId="266"/>
            <ac:spMk id="2" creationId="{9535A38D-B9B4-39C3-2CC5-4EA2853F7ED4}"/>
          </ac:spMkLst>
        </pc:spChg>
        <pc:spChg chg="del">
          <ac:chgData name="Aditya Sandeep Kulkarni" userId="baaae796-ef52-4176-a274-4fca38e15fb8" providerId="ADAL" clId="{651481B4-A450-CE4C-97B0-B444FC882D9B}" dt="2022-09-26T21:01:20.365" v="1788"/>
          <ac:spMkLst>
            <pc:docMk/>
            <pc:sldMk cId="3737606355" sldId="266"/>
            <ac:spMk id="3" creationId="{2F031997-930E-A818-CD33-CD260D12445B}"/>
          </ac:spMkLst>
        </pc:spChg>
        <pc:spChg chg="add mod ord">
          <ac:chgData name="Aditya Sandeep Kulkarni" userId="baaae796-ef52-4176-a274-4fca38e15fb8" providerId="ADAL" clId="{651481B4-A450-CE4C-97B0-B444FC882D9B}" dt="2022-09-26T21:14:11.893" v="2113" actId="26606"/>
          <ac:spMkLst>
            <pc:docMk/>
            <pc:sldMk cId="3737606355" sldId="266"/>
            <ac:spMk id="9" creationId="{21F5462F-86F9-A680-4608-5A89C0069ACB}"/>
          </ac:spMkLst>
        </pc:spChg>
        <pc:spChg chg="add del">
          <ac:chgData name="Aditya Sandeep Kulkarni" userId="baaae796-ef52-4176-a274-4fca38e15fb8" providerId="ADAL" clId="{651481B4-A450-CE4C-97B0-B444FC882D9B}" dt="2022-09-26T21:14:11.893" v="2113" actId="26606"/>
          <ac:spMkLst>
            <pc:docMk/>
            <pc:sldMk cId="3737606355" sldId="266"/>
            <ac:spMk id="12" creationId="{2550BE34-C2B8-49B8-8519-67A8CAD51AE9}"/>
          </ac:spMkLst>
        </pc:spChg>
        <pc:spChg chg="add del">
          <ac:chgData name="Aditya Sandeep Kulkarni" userId="baaae796-ef52-4176-a274-4fca38e15fb8" providerId="ADAL" clId="{651481B4-A450-CE4C-97B0-B444FC882D9B}" dt="2022-09-26T21:14:11.893" v="2113" actId="26606"/>
          <ac:spMkLst>
            <pc:docMk/>
            <pc:sldMk cId="3737606355" sldId="266"/>
            <ac:spMk id="14" creationId="{A7457DD9-5A45-400A-AB4B-4B4EDECA25F1}"/>
          </ac:spMkLst>
        </pc:spChg>
        <pc:spChg chg="add del">
          <ac:chgData name="Aditya Sandeep Kulkarni" userId="baaae796-ef52-4176-a274-4fca38e15fb8" providerId="ADAL" clId="{651481B4-A450-CE4C-97B0-B444FC882D9B}" dt="2022-09-26T21:14:11.893" v="2113" actId="26606"/>
          <ac:spMkLst>
            <pc:docMk/>
            <pc:sldMk cId="3737606355" sldId="266"/>
            <ac:spMk id="16" creationId="{441CF7D6-A660-431A-B0BB-140A0D5556B6}"/>
          </ac:spMkLst>
        </pc:spChg>
        <pc:spChg chg="add del">
          <ac:chgData name="Aditya Sandeep Kulkarni" userId="baaae796-ef52-4176-a274-4fca38e15fb8" providerId="ADAL" clId="{651481B4-A450-CE4C-97B0-B444FC882D9B}" dt="2022-09-26T21:14:11.893" v="2113" actId="26606"/>
          <ac:spMkLst>
            <pc:docMk/>
            <pc:sldMk cId="3737606355" sldId="266"/>
            <ac:spMk id="18" creationId="{0570A85B-3810-4F95-97B0-CBF4CCDB381C}"/>
          </ac:spMkLst>
        </pc:spChg>
        <pc:spChg chg="add">
          <ac:chgData name="Aditya Sandeep Kulkarni" userId="baaae796-ef52-4176-a274-4fca38e15fb8" providerId="ADAL" clId="{651481B4-A450-CE4C-97B0-B444FC882D9B}" dt="2022-09-26T21:14:11.893" v="2113" actId="26606"/>
          <ac:spMkLst>
            <pc:docMk/>
            <pc:sldMk cId="3737606355" sldId="266"/>
            <ac:spMk id="23" creationId="{66E48AFA-8884-4F68-A44F-D2C1E8609C5A}"/>
          </ac:spMkLst>
        </pc:spChg>
        <pc:spChg chg="add">
          <ac:chgData name="Aditya Sandeep Kulkarni" userId="baaae796-ef52-4176-a274-4fca38e15fb8" providerId="ADAL" clId="{651481B4-A450-CE4C-97B0-B444FC882D9B}" dt="2022-09-26T21:14:11.893" v="2113" actId="26606"/>
          <ac:spMkLst>
            <pc:docMk/>
            <pc:sldMk cId="3737606355" sldId="266"/>
            <ac:spMk id="25" creationId="{969D19A6-08CB-498C-93EC-3FFB021FC68A}"/>
          </ac:spMkLst>
        </pc:spChg>
        <pc:picChg chg="add mod">
          <ac:chgData name="Aditya Sandeep Kulkarni" userId="baaae796-ef52-4176-a274-4fca38e15fb8" providerId="ADAL" clId="{651481B4-A450-CE4C-97B0-B444FC882D9B}" dt="2022-09-26T21:14:11.893" v="2113" actId="26606"/>
          <ac:picMkLst>
            <pc:docMk/>
            <pc:sldMk cId="3737606355" sldId="266"/>
            <ac:picMk id="5" creationId="{66FDF878-E7A9-F5C3-B168-B0B3CA715E24}"/>
          </ac:picMkLst>
        </pc:picChg>
      </pc:sldChg>
      <pc:sldChg chg="addSp modSp new mod setBg">
        <pc:chgData name="Aditya Sandeep Kulkarni" userId="baaae796-ef52-4176-a274-4fca38e15fb8" providerId="ADAL" clId="{651481B4-A450-CE4C-97B0-B444FC882D9B}" dt="2022-09-26T21:12:27.981" v="2106" actId="26606"/>
        <pc:sldMkLst>
          <pc:docMk/>
          <pc:sldMk cId="1066798441" sldId="267"/>
        </pc:sldMkLst>
        <pc:spChg chg="mod">
          <ac:chgData name="Aditya Sandeep Kulkarni" userId="baaae796-ef52-4176-a274-4fca38e15fb8" providerId="ADAL" clId="{651481B4-A450-CE4C-97B0-B444FC882D9B}" dt="2022-09-26T21:12:27.981" v="2106" actId="26606"/>
          <ac:spMkLst>
            <pc:docMk/>
            <pc:sldMk cId="1066798441" sldId="267"/>
            <ac:spMk id="2" creationId="{487827A5-1FF1-8385-0A09-C10C3C09C739}"/>
          </ac:spMkLst>
        </pc:spChg>
        <pc:spChg chg="mod">
          <ac:chgData name="Aditya Sandeep Kulkarni" userId="baaae796-ef52-4176-a274-4fca38e15fb8" providerId="ADAL" clId="{651481B4-A450-CE4C-97B0-B444FC882D9B}" dt="2022-09-26T21:12:27.981" v="2106" actId="26606"/>
          <ac:spMkLst>
            <pc:docMk/>
            <pc:sldMk cId="1066798441" sldId="267"/>
            <ac:spMk id="3" creationId="{7BAD807D-113C-4DF9-A6D8-5FCBF69701B6}"/>
          </ac:spMkLst>
        </pc:spChg>
        <pc:spChg chg="add">
          <ac:chgData name="Aditya Sandeep Kulkarni" userId="baaae796-ef52-4176-a274-4fca38e15fb8" providerId="ADAL" clId="{651481B4-A450-CE4C-97B0-B444FC882D9B}" dt="2022-09-26T21:12:27.981" v="2106" actId="26606"/>
          <ac:spMkLst>
            <pc:docMk/>
            <pc:sldMk cId="1066798441" sldId="267"/>
            <ac:spMk id="8" creationId="{907EF6B7-1338-4443-8C46-6A318D952DFD}"/>
          </ac:spMkLst>
        </pc:spChg>
        <pc:spChg chg="add">
          <ac:chgData name="Aditya Sandeep Kulkarni" userId="baaae796-ef52-4176-a274-4fca38e15fb8" providerId="ADAL" clId="{651481B4-A450-CE4C-97B0-B444FC882D9B}" dt="2022-09-26T21:12:27.981" v="2106" actId="26606"/>
          <ac:spMkLst>
            <pc:docMk/>
            <pc:sldMk cId="1066798441" sldId="267"/>
            <ac:spMk id="10" creationId="{DAAE4CDD-124C-4DCF-9584-B6033B545DD5}"/>
          </ac:spMkLst>
        </pc:spChg>
        <pc:spChg chg="add">
          <ac:chgData name="Aditya Sandeep Kulkarni" userId="baaae796-ef52-4176-a274-4fca38e15fb8" providerId="ADAL" clId="{651481B4-A450-CE4C-97B0-B444FC882D9B}" dt="2022-09-26T21:12:27.981" v="2106" actId="26606"/>
          <ac:spMkLst>
            <pc:docMk/>
            <pc:sldMk cId="1066798441" sldId="267"/>
            <ac:spMk id="12" creationId="{081E4A58-353D-44AE-B2FC-2A74E2E400F7}"/>
          </ac:spMkLst>
        </pc:spChg>
      </pc:sldChg>
      <pc:sldChg chg="addSp modSp new mod setBg">
        <pc:chgData name="Aditya Sandeep Kulkarni" userId="baaae796-ef52-4176-a274-4fca38e15fb8" providerId="ADAL" clId="{651481B4-A450-CE4C-97B0-B444FC882D9B}" dt="2022-09-26T21:23:54.307" v="2483" actId="255"/>
        <pc:sldMkLst>
          <pc:docMk/>
          <pc:sldMk cId="3493344079" sldId="268"/>
        </pc:sldMkLst>
        <pc:spChg chg="mod">
          <ac:chgData name="Aditya Sandeep Kulkarni" userId="baaae796-ef52-4176-a274-4fca38e15fb8" providerId="ADAL" clId="{651481B4-A450-CE4C-97B0-B444FC882D9B}" dt="2022-09-26T21:12:31.913" v="2107" actId="26606"/>
          <ac:spMkLst>
            <pc:docMk/>
            <pc:sldMk cId="3493344079" sldId="268"/>
            <ac:spMk id="2" creationId="{AED79FD5-F5BC-97A4-5258-918DA0DF71CF}"/>
          </ac:spMkLst>
        </pc:spChg>
        <pc:spChg chg="mod">
          <ac:chgData name="Aditya Sandeep Kulkarni" userId="baaae796-ef52-4176-a274-4fca38e15fb8" providerId="ADAL" clId="{651481B4-A450-CE4C-97B0-B444FC882D9B}" dt="2022-09-26T21:23:54.307" v="2483" actId="255"/>
          <ac:spMkLst>
            <pc:docMk/>
            <pc:sldMk cId="3493344079" sldId="268"/>
            <ac:spMk id="3" creationId="{26AFC0AD-6091-1F6C-84CC-23E3E719DF6F}"/>
          </ac:spMkLst>
        </pc:spChg>
        <pc:spChg chg="add">
          <ac:chgData name="Aditya Sandeep Kulkarni" userId="baaae796-ef52-4176-a274-4fca38e15fb8" providerId="ADAL" clId="{651481B4-A450-CE4C-97B0-B444FC882D9B}" dt="2022-09-26T21:12:31.913" v="2107" actId="26606"/>
          <ac:spMkLst>
            <pc:docMk/>
            <pc:sldMk cId="3493344079" sldId="268"/>
            <ac:spMk id="8" creationId="{907EF6B7-1338-4443-8C46-6A318D952DFD}"/>
          </ac:spMkLst>
        </pc:spChg>
        <pc:spChg chg="add">
          <ac:chgData name="Aditya Sandeep Kulkarni" userId="baaae796-ef52-4176-a274-4fca38e15fb8" providerId="ADAL" clId="{651481B4-A450-CE4C-97B0-B444FC882D9B}" dt="2022-09-26T21:12:31.913" v="2107" actId="26606"/>
          <ac:spMkLst>
            <pc:docMk/>
            <pc:sldMk cId="3493344079" sldId="268"/>
            <ac:spMk id="10" creationId="{DAAE4CDD-124C-4DCF-9584-B6033B545DD5}"/>
          </ac:spMkLst>
        </pc:spChg>
        <pc:spChg chg="add">
          <ac:chgData name="Aditya Sandeep Kulkarni" userId="baaae796-ef52-4176-a274-4fca38e15fb8" providerId="ADAL" clId="{651481B4-A450-CE4C-97B0-B444FC882D9B}" dt="2022-09-26T21:12:31.913" v="2107" actId="26606"/>
          <ac:spMkLst>
            <pc:docMk/>
            <pc:sldMk cId="3493344079" sldId="268"/>
            <ac:spMk id="12" creationId="{081E4A58-353D-44AE-B2FC-2A74E2E400F7}"/>
          </ac:spMkLst>
        </pc:spChg>
      </pc:sldChg>
      <pc:sldChg chg="addSp modSp new mod setBg">
        <pc:chgData name="Aditya Sandeep Kulkarni" userId="baaae796-ef52-4176-a274-4fca38e15fb8" providerId="ADAL" clId="{651481B4-A450-CE4C-97B0-B444FC882D9B}" dt="2022-09-26T21:28:57.634" v="2511" actId="20577"/>
        <pc:sldMkLst>
          <pc:docMk/>
          <pc:sldMk cId="1144918016" sldId="269"/>
        </pc:sldMkLst>
        <pc:spChg chg="mod">
          <ac:chgData name="Aditya Sandeep Kulkarni" userId="baaae796-ef52-4176-a274-4fca38e15fb8" providerId="ADAL" clId="{651481B4-A450-CE4C-97B0-B444FC882D9B}" dt="2022-09-26T21:23:14.241" v="2469" actId="2711"/>
          <ac:spMkLst>
            <pc:docMk/>
            <pc:sldMk cId="1144918016" sldId="269"/>
            <ac:spMk id="2" creationId="{BBD30CBA-6ACA-BC91-58B0-9711C7404F0E}"/>
          </ac:spMkLst>
        </pc:spChg>
        <pc:spChg chg="mod">
          <ac:chgData name="Aditya Sandeep Kulkarni" userId="baaae796-ef52-4176-a274-4fca38e15fb8" providerId="ADAL" clId="{651481B4-A450-CE4C-97B0-B444FC882D9B}" dt="2022-09-26T21:28:57.634" v="2511" actId="20577"/>
          <ac:spMkLst>
            <pc:docMk/>
            <pc:sldMk cId="1144918016" sldId="269"/>
            <ac:spMk id="3" creationId="{D138DD24-E38C-F4B7-CCA8-3FD3B7139DA3}"/>
          </ac:spMkLst>
        </pc:spChg>
        <pc:spChg chg="add">
          <ac:chgData name="Aditya Sandeep Kulkarni" userId="baaae796-ef52-4176-a274-4fca38e15fb8" providerId="ADAL" clId="{651481B4-A450-CE4C-97B0-B444FC882D9B}" dt="2022-09-26T21:21:43.451" v="2457" actId="26606"/>
          <ac:spMkLst>
            <pc:docMk/>
            <pc:sldMk cId="1144918016" sldId="269"/>
            <ac:spMk id="8" creationId="{907EF6B7-1338-4443-8C46-6A318D952DFD}"/>
          </ac:spMkLst>
        </pc:spChg>
        <pc:spChg chg="add">
          <ac:chgData name="Aditya Sandeep Kulkarni" userId="baaae796-ef52-4176-a274-4fca38e15fb8" providerId="ADAL" clId="{651481B4-A450-CE4C-97B0-B444FC882D9B}" dt="2022-09-26T21:21:43.451" v="2457" actId="26606"/>
          <ac:spMkLst>
            <pc:docMk/>
            <pc:sldMk cId="1144918016" sldId="269"/>
            <ac:spMk id="10" creationId="{DAAE4CDD-124C-4DCF-9584-B6033B545DD5}"/>
          </ac:spMkLst>
        </pc:spChg>
        <pc:spChg chg="add">
          <ac:chgData name="Aditya Sandeep Kulkarni" userId="baaae796-ef52-4176-a274-4fca38e15fb8" providerId="ADAL" clId="{651481B4-A450-CE4C-97B0-B444FC882D9B}" dt="2022-09-26T21:21:43.451" v="2457" actId="26606"/>
          <ac:spMkLst>
            <pc:docMk/>
            <pc:sldMk cId="1144918016" sldId="269"/>
            <ac:spMk id="12" creationId="{081E4A58-353D-44AE-B2FC-2A74E2E400F7}"/>
          </ac:spMkLst>
        </pc:spChg>
      </pc:sldChg>
      <pc:sldMasterChg chg="addSp delSp modSp">
        <pc:chgData name="Aditya Sandeep Kulkarni" userId="baaae796-ef52-4176-a274-4fca38e15fb8" providerId="ADAL" clId="{651481B4-A450-CE4C-97B0-B444FC882D9B}" dt="2022-09-26T13:30:55.915" v="1" actId="767"/>
        <pc:sldMasterMkLst>
          <pc:docMk/>
          <pc:sldMasterMk cId="2460954070" sldId="2147483660"/>
        </pc:sldMasterMkLst>
        <pc:spChg chg="add del mod">
          <ac:chgData name="Aditya Sandeep Kulkarni" userId="baaae796-ef52-4176-a274-4fca38e15fb8" providerId="ADAL" clId="{651481B4-A450-CE4C-97B0-B444FC882D9B}" dt="2022-09-26T13:30:55.915" v="1" actId="767"/>
          <ac:spMkLst>
            <pc:docMk/>
            <pc:sldMasterMk cId="2460954070" sldId="2147483660"/>
            <ac:spMk id="7" creationId="{97A0BD62-100F-15C4-8AF3-3FEE69CDC67F}"/>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B1857B-08CD-6547-9632-CB3975FAB871}" type="datetimeFigureOut">
              <a:rPr lang="en-US" smtClean="0"/>
              <a:t>9/26/22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BC4E40-003A-654E-A4B4-79EFA989830A}" type="slidenum">
              <a:rPr lang="en-US" smtClean="0"/>
              <a:t>‹#›</a:t>
            </a:fld>
            <a:endParaRPr lang="en-US"/>
          </a:p>
        </p:txBody>
      </p:sp>
    </p:spTree>
    <p:extLst>
      <p:ext uri="{BB962C8B-B14F-4D97-AF65-F5344CB8AC3E}">
        <p14:creationId xmlns:p14="http://schemas.microsoft.com/office/powerpoint/2010/main" val="3244885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800" dirty="0">
                <a:solidFill>
                  <a:srgbClr val="211E1E"/>
                </a:solidFill>
                <a:effectLst/>
                <a:latin typeface="AdvOT40514f85"/>
              </a:rPr>
              <a:t>Mohamed Ibrahim is a PhD candidate in the Educational Technology program at Oklahoma State University. He currently works as a multimedia developer and faculty support specialist at Tulsa Community College. </a:t>
            </a:r>
            <a:endParaRPr lang="en-CA" dirty="0"/>
          </a:p>
          <a:p>
            <a:r>
              <a:rPr lang="en-CA" sz="1800" dirty="0" err="1">
                <a:solidFill>
                  <a:srgbClr val="211E1E"/>
                </a:solidFill>
                <a:effectLst/>
                <a:latin typeface="AdvOT40514f85"/>
              </a:rPr>
              <a:t>Pavlo</a:t>
            </a:r>
            <a:r>
              <a:rPr lang="en-CA" sz="1800" dirty="0">
                <a:solidFill>
                  <a:srgbClr val="211E1E"/>
                </a:solidFill>
                <a:effectLst/>
                <a:latin typeface="AdvOT40514f85"/>
              </a:rPr>
              <a:t> D. </a:t>
            </a:r>
            <a:r>
              <a:rPr lang="en-CA" sz="1800" dirty="0" err="1">
                <a:solidFill>
                  <a:srgbClr val="211E1E"/>
                </a:solidFill>
                <a:effectLst/>
                <a:latin typeface="AdvOT40514f85"/>
              </a:rPr>
              <a:t>Antonenko</a:t>
            </a:r>
            <a:r>
              <a:rPr lang="en-CA" sz="1800" dirty="0">
                <a:solidFill>
                  <a:srgbClr val="211E1E"/>
                </a:solidFill>
                <a:effectLst/>
                <a:latin typeface="AdvOT40514f85"/>
              </a:rPr>
              <a:t> is an Assistant Professor of Educational Technology at Oklahoma State University. He teaches courses on human-computer interaction and computer- based instructional development. His research focuses on the design of online environments for formal and informal learning. </a:t>
            </a:r>
            <a:endParaRPr lang="en-CA" dirty="0"/>
          </a:p>
          <a:p>
            <a:endParaRPr lang="en-US" dirty="0"/>
          </a:p>
        </p:txBody>
      </p:sp>
      <p:sp>
        <p:nvSpPr>
          <p:cNvPr id="4" name="Slide Number Placeholder 3"/>
          <p:cNvSpPr>
            <a:spLocks noGrp="1"/>
          </p:cNvSpPr>
          <p:nvPr>
            <p:ph type="sldNum" sz="quarter" idx="5"/>
          </p:nvPr>
        </p:nvSpPr>
        <p:spPr/>
        <p:txBody>
          <a:bodyPr/>
          <a:lstStyle/>
          <a:p>
            <a:fld id="{C3BC4E40-003A-654E-A4B4-79EFA989830A}" type="slidenum">
              <a:rPr lang="en-US" smtClean="0"/>
              <a:t>2</a:t>
            </a:fld>
            <a:endParaRPr lang="en-US"/>
          </a:p>
        </p:txBody>
      </p:sp>
    </p:spTree>
    <p:extLst>
      <p:ext uri="{BB962C8B-B14F-4D97-AF65-F5344CB8AC3E}">
        <p14:creationId xmlns:p14="http://schemas.microsoft.com/office/powerpoint/2010/main" val="3798630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800" dirty="0">
                <a:solidFill>
                  <a:srgbClr val="211E1E"/>
                </a:solidFill>
                <a:effectLst/>
                <a:latin typeface="AdvOT40514f85"/>
              </a:rPr>
              <a:t>Carmen M. Greenwood is an Assistant Professor of Entomology at Oklahoma State University. Her teaching and research focus on the area of Insect Ecology, primarily of soil-dwelling invertebrates. </a:t>
            </a:r>
            <a:endParaRPr lang="en-CA" dirty="0"/>
          </a:p>
          <a:p>
            <a:r>
              <a:rPr lang="en-CA" sz="1800" dirty="0">
                <a:solidFill>
                  <a:srgbClr val="211E1E"/>
                </a:solidFill>
                <a:effectLst/>
                <a:latin typeface="AdvOT40514f85"/>
              </a:rPr>
              <a:t>Denna Wheeler is the Coordinator of Research and Evaluation for Oklahoma State University’s Center for Rural Health. </a:t>
            </a:r>
            <a:endParaRPr lang="en-CA" dirty="0"/>
          </a:p>
          <a:p>
            <a:endParaRPr lang="en-US" dirty="0"/>
          </a:p>
        </p:txBody>
      </p:sp>
      <p:sp>
        <p:nvSpPr>
          <p:cNvPr id="4" name="Slide Number Placeholder 3"/>
          <p:cNvSpPr>
            <a:spLocks noGrp="1"/>
          </p:cNvSpPr>
          <p:nvPr>
            <p:ph type="sldNum" sz="quarter" idx="5"/>
          </p:nvPr>
        </p:nvSpPr>
        <p:spPr/>
        <p:txBody>
          <a:bodyPr/>
          <a:lstStyle/>
          <a:p>
            <a:fld id="{C3BC4E40-003A-654E-A4B4-79EFA989830A}" type="slidenum">
              <a:rPr lang="en-US" smtClean="0"/>
              <a:t>3</a:t>
            </a:fld>
            <a:endParaRPr lang="en-US"/>
          </a:p>
        </p:txBody>
      </p:sp>
    </p:spTree>
    <p:extLst>
      <p:ext uri="{BB962C8B-B14F-4D97-AF65-F5344CB8AC3E}">
        <p14:creationId xmlns:p14="http://schemas.microsoft.com/office/powerpoint/2010/main" val="1070105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BC4E40-003A-654E-A4B4-79EFA989830A}" type="slidenum">
              <a:rPr lang="en-US" smtClean="0"/>
              <a:t>4</a:t>
            </a:fld>
            <a:endParaRPr lang="en-US"/>
          </a:p>
        </p:txBody>
      </p:sp>
    </p:spTree>
    <p:extLst>
      <p:ext uri="{BB962C8B-B14F-4D97-AF65-F5344CB8AC3E}">
        <p14:creationId xmlns:p14="http://schemas.microsoft.com/office/powerpoint/2010/main" val="2492918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solidFill>
                  <a:srgbClr val="211E1E"/>
                </a:solidFill>
                <a:effectLst/>
                <a:latin typeface="AdvOT40514f85"/>
              </a:rPr>
              <a:t>intrinsic load is the cognitive processing required to comprehend content, extraneous load is caused by ineffective formats of content presentation, and germane load, which is beneficial to learning, enables learners to engage in deeper cognitive processing of the to-be-learned material </a:t>
            </a:r>
            <a:endParaRPr lang="en-CA" dirty="0"/>
          </a:p>
          <a:p>
            <a:endParaRPr lang="en-US" dirty="0"/>
          </a:p>
        </p:txBody>
      </p:sp>
      <p:sp>
        <p:nvSpPr>
          <p:cNvPr id="4" name="Slide Number Placeholder 3"/>
          <p:cNvSpPr>
            <a:spLocks noGrp="1"/>
          </p:cNvSpPr>
          <p:nvPr>
            <p:ph type="sldNum" sz="quarter" idx="5"/>
          </p:nvPr>
        </p:nvSpPr>
        <p:spPr/>
        <p:txBody>
          <a:bodyPr/>
          <a:lstStyle/>
          <a:p>
            <a:fld id="{C3BC4E40-003A-654E-A4B4-79EFA989830A}" type="slidenum">
              <a:rPr lang="en-US" smtClean="0"/>
              <a:t>5</a:t>
            </a:fld>
            <a:endParaRPr lang="en-US"/>
          </a:p>
        </p:txBody>
      </p:sp>
    </p:spTree>
    <p:extLst>
      <p:ext uri="{BB962C8B-B14F-4D97-AF65-F5344CB8AC3E}">
        <p14:creationId xmlns:p14="http://schemas.microsoft.com/office/powerpoint/2010/main" val="2136680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BC4E40-003A-654E-A4B4-79EFA989830A}" type="slidenum">
              <a:rPr lang="en-US" smtClean="0"/>
              <a:t>9</a:t>
            </a:fld>
            <a:endParaRPr lang="en-US"/>
          </a:p>
        </p:txBody>
      </p:sp>
    </p:spTree>
    <p:extLst>
      <p:ext uri="{BB962C8B-B14F-4D97-AF65-F5344CB8AC3E}">
        <p14:creationId xmlns:p14="http://schemas.microsoft.com/office/powerpoint/2010/main" val="1883041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BC4E40-003A-654E-A4B4-79EFA989830A}" type="slidenum">
              <a:rPr lang="en-US" smtClean="0"/>
              <a:t>14</a:t>
            </a:fld>
            <a:endParaRPr lang="en-US"/>
          </a:p>
        </p:txBody>
      </p:sp>
    </p:spTree>
    <p:extLst>
      <p:ext uri="{BB962C8B-B14F-4D97-AF65-F5344CB8AC3E}">
        <p14:creationId xmlns:p14="http://schemas.microsoft.com/office/powerpoint/2010/main" val="2174236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9/26/22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9/26/22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9/26/22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9/26/22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9/26/22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9/26/22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9/26/22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p.antonenko@coe.ufl.edu"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image" Target="../media/image2.jpeg"/><Relationship Id="rId4" Type="http://schemas.openxmlformats.org/officeDocument/2006/relationships/hyperlink" Target="mailto:mibrahim1@atu.edu"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mailto:greenwcm@cobleskill.edu"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hyperlink" Target="mailto:denna.wheeler@okstate.edu"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7">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3" descr="Complex maths formulae on a blackboard">
            <a:extLst>
              <a:ext uri="{FF2B5EF4-FFF2-40B4-BE49-F238E27FC236}">
                <a16:creationId xmlns:a16="http://schemas.microsoft.com/office/drawing/2014/main" id="{A37E48F0-BE63-3846-CF2F-CD1A618484A3}"/>
              </a:ext>
            </a:extLst>
          </p:cNvPr>
          <p:cNvPicPr>
            <a:picLocks noChangeAspect="1"/>
          </p:cNvPicPr>
          <p:nvPr/>
        </p:nvPicPr>
        <p:blipFill rotWithShape="1">
          <a:blip r:embed="rId2"/>
          <a:srcRect r="7727" b="-1"/>
          <a:stretch/>
        </p:blipFill>
        <p:spPr>
          <a:xfrm>
            <a:off x="3523488" y="10"/>
            <a:ext cx="8668512" cy="6857990"/>
          </a:xfrm>
          <a:prstGeom prst="rect">
            <a:avLst/>
          </a:prstGeom>
        </p:spPr>
      </p:pic>
      <p:sp>
        <p:nvSpPr>
          <p:cNvPr id="48" name="Rectangle 9">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7981" y="1122363"/>
            <a:ext cx="4023360" cy="3204134"/>
          </a:xfrm>
        </p:spPr>
        <p:txBody>
          <a:bodyPr anchor="b">
            <a:normAutofit/>
          </a:bodyPr>
          <a:lstStyle/>
          <a:p>
            <a:pPr algn="l"/>
            <a:r>
              <a:rPr lang="en-US" sz="3400" dirty="0">
                <a:latin typeface="Bahnschrift" panose="020F0502020204030204" pitchFamily="34" charset="0"/>
                <a:ea typeface="+mj-lt"/>
                <a:cs typeface="+mj-lt"/>
              </a:rPr>
              <a:t>Effects of segmenting, signaling, and weeding on learning from educational video</a:t>
            </a:r>
            <a:endParaRPr lang="en-US" sz="3400" dirty="0">
              <a:latin typeface="Bahnschrift" panose="020F0502020204030204" pitchFamily="34" charset="0"/>
              <a:cs typeface="Calibri Light"/>
            </a:endParaRPr>
          </a:p>
        </p:txBody>
      </p:sp>
      <p:sp>
        <p:nvSpPr>
          <p:cNvPr id="49"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0"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789EE653-EA8D-8130-A09F-5766831E3B39}"/>
              </a:ext>
            </a:extLst>
          </p:cNvPr>
          <p:cNvSpPr>
            <a:spLocks noGrp="1"/>
          </p:cNvSpPr>
          <p:nvPr>
            <p:ph type="title"/>
          </p:nvPr>
        </p:nvSpPr>
        <p:spPr>
          <a:xfrm>
            <a:off x="838201" y="3998018"/>
            <a:ext cx="3981854" cy="2216513"/>
          </a:xfrm>
        </p:spPr>
        <p:txBody>
          <a:bodyPr>
            <a:normAutofit/>
          </a:bodyPr>
          <a:lstStyle/>
          <a:p>
            <a:r>
              <a:rPr lang="en-US">
                <a:latin typeface="Bahnschrift" panose="020B0502040204020203" pitchFamily="34" charset="0"/>
              </a:rPr>
              <a:t>Results</a:t>
            </a:r>
          </a:p>
        </p:txBody>
      </p:sp>
      <p:sp>
        <p:nvSpPr>
          <p:cNvPr id="23" name="Arc 22">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descr="Table&#10;&#10;Description automatically generated">
            <a:extLst>
              <a:ext uri="{FF2B5EF4-FFF2-40B4-BE49-F238E27FC236}">
                <a16:creationId xmlns:a16="http://schemas.microsoft.com/office/drawing/2014/main" id="{279F2289-2C77-CFD5-805E-6DA4646939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6955" y="704504"/>
            <a:ext cx="6838089" cy="2957472"/>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Content Placeholder 2">
            <a:extLst>
              <a:ext uri="{FF2B5EF4-FFF2-40B4-BE49-F238E27FC236}">
                <a16:creationId xmlns:a16="http://schemas.microsoft.com/office/drawing/2014/main" id="{60FBF69C-E766-1B94-D71C-B7C5B04D51DF}"/>
              </a:ext>
            </a:extLst>
          </p:cNvPr>
          <p:cNvSpPr>
            <a:spLocks noGrp="1"/>
          </p:cNvSpPr>
          <p:nvPr>
            <p:ph idx="1"/>
          </p:nvPr>
        </p:nvSpPr>
        <p:spPr>
          <a:xfrm>
            <a:off x="4970835" y="3998019"/>
            <a:ext cx="6382966" cy="2216512"/>
          </a:xfrm>
        </p:spPr>
        <p:txBody>
          <a:bodyPr>
            <a:normAutofit/>
          </a:bodyPr>
          <a:lstStyle/>
          <a:p>
            <a:pPr marL="0" indent="0">
              <a:buNone/>
            </a:pPr>
            <a:r>
              <a:rPr lang="en-US">
                <a:latin typeface="Bahnschrift" panose="020B0502040204020203" pitchFamily="34" charset="0"/>
              </a:rPr>
              <a:t>Data Analysis using one-way between-groups multivariate analysis of covariance (MANCOVA) </a:t>
            </a:r>
          </a:p>
          <a:p>
            <a:endParaRPr lang="en-US">
              <a:latin typeface="Bahnschrift" panose="020B0502040204020203" pitchFamily="34" charset="0"/>
            </a:endParaRPr>
          </a:p>
        </p:txBody>
      </p:sp>
    </p:spTree>
    <p:extLst>
      <p:ext uri="{BB962C8B-B14F-4D97-AF65-F5344CB8AC3E}">
        <p14:creationId xmlns:p14="http://schemas.microsoft.com/office/powerpoint/2010/main" val="1522695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9535A38D-B9B4-39C3-2CC5-4EA2853F7ED4}"/>
              </a:ext>
            </a:extLst>
          </p:cNvPr>
          <p:cNvSpPr>
            <a:spLocks noGrp="1"/>
          </p:cNvSpPr>
          <p:nvPr>
            <p:ph type="title"/>
          </p:nvPr>
        </p:nvSpPr>
        <p:spPr>
          <a:xfrm>
            <a:off x="838201" y="3998018"/>
            <a:ext cx="3981854" cy="2216513"/>
          </a:xfrm>
        </p:spPr>
        <p:txBody>
          <a:bodyPr>
            <a:normAutofit/>
          </a:bodyPr>
          <a:lstStyle/>
          <a:p>
            <a:r>
              <a:rPr lang="en-US"/>
              <a:t>Results</a:t>
            </a:r>
          </a:p>
        </p:txBody>
      </p:sp>
      <p:sp>
        <p:nvSpPr>
          <p:cNvPr id="25" name="Arc 24">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Content Placeholder 4" descr="Table&#10;&#10;Description automatically generated">
            <a:extLst>
              <a:ext uri="{FF2B5EF4-FFF2-40B4-BE49-F238E27FC236}">
                <a16:creationId xmlns:a16="http://schemas.microsoft.com/office/drawing/2014/main" id="{66FDF878-E7A9-F5C3-B168-B0B3CA715E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0776" y="704504"/>
            <a:ext cx="9030447" cy="2957472"/>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9" name="Content Placeholder 8">
            <a:extLst>
              <a:ext uri="{FF2B5EF4-FFF2-40B4-BE49-F238E27FC236}">
                <a16:creationId xmlns:a16="http://schemas.microsoft.com/office/drawing/2014/main" id="{21F5462F-86F9-A680-4608-5A89C0069ACB}"/>
              </a:ext>
            </a:extLst>
          </p:cNvPr>
          <p:cNvSpPr>
            <a:spLocks noGrp="1"/>
          </p:cNvSpPr>
          <p:nvPr>
            <p:ph idx="1"/>
          </p:nvPr>
        </p:nvSpPr>
        <p:spPr>
          <a:xfrm>
            <a:off x="4970835" y="3998019"/>
            <a:ext cx="6382966" cy="2216512"/>
          </a:xfrm>
        </p:spPr>
        <p:txBody>
          <a:bodyPr>
            <a:normAutofit/>
          </a:bodyPr>
          <a:lstStyle/>
          <a:p>
            <a:pPr marL="0" indent="0">
              <a:buNone/>
            </a:pPr>
            <a:r>
              <a:rPr lang="en-US">
                <a:latin typeface="Bahnschrift" panose="020B0502040204020203" pitchFamily="34" charset="0"/>
              </a:rPr>
              <a:t>Data Analysis using one-way between-groups multivariate analysis of covariance (MANCOVA) </a:t>
            </a:r>
          </a:p>
        </p:txBody>
      </p:sp>
    </p:spTree>
    <p:extLst>
      <p:ext uri="{BB962C8B-B14F-4D97-AF65-F5344CB8AC3E}">
        <p14:creationId xmlns:p14="http://schemas.microsoft.com/office/powerpoint/2010/main" val="3737606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7827A5-1FF1-8385-0A09-C10C3C09C739}"/>
              </a:ext>
            </a:extLst>
          </p:cNvPr>
          <p:cNvSpPr>
            <a:spLocks noGrp="1"/>
          </p:cNvSpPr>
          <p:nvPr>
            <p:ph type="title"/>
          </p:nvPr>
        </p:nvSpPr>
        <p:spPr>
          <a:xfrm>
            <a:off x="686834" y="1153572"/>
            <a:ext cx="3200400" cy="4461163"/>
          </a:xfrm>
        </p:spPr>
        <p:txBody>
          <a:bodyPr>
            <a:normAutofit/>
          </a:bodyPr>
          <a:lstStyle/>
          <a:p>
            <a:r>
              <a:rPr lang="en-US">
                <a:solidFill>
                  <a:srgbClr val="FFFFFF"/>
                </a:solidFill>
                <a:latin typeface="Bahnschrift" panose="020B0502040204020203" pitchFamily="34" charset="0"/>
              </a:rPr>
              <a:t>Results – Hypothesis 1</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BAD807D-113C-4DF9-A6D8-5FCBF69701B6}"/>
              </a:ext>
            </a:extLst>
          </p:cNvPr>
          <p:cNvSpPr>
            <a:spLocks noGrp="1"/>
          </p:cNvSpPr>
          <p:nvPr>
            <p:ph idx="1"/>
          </p:nvPr>
        </p:nvSpPr>
        <p:spPr>
          <a:xfrm>
            <a:off x="4447308" y="591344"/>
            <a:ext cx="6906491" cy="5585619"/>
          </a:xfrm>
        </p:spPr>
        <p:txBody>
          <a:bodyPr anchor="ctr">
            <a:normAutofit/>
          </a:bodyPr>
          <a:lstStyle/>
          <a:p>
            <a:r>
              <a:rPr lang="en-CA">
                <a:latin typeface="Bahnschrift" panose="020B0502040204020203" pitchFamily="34" charset="0"/>
              </a:rPr>
              <a:t>T</a:t>
            </a:r>
            <a:r>
              <a:rPr lang="en-CA">
                <a:effectLst/>
                <a:latin typeface="Bahnschrift" panose="020B0502040204020203" pitchFamily="34" charset="0"/>
              </a:rPr>
              <a:t>he SSW group reported lower learning difficulty compared with the non-SSW group and that the difference was statistically significant. SSW intervention accounted for a 2.3% decrease in the perception of learning difficulty for students in the SSW group. </a:t>
            </a:r>
          </a:p>
          <a:p>
            <a:endParaRPr lang="en-CA">
              <a:effectLst/>
              <a:latin typeface="Bahnschrift" panose="020B0502040204020203" pitchFamily="34" charset="0"/>
            </a:endParaRPr>
          </a:p>
          <a:p>
            <a:endParaRPr lang="en-CA" dirty="0">
              <a:latin typeface="Bahnschrift" panose="020B0502040204020203" pitchFamily="34" charset="0"/>
            </a:endParaRPr>
          </a:p>
          <a:p>
            <a:endParaRPr lang="en-US" dirty="0">
              <a:latin typeface="Bahnschrift" panose="020B0502040204020203" pitchFamily="34" charset="0"/>
            </a:endParaRPr>
          </a:p>
        </p:txBody>
      </p:sp>
    </p:spTree>
    <p:extLst>
      <p:ext uri="{BB962C8B-B14F-4D97-AF65-F5344CB8AC3E}">
        <p14:creationId xmlns:p14="http://schemas.microsoft.com/office/powerpoint/2010/main" val="1066798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D79FD5-F5BC-97A4-5258-918DA0DF71CF}"/>
              </a:ext>
            </a:extLst>
          </p:cNvPr>
          <p:cNvSpPr>
            <a:spLocks noGrp="1"/>
          </p:cNvSpPr>
          <p:nvPr>
            <p:ph type="title"/>
          </p:nvPr>
        </p:nvSpPr>
        <p:spPr>
          <a:xfrm>
            <a:off x="686834" y="1153572"/>
            <a:ext cx="3200400" cy="4461163"/>
          </a:xfrm>
        </p:spPr>
        <p:txBody>
          <a:bodyPr>
            <a:normAutofit/>
          </a:bodyPr>
          <a:lstStyle/>
          <a:p>
            <a:r>
              <a:rPr lang="en-US">
                <a:solidFill>
                  <a:srgbClr val="FFFFFF"/>
                </a:solidFill>
                <a:latin typeface="Bahnschrift" panose="020B0502040204020203" pitchFamily="34" charset="0"/>
              </a:rPr>
              <a:t>Results – Hypothesis 2</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6AFC0AD-6091-1F6C-84CC-23E3E719DF6F}"/>
              </a:ext>
            </a:extLst>
          </p:cNvPr>
          <p:cNvSpPr>
            <a:spLocks noGrp="1"/>
          </p:cNvSpPr>
          <p:nvPr>
            <p:ph idx="1"/>
          </p:nvPr>
        </p:nvSpPr>
        <p:spPr>
          <a:xfrm>
            <a:off x="4447308" y="591344"/>
            <a:ext cx="6906491" cy="5585619"/>
          </a:xfrm>
        </p:spPr>
        <p:txBody>
          <a:bodyPr anchor="ctr">
            <a:noAutofit/>
          </a:bodyPr>
          <a:lstStyle/>
          <a:p>
            <a:r>
              <a:rPr lang="en-CA" sz="2400" dirty="0">
                <a:effectLst/>
                <a:latin typeface="Bahnschrift" panose="020B0502040204020203" pitchFamily="34" charset="0"/>
              </a:rPr>
              <a:t>The SSW group performed higher on gaining overall knowledge, retention, knowledge transfer, and structural knowledge test compared with the non-SSW group, and the difference was statistically significant. </a:t>
            </a:r>
          </a:p>
          <a:p>
            <a:r>
              <a:rPr lang="en-CA" sz="2400" dirty="0">
                <a:effectLst/>
                <a:latin typeface="Bahnschrift" panose="020B0502040204020203" pitchFamily="34" charset="0"/>
              </a:rPr>
              <a:t>The SSW intervention accounted for a </a:t>
            </a:r>
          </a:p>
          <a:p>
            <a:pPr lvl="1"/>
            <a:r>
              <a:rPr lang="en-CA" dirty="0">
                <a:effectLst/>
                <a:latin typeface="Bahnschrift" panose="020B0502040204020203" pitchFamily="34" charset="0"/>
              </a:rPr>
              <a:t>3.1% improvement in the overall knowledge acquisition, </a:t>
            </a:r>
          </a:p>
          <a:p>
            <a:pPr lvl="1"/>
            <a:r>
              <a:rPr lang="en-CA" dirty="0">
                <a:effectLst/>
                <a:latin typeface="Bahnschrift" panose="020B0502040204020203" pitchFamily="34" charset="0"/>
              </a:rPr>
              <a:t>3.2% improvement effect in knowledge retention, </a:t>
            </a:r>
          </a:p>
          <a:p>
            <a:pPr lvl="1"/>
            <a:r>
              <a:rPr lang="en-CA" dirty="0">
                <a:effectLst/>
                <a:latin typeface="Bahnschrift" panose="020B0502040204020203" pitchFamily="34" charset="0"/>
              </a:rPr>
              <a:t>8% improvement in knowledge transfer, and </a:t>
            </a:r>
          </a:p>
          <a:p>
            <a:pPr lvl="1"/>
            <a:r>
              <a:rPr lang="en-CA" dirty="0">
                <a:effectLst/>
                <a:latin typeface="Bahnschrift" panose="020B0502040204020203" pitchFamily="34" charset="0"/>
              </a:rPr>
              <a:t>6.2% improvement in structural knowledge acquisition </a:t>
            </a:r>
          </a:p>
          <a:p>
            <a:pPr marL="457200" lvl="1" indent="0">
              <a:buNone/>
            </a:pPr>
            <a:r>
              <a:rPr lang="en-CA" dirty="0">
                <a:effectLst/>
                <a:latin typeface="Bahnschrift" panose="020B0502040204020203" pitchFamily="34" charset="0"/>
              </a:rPr>
              <a:t>for the participants in the SSW group. </a:t>
            </a:r>
            <a:endParaRPr lang="en-CA" dirty="0">
              <a:latin typeface="Bahnschrift" panose="020B0502040204020203" pitchFamily="34" charset="0"/>
            </a:endParaRPr>
          </a:p>
        </p:txBody>
      </p:sp>
    </p:spTree>
    <p:extLst>
      <p:ext uri="{BB962C8B-B14F-4D97-AF65-F5344CB8AC3E}">
        <p14:creationId xmlns:p14="http://schemas.microsoft.com/office/powerpoint/2010/main" val="3493344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D30CBA-6ACA-BC91-58B0-9711C7404F0E}"/>
              </a:ext>
            </a:extLst>
          </p:cNvPr>
          <p:cNvSpPr>
            <a:spLocks noGrp="1"/>
          </p:cNvSpPr>
          <p:nvPr>
            <p:ph type="title"/>
          </p:nvPr>
        </p:nvSpPr>
        <p:spPr>
          <a:xfrm>
            <a:off x="686834" y="1153572"/>
            <a:ext cx="3200400" cy="4461163"/>
          </a:xfrm>
        </p:spPr>
        <p:txBody>
          <a:bodyPr>
            <a:normAutofit/>
          </a:bodyPr>
          <a:lstStyle/>
          <a:p>
            <a:r>
              <a:rPr lang="en-US" dirty="0">
                <a:solidFill>
                  <a:srgbClr val="FFFFFF"/>
                </a:solidFill>
                <a:latin typeface="Bahnschrift" panose="020B0502040204020203" pitchFamily="34" charset="0"/>
              </a:rPr>
              <a:t>Discussion and Critique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138DD24-E38C-F4B7-CCA8-3FD3B7139DA3}"/>
              </a:ext>
            </a:extLst>
          </p:cNvPr>
          <p:cNvSpPr>
            <a:spLocks noGrp="1"/>
          </p:cNvSpPr>
          <p:nvPr>
            <p:ph idx="1"/>
          </p:nvPr>
        </p:nvSpPr>
        <p:spPr>
          <a:xfrm>
            <a:off x="4447308" y="591344"/>
            <a:ext cx="6906491" cy="5585619"/>
          </a:xfrm>
        </p:spPr>
        <p:txBody>
          <a:bodyPr anchor="ctr">
            <a:normAutofit/>
          </a:bodyPr>
          <a:lstStyle/>
          <a:p>
            <a:r>
              <a:rPr lang="en-US" dirty="0">
                <a:latin typeface="Bahnschrift" panose="020B0502040204020203" pitchFamily="34" charset="0"/>
              </a:rPr>
              <a:t>Too short experience sample</a:t>
            </a:r>
          </a:p>
          <a:p>
            <a:r>
              <a:rPr lang="en-US" dirty="0">
                <a:latin typeface="Bahnschrift" panose="020B0502040204020203" pitchFamily="34" charset="0"/>
              </a:rPr>
              <a:t>Only one video</a:t>
            </a:r>
          </a:p>
          <a:p>
            <a:r>
              <a:rPr lang="en-US" dirty="0">
                <a:latin typeface="Bahnschrift" panose="020B0502040204020203" pitchFamily="34" charset="0"/>
              </a:rPr>
              <a:t>Entomology context</a:t>
            </a:r>
          </a:p>
          <a:p>
            <a:r>
              <a:rPr lang="en-US" dirty="0">
                <a:latin typeface="Bahnschrift" panose="020B0502040204020203" pitchFamily="34" charset="0"/>
              </a:rPr>
              <a:t>Unknown questionnaires</a:t>
            </a:r>
          </a:p>
          <a:p>
            <a:r>
              <a:rPr lang="en-US" dirty="0">
                <a:latin typeface="Bahnschrift" panose="020B0502040204020203" pitchFamily="34" charset="0"/>
              </a:rPr>
              <a:t>Twenty marks MCQ Design for assessment</a:t>
            </a:r>
          </a:p>
          <a:p>
            <a:r>
              <a:rPr lang="en-US" dirty="0">
                <a:latin typeface="Bahnschrift" panose="020B0502040204020203" pitchFamily="34" charset="0"/>
              </a:rPr>
              <a:t>Coin-toss assignment</a:t>
            </a:r>
          </a:p>
          <a:p>
            <a:r>
              <a:rPr lang="en-US" dirty="0">
                <a:latin typeface="Bahnschrift" panose="020B0502040204020203" pitchFamily="34" charset="0"/>
              </a:rPr>
              <a:t>Prior Knowledge misrelation</a:t>
            </a:r>
          </a:p>
          <a:p>
            <a:r>
              <a:rPr lang="en-US" dirty="0">
                <a:latin typeface="Bahnschrift" panose="020B0502040204020203" pitchFamily="34" charset="0"/>
              </a:rPr>
              <a:t>Citations</a:t>
            </a:r>
          </a:p>
          <a:p>
            <a:endParaRPr lang="en-US" dirty="0">
              <a:latin typeface="Bahnschrift" panose="020B0502040204020203" pitchFamily="34" charset="0"/>
            </a:endParaRPr>
          </a:p>
          <a:p>
            <a:endParaRPr lang="en-US" dirty="0">
              <a:latin typeface="Bahnschrift" panose="020B0502040204020203" pitchFamily="34" charset="0"/>
            </a:endParaRPr>
          </a:p>
        </p:txBody>
      </p:sp>
    </p:spTree>
    <p:extLst>
      <p:ext uri="{BB962C8B-B14F-4D97-AF65-F5344CB8AC3E}">
        <p14:creationId xmlns:p14="http://schemas.microsoft.com/office/powerpoint/2010/main" val="1144918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D2B783EE-0239-4717-BBEA-8C9EAC61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A690DD-8BD9-7FA5-7B9A-C47D63698028}"/>
              </a:ext>
            </a:extLst>
          </p:cNvPr>
          <p:cNvSpPr>
            <a:spLocks noGrp="1"/>
          </p:cNvSpPr>
          <p:nvPr>
            <p:ph type="title"/>
          </p:nvPr>
        </p:nvSpPr>
        <p:spPr>
          <a:xfrm>
            <a:off x="838201" y="345810"/>
            <a:ext cx="5120561" cy="1325563"/>
          </a:xfrm>
        </p:spPr>
        <p:txBody>
          <a:bodyPr>
            <a:normAutofit/>
          </a:bodyPr>
          <a:lstStyle/>
          <a:p>
            <a:r>
              <a:rPr lang="en-US" dirty="0">
                <a:latin typeface="Bahnschrift" panose="020B0502040204020203" pitchFamily="34" charset="0"/>
              </a:rPr>
              <a:t>Authors</a:t>
            </a:r>
          </a:p>
        </p:txBody>
      </p:sp>
      <p:sp>
        <p:nvSpPr>
          <p:cNvPr id="3" name="Content Placeholder 2">
            <a:extLst>
              <a:ext uri="{FF2B5EF4-FFF2-40B4-BE49-F238E27FC236}">
                <a16:creationId xmlns:a16="http://schemas.microsoft.com/office/drawing/2014/main" id="{6D118185-1516-9EDB-4DE7-3C7A674147ED}"/>
              </a:ext>
            </a:extLst>
          </p:cNvPr>
          <p:cNvSpPr>
            <a:spLocks noGrp="1"/>
          </p:cNvSpPr>
          <p:nvPr>
            <p:ph idx="1"/>
          </p:nvPr>
        </p:nvSpPr>
        <p:spPr>
          <a:xfrm>
            <a:off x="838201" y="1825625"/>
            <a:ext cx="5092194" cy="4351338"/>
          </a:xfrm>
        </p:spPr>
        <p:txBody>
          <a:bodyPr>
            <a:normAutofit/>
          </a:bodyPr>
          <a:lstStyle/>
          <a:p>
            <a:r>
              <a:rPr lang="en-CA" sz="2400" dirty="0" err="1">
                <a:effectLst/>
                <a:latin typeface="Bahnschrift" panose="020B0502040204020203" pitchFamily="34" charset="0"/>
              </a:rPr>
              <a:t>Pavlo</a:t>
            </a:r>
            <a:r>
              <a:rPr lang="en-CA" sz="2400" dirty="0">
                <a:effectLst/>
                <a:latin typeface="Bahnschrift" panose="020B0502040204020203" pitchFamily="34" charset="0"/>
              </a:rPr>
              <a:t> D. </a:t>
            </a:r>
            <a:r>
              <a:rPr lang="en-CA" sz="2400" dirty="0" err="1">
                <a:effectLst/>
                <a:latin typeface="Bahnschrift" panose="020B0502040204020203" pitchFamily="34" charset="0"/>
              </a:rPr>
              <a:t>Antonenko</a:t>
            </a:r>
            <a:br>
              <a:rPr lang="en-CA" sz="2400" dirty="0">
                <a:latin typeface="Bahnschrift" panose="020B0502040204020203" pitchFamily="34" charset="0"/>
              </a:rPr>
            </a:br>
            <a:r>
              <a:rPr lang="en-CA" sz="2400" dirty="0">
                <a:effectLst/>
                <a:latin typeface="Bahnschrift" panose="020B0502040204020203" pitchFamily="34" charset="0"/>
              </a:rPr>
              <a:t>Associate Professor, Director, Neuroscience Applications for Learning (</a:t>
            </a:r>
            <a:r>
              <a:rPr lang="en-CA" sz="2400" dirty="0" err="1">
                <a:effectLst/>
                <a:latin typeface="Bahnschrift" panose="020B0502040204020203" pitchFamily="34" charset="0"/>
              </a:rPr>
              <a:t>NeurAL</a:t>
            </a:r>
            <a:r>
              <a:rPr lang="en-CA" sz="2400" dirty="0">
                <a:effectLst/>
                <a:latin typeface="Bahnschrift" panose="020B0502040204020203" pitchFamily="34" charset="0"/>
              </a:rPr>
              <a:t>) Lab</a:t>
            </a:r>
            <a:br>
              <a:rPr lang="en-CA" sz="2400" dirty="0">
                <a:effectLst/>
                <a:latin typeface="Bahnschrift" panose="020B0502040204020203" pitchFamily="34" charset="0"/>
              </a:rPr>
            </a:br>
            <a:r>
              <a:rPr lang="en-CA" sz="2400" dirty="0">
                <a:effectLst/>
                <a:latin typeface="Bahnschrift" panose="020B0502040204020203" pitchFamily="34" charset="0"/>
              </a:rPr>
              <a:t>University of Florida</a:t>
            </a:r>
            <a:br>
              <a:rPr lang="en-CA" sz="2400" dirty="0">
                <a:effectLst/>
                <a:latin typeface="Bahnschrift" panose="020B0502040204020203" pitchFamily="34" charset="0"/>
              </a:rPr>
            </a:br>
            <a:r>
              <a:rPr lang="en-CA" sz="2400" dirty="0">
                <a:effectLst/>
                <a:latin typeface="Bahnschrift" panose="020B0502040204020203" pitchFamily="34" charset="0"/>
                <a:hlinkClick r:id="rId3"/>
              </a:rPr>
              <a:t>p.antonenko@coe.ufl.edu</a:t>
            </a:r>
            <a:r>
              <a:rPr lang="en-CA" sz="2400" dirty="0">
                <a:effectLst/>
                <a:latin typeface="Bahnschrift" panose="020B0502040204020203" pitchFamily="34" charset="0"/>
              </a:rPr>
              <a:t> </a:t>
            </a:r>
          </a:p>
          <a:p>
            <a:r>
              <a:rPr lang="en-CA" sz="2400" dirty="0">
                <a:effectLst/>
                <a:latin typeface="Bahnschrift" panose="020B0502040204020203" pitchFamily="34" charset="0"/>
              </a:rPr>
              <a:t>Mohamed Ibrahim</a:t>
            </a:r>
            <a:br>
              <a:rPr lang="en-CA" sz="2400" dirty="0">
                <a:effectLst/>
                <a:latin typeface="Bahnschrift" panose="020B0502040204020203" pitchFamily="34" charset="0"/>
              </a:rPr>
            </a:br>
            <a:r>
              <a:rPr lang="en-CA" sz="2400" dirty="0">
                <a:effectLst/>
                <a:latin typeface="Bahnschrift" panose="020B0502040204020203" pitchFamily="34" charset="0"/>
              </a:rPr>
              <a:t>Associate Professor</a:t>
            </a:r>
            <a:br>
              <a:rPr lang="en-CA" sz="2400" dirty="0">
                <a:effectLst/>
                <a:latin typeface="Bahnschrift" panose="020B0502040204020203" pitchFamily="34" charset="0"/>
              </a:rPr>
            </a:br>
            <a:r>
              <a:rPr lang="en-CA" sz="2400" dirty="0">
                <a:effectLst/>
                <a:latin typeface="Bahnschrift" panose="020B0502040204020203" pitchFamily="34" charset="0"/>
              </a:rPr>
              <a:t>Curriculum Instruction</a:t>
            </a:r>
            <a:br>
              <a:rPr lang="en-CA" sz="2400" dirty="0">
                <a:effectLst/>
                <a:latin typeface="Bahnschrift" panose="020B0502040204020203" pitchFamily="34" charset="0"/>
              </a:rPr>
            </a:br>
            <a:r>
              <a:rPr lang="en-CA" sz="2400" dirty="0">
                <a:effectLst/>
                <a:latin typeface="Bahnschrift" panose="020B0502040204020203" pitchFamily="34" charset="0"/>
              </a:rPr>
              <a:t>Arkansas </a:t>
            </a:r>
            <a:r>
              <a:rPr lang="en-CA" sz="2400" dirty="0">
                <a:latin typeface="Bahnschrift" panose="020B0502040204020203" pitchFamily="34" charset="0"/>
              </a:rPr>
              <a:t>T</a:t>
            </a:r>
            <a:r>
              <a:rPr lang="en-CA" sz="2400" dirty="0">
                <a:effectLst/>
                <a:latin typeface="Bahnschrift" panose="020B0502040204020203" pitchFamily="34" charset="0"/>
              </a:rPr>
              <a:t>ech University</a:t>
            </a:r>
            <a:br>
              <a:rPr lang="en-CA" sz="2400" dirty="0">
                <a:effectLst/>
                <a:latin typeface="Bahnschrift" panose="020B0502040204020203" pitchFamily="34" charset="0"/>
              </a:rPr>
            </a:br>
            <a:r>
              <a:rPr lang="en-CA" sz="2400" dirty="0">
                <a:effectLst/>
                <a:latin typeface="Bahnschrift" panose="020B0502040204020203" pitchFamily="34" charset="0"/>
                <a:hlinkClick r:id="rId4"/>
              </a:rPr>
              <a:t>mibrahim1@atu.edu</a:t>
            </a:r>
            <a:r>
              <a:rPr lang="en-CA" sz="2400" dirty="0">
                <a:effectLst/>
                <a:latin typeface="Bahnschrift" panose="020B0502040204020203" pitchFamily="34" charset="0"/>
              </a:rPr>
              <a:t> </a:t>
            </a:r>
            <a:endParaRPr lang="en-CA" sz="2400" dirty="0">
              <a:latin typeface="Bahnschrift" panose="020B0502040204020203" pitchFamily="34" charset="0"/>
            </a:endParaRPr>
          </a:p>
          <a:p>
            <a:endParaRPr lang="en-CA" sz="2400" dirty="0">
              <a:latin typeface="Bahnschrift" panose="020B0502040204020203" pitchFamily="34" charset="0"/>
            </a:endParaRPr>
          </a:p>
        </p:txBody>
      </p:sp>
      <p:sp>
        <p:nvSpPr>
          <p:cNvPr id="1035" name="Oval 1034">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1026" name="Picture 2" descr="Ibrahim">
            <a:extLst>
              <a:ext uri="{FF2B5EF4-FFF2-40B4-BE49-F238E27FC236}">
                <a16:creationId xmlns:a16="http://schemas.microsoft.com/office/drawing/2014/main" id="{282D3891-8C87-2FDE-E32D-F4AA1676C17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830" r="1" b="33997"/>
          <a:stretch/>
        </p:blipFill>
        <p:spPr bwMode="auto">
          <a:xfrm>
            <a:off x="7901259" y="2727729"/>
            <a:ext cx="4290741" cy="4130271"/>
          </a:xfrm>
          <a:custGeom>
            <a:avLst/>
            <a:gdLst/>
            <a:ahLst/>
            <a:cxnLst/>
            <a:rect l="l" t="t" r="r" b="b"/>
            <a:pathLst>
              <a:path w="4290741" h="4130271">
                <a:moveTo>
                  <a:pt x="2503809" y="0"/>
                </a:moveTo>
                <a:cubicBezTo>
                  <a:pt x="3157405" y="0"/>
                  <a:pt x="3752509" y="250434"/>
                  <a:pt x="4198398" y="660580"/>
                </a:cubicBezTo>
                <a:lnTo>
                  <a:pt x="4290741" y="751286"/>
                </a:lnTo>
                <a:lnTo>
                  <a:pt x="4290741" y="4130271"/>
                </a:lnTo>
                <a:lnTo>
                  <a:pt x="604508" y="4130271"/>
                </a:lnTo>
                <a:lnTo>
                  <a:pt x="461940" y="3953232"/>
                </a:lnTo>
                <a:cubicBezTo>
                  <a:pt x="171051" y="3544183"/>
                  <a:pt x="0" y="3043971"/>
                  <a:pt x="0" y="2503809"/>
                </a:cubicBezTo>
                <a:cubicBezTo>
                  <a:pt x="0" y="1120992"/>
                  <a:pt x="1120992" y="0"/>
                  <a:pt x="2503809" y="0"/>
                </a:cubicBezTo>
                <a:close/>
              </a:path>
            </a:pathLst>
          </a:custGeom>
          <a:noFill/>
          <a:extLst>
            <a:ext uri="{909E8E84-426E-40DD-AFC4-6F175D3DCCD1}">
              <a14:hiddenFill xmlns:a14="http://schemas.microsoft.com/office/drawing/2010/main">
                <a:solidFill>
                  <a:srgbClr val="FFFFFF"/>
                </a:solidFill>
              </a14:hiddenFill>
            </a:ext>
          </a:extLst>
        </p:spPr>
      </p:pic>
      <p:sp>
        <p:nvSpPr>
          <p:cNvPr id="1037" name="Arc 1036">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1028" name="Picture 4" descr="Pavlo (Pasha) Antonenko">
            <a:extLst>
              <a:ext uri="{FF2B5EF4-FFF2-40B4-BE49-F238E27FC236}">
                <a16:creationId xmlns:a16="http://schemas.microsoft.com/office/drawing/2014/main" id="{1157F5F2-836A-7F71-CC4F-DEDCF41A8F8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0957" r="6168" b="2"/>
          <a:stretch/>
        </p:blipFill>
        <p:spPr bwMode="auto">
          <a:xfrm>
            <a:off x="6261607" y="1"/>
            <a:ext cx="3519312" cy="3007909"/>
          </a:xfrm>
          <a:custGeom>
            <a:avLst/>
            <a:gdLst/>
            <a:ahLst/>
            <a:cxnLst/>
            <a:rect l="l" t="t" r="r" b="b"/>
            <a:pathLst>
              <a:path w="3519312" h="3007909">
                <a:moveTo>
                  <a:pt x="519780" y="0"/>
                </a:moveTo>
                <a:lnTo>
                  <a:pt x="2999532" y="0"/>
                </a:lnTo>
                <a:lnTo>
                  <a:pt x="3003921" y="3989"/>
                </a:lnTo>
                <a:cubicBezTo>
                  <a:pt x="3322356" y="322424"/>
                  <a:pt x="3519312" y="762338"/>
                  <a:pt x="3519312" y="1248253"/>
                </a:cubicBezTo>
                <a:cubicBezTo>
                  <a:pt x="3519312" y="2220084"/>
                  <a:pt x="2731487" y="3007909"/>
                  <a:pt x="1759656" y="3007909"/>
                </a:cubicBezTo>
                <a:cubicBezTo>
                  <a:pt x="787826" y="3007909"/>
                  <a:pt x="0" y="2220084"/>
                  <a:pt x="0" y="1248253"/>
                </a:cubicBezTo>
                <a:cubicBezTo>
                  <a:pt x="0" y="762338"/>
                  <a:pt x="196957" y="322424"/>
                  <a:pt x="515392" y="3989"/>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4424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83" name="Rectangle 2085">
            <a:extLst>
              <a:ext uri="{FF2B5EF4-FFF2-40B4-BE49-F238E27FC236}">
                <a16:creationId xmlns:a16="http://schemas.microsoft.com/office/drawing/2014/main" id="{D2B783EE-0239-4717-BBEA-8C9EAC61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57F26B-9815-39B6-E6B4-0F21A1090BD2}"/>
              </a:ext>
            </a:extLst>
          </p:cNvPr>
          <p:cNvSpPr>
            <a:spLocks noGrp="1"/>
          </p:cNvSpPr>
          <p:nvPr>
            <p:ph type="title"/>
          </p:nvPr>
        </p:nvSpPr>
        <p:spPr>
          <a:xfrm>
            <a:off x="838201" y="345810"/>
            <a:ext cx="5120561" cy="1325563"/>
          </a:xfrm>
        </p:spPr>
        <p:txBody>
          <a:bodyPr>
            <a:normAutofit/>
          </a:bodyPr>
          <a:lstStyle/>
          <a:p>
            <a:r>
              <a:rPr lang="en-US" dirty="0">
                <a:latin typeface="Bahnschrift" panose="020B0502040204020203" pitchFamily="34" charset="0"/>
              </a:rPr>
              <a:t>Authors</a:t>
            </a:r>
          </a:p>
        </p:txBody>
      </p:sp>
      <p:sp>
        <p:nvSpPr>
          <p:cNvPr id="3" name="Content Placeholder 2">
            <a:extLst>
              <a:ext uri="{FF2B5EF4-FFF2-40B4-BE49-F238E27FC236}">
                <a16:creationId xmlns:a16="http://schemas.microsoft.com/office/drawing/2014/main" id="{9B30712E-0DCB-D10E-A750-BAE7F95BDB58}"/>
              </a:ext>
            </a:extLst>
          </p:cNvPr>
          <p:cNvSpPr>
            <a:spLocks noGrp="1"/>
          </p:cNvSpPr>
          <p:nvPr>
            <p:ph idx="1"/>
          </p:nvPr>
        </p:nvSpPr>
        <p:spPr>
          <a:xfrm>
            <a:off x="838201" y="1825625"/>
            <a:ext cx="5092194" cy="4351338"/>
          </a:xfrm>
        </p:spPr>
        <p:txBody>
          <a:bodyPr>
            <a:normAutofit/>
          </a:bodyPr>
          <a:lstStyle/>
          <a:p>
            <a:r>
              <a:rPr lang="en-CA" sz="2600">
                <a:effectLst/>
                <a:latin typeface="Bahnschrift" panose="020B0502040204020203" pitchFamily="34" charset="0"/>
              </a:rPr>
              <a:t>Carmen M. Greenwood</a:t>
            </a:r>
            <a:br>
              <a:rPr lang="en-CA" sz="2600">
                <a:effectLst/>
                <a:latin typeface="Bahnschrift" panose="020B0502040204020203" pitchFamily="34" charset="0"/>
              </a:rPr>
            </a:br>
            <a:r>
              <a:rPr lang="en-CA" sz="2600">
                <a:effectLst/>
                <a:latin typeface="Bahnschrift" panose="020B0502040204020203" pitchFamily="34" charset="0"/>
              </a:rPr>
              <a:t>Dept. of Fisheries, Wildlife and Environmental Studies</a:t>
            </a:r>
            <a:br>
              <a:rPr lang="en-CA" sz="2600">
                <a:effectLst/>
                <a:latin typeface="Bahnschrift" panose="020B0502040204020203" pitchFamily="34" charset="0"/>
              </a:rPr>
            </a:br>
            <a:r>
              <a:rPr lang="en-CA" sz="2600">
                <a:effectLst/>
                <a:latin typeface="Bahnschrift" panose="020B0502040204020203" pitchFamily="34" charset="0"/>
              </a:rPr>
              <a:t>SUNY Cobleskill</a:t>
            </a:r>
            <a:br>
              <a:rPr lang="en-CA" sz="2600">
                <a:effectLst/>
                <a:latin typeface="Bahnschrift" panose="020B0502040204020203" pitchFamily="34" charset="0"/>
              </a:rPr>
            </a:br>
            <a:r>
              <a:rPr lang="en-CA" sz="2600">
                <a:effectLst/>
                <a:latin typeface="Bahnschrift" panose="020B0502040204020203" pitchFamily="34" charset="0"/>
                <a:hlinkClick r:id="rId3"/>
              </a:rPr>
              <a:t>greenwcm@cobleskill.edu</a:t>
            </a:r>
            <a:r>
              <a:rPr lang="en-CA" sz="2600">
                <a:latin typeface="Bahnschrift" panose="020B0502040204020203" pitchFamily="34" charset="0"/>
              </a:rPr>
              <a:t> </a:t>
            </a:r>
            <a:r>
              <a:rPr lang="en-CA" sz="2600">
                <a:effectLst/>
                <a:latin typeface="Bahnschrift" panose="020B0502040204020203" pitchFamily="34" charset="0"/>
              </a:rPr>
              <a:t>  </a:t>
            </a:r>
            <a:endParaRPr lang="en-CA" sz="2600">
              <a:latin typeface="Bahnschrift" panose="020B0502040204020203" pitchFamily="34" charset="0"/>
            </a:endParaRPr>
          </a:p>
          <a:p>
            <a:r>
              <a:rPr lang="en-CA" sz="2600">
                <a:effectLst/>
                <a:latin typeface="Bahnschrift" panose="020B0502040204020203" pitchFamily="34" charset="0"/>
              </a:rPr>
              <a:t>Denna Wheeler</a:t>
            </a:r>
            <a:br>
              <a:rPr lang="en-CA" sz="2600">
                <a:effectLst/>
                <a:latin typeface="Bahnschrift" panose="020B0502040204020203" pitchFamily="34" charset="0"/>
              </a:rPr>
            </a:br>
            <a:r>
              <a:rPr lang="en-CA" sz="2600">
                <a:effectLst/>
                <a:latin typeface="Bahnschrift" panose="020B0502040204020203" pitchFamily="34" charset="0"/>
              </a:rPr>
              <a:t>Clinical Associate Professor and Director of Rural Research and Evaluation</a:t>
            </a:r>
            <a:br>
              <a:rPr lang="en-CA" sz="2600">
                <a:latin typeface="Bahnschrift" panose="020B0502040204020203" pitchFamily="34" charset="0"/>
              </a:rPr>
            </a:br>
            <a:r>
              <a:rPr lang="en-CA" sz="2600">
                <a:latin typeface="Bahnschrift" panose="020B0502040204020203" pitchFamily="34" charset="0"/>
              </a:rPr>
              <a:t>Oklahoma State University</a:t>
            </a:r>
            <a:br>
              <a:rPr lang="en-CA" sz="2600">
                <a:latin typeface="Bahnschrift" panose="020B0502040204020203" pitchFamily="34" charset="0"/>
              </a:rPr>
            </a:br>
            <a:r>
              <a:rPr lang="en-CA" sz="2600">
                <a:latin typeface="Bahnschrift" panose="020B0502040204020203" pitchFamily="34" charset="0"/>
                <a:hlinkClick r:id="rId4"/>
              </a:rPr>
              <a:t>denna.wheeler@okstate.edu</a:t>
            </a:r>
            <a:r>
              <a:rPr lang="en-CA" sz="2600">
                <a:latin typeface="Bahnschrift" panose="020B0502040204020203" pitchFamily="34" charset="0"/>
              </a:rPr>
              <a:t> </a:t>
            </a:r>
            <a:endParaRPr lang="en-CA" sz="2600">
              <a:effectLst/>
              <a:latin typeface="Bahnschrift" panose="020B0502040204020203" pitchFamily="34" charset="0"/>
            </a:endParaRPr>
          </a:p>
          <a:p>
            <a:endParaRPr lang="en-US" sz="2600"/>
          </a:p>
        </p:txBody>
      </p:sp>
      <p:sp>
        <p:nvSpPr>
          <p:cNvPr id="2084" name="Oval 2087">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2054" name="Picture 6" descr="Denna Wheeler">
            <a:extLst>
              <a:ext uri="{FF2B5EF4-FFF2-40B4-BE49-F238E27FC236}">
                <a16:creationId xmlns:a16="http://schemas.microsoft.com/office/drawing/2014/main" id="{B5D970A7-9096-482D-9DB0-4A11010C3D8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1" b="3741"/>
          <a:stretch/>
        </p:blipFill>
        <p:spPr bwMode="auto">
          <a:xfrm>
            <a:off x="7901259" y="2727729"/>
            <a:ext cx="4290741" cy="4130271"/>
          </a:xfrm>
          <a:custGeom>
            <a:avLst/>
            <a:gdLst/>
            <a:ahLst/>
            <a:cxnLst/>
            <a:rect l="l" t="t" r="r" b="b"/>
            <a:pathLst>
              <a:path w="4290741" h="4130271">
                <a:moveTo>
                  <a:pt x="2503809" y="0"/>
                </a:moveTo>
                <a:cubicBezTo>
                  <a:pt x="3157405" y="0"/>
                  <a:pt x="3752509" y="250434"/>
                  <a:pt x="4198398" y="660580"/>
                </a:cubicBezTo>
                <a:lnTo>
                  <a:pt x="4290741" y="751286"/>
                </a:lnTo>
                <a:lnTo>
                  <a:pt x="4290741" y="4130271"/>
                </a:lnTo>
                <a:lnTo>
                  <a:pt x="604508" y="4130271"/>
                </a:lnTo>
                <a:lnTo>
                  <a:pt x="461940" y="3953232"/>
                </a:lnTo>
                <a:cubicBezTo>
                  <a:pt x="171051" y="3544183"/>
                  <a:pt x="0" y="3043971"/>
                  <a:pt x="0" y="2503809"/>
                </a:cubicBezTo>
                <a:cubicBezTo>
                  <a:pt x="0" y="1120992"/>
                  <a:pt x="1120992" y="0"/>
                  <a:pt x="2503809" y="0"/>
                </a:cubicBezTo>
                <a:close/>
              </a:path>
            </a:pathLst>
          </a:custGeom>
          <a:noFill/>
          <a:extLst>
            <a:ext uri="{909E8E84-426E-40DD-AFC4-6F175D3DCCD1}">
              <a14:hiddenFill xmlns:a14="http://schemas.microsoft.com/office/drawing/2010/main">
                <a:solidFill>
                  <a:srgbClr val="FFFFFF"/>
                </a:solidFill>
              </a14:hiddenFill>
            </a:ext>
          </a:extLst>
        </p:spPr>
      </p:pic>
      <p:sp>
        <p:nvSpPr>
          <p:cNvPr id="2085" name="Arc 2089">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2060" name="Picture 12" descr="Carmen Greenwood">
            <a:extLst>
              <a:ext uri="{FF2B5EF4-FFF2-40B4-BE49-F238E27FC236}">
                <a16:creationId xmlns:a16="http://schemas.microsoft.com/office/drawing/2014/main" id="{77ACB1DF-8642-BC54-5A16-B089D2FC11E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12250" b="1"/>
          <a:stretch/>
        </p:blipFill>
        <p:spPr bwMode="auto">
          <a:xfrm>
            <a:off x="6261607" y="1"/>
            <a:ext cx="3519312" cy="3007909"/>
          </a:xfrm>
          <a:custGeom>
            <a:avLst/>
            <a:gdLst/>
            <a:ahLst/>
            <a:cxnLst/>
            <a:rect l="l" t="t" r="r" b="b"/>
            <a:pathLst>
              <a:path w="3519312" h="3007909">
                <a:moveTo>
                  <a:pt x="519780" y="0"/>
                </a:moveTo>
                <a:lnTo>
                  <a:pt x="2999532" y="0"/>
                </a:lnTo>
                <a:lnTo>
                  <a:pt x="3003921" y="3989"/>
                </a:lnTo>
                <a:cubicBezTo>
                  <a:pt x="3322356" y="322424"/>
                  <a:pt x="3519312" y="762338"/>
                  <a:pt x="3519312" y="1248253"/>
                </a:cubicBezTo>
                <a:cubicBezTo>
                  <a:pt x="3519312" y="2220084"/>
                  <a:pt x="2731487" y="3007909"/>
                  <a:pt x="1759656" y="3007909"/>
                </a:cubicBezTo>
                <a:cubicBezTo>
                  <a:pt x="787826" y="3007909"/>
                  <a:pt x="0" y="2220084"/>
                  <a:pt x="0" y="1248253"/>
                </a:cubicBezTo>
                <a:cubicBezTo>
                  <a:pt x="0" y="762338"/>
                  <a:pt x="196957" y="322424"/>
                  <a:pt x="515392" y="3989"/>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6727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94" name="Rectangle 3093">
            <a:extLst>
              <a:ext uri="{FF2B5EF4-FFF2-40B4-BE49-F238E27FC236}">
                <a16:creationId xmlns:a16="http://schemas.microsoft.com/office/drawing/2014/main" id="{D2B783EE-0239-4717-BBEA-8C9EAC61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D67356-8EEF-3F01-36E6-CF41510404C0}"/>
              </a:ext>
            </a:extLst>
          </p:cNvPr>
          <p:cNvSpPr>
            <a:spLocks noGrp="1"/>
          </p:cNvSpPr>
          <p:nvPr>
            <p:ph type="title"/>
          </p:nvPr>
        </p:nvSpPr>
        <p:spPr>
          <a:xfrm>
            <a:off x="838201" y="345810"/>
            <a:ext cx="5120561" cy="1325563"/>
          </a:xfrm>
        </p:spPr>
        <p:txBody>
          <a:bodyPr>
            <a:normAutofit/>
          </a:bodyPr>
          <a:lstStyle/>
          <a:p>
            <a:r>
              <a:rPr lang="en-US" dirty="0">
                <a:latin typeface="Bahnschrift" panose="020B0502040204020203" pitchFamily="34" charset="0"/>
              </a:rPr>
              <a:t>Introduction</a:t>
            </a:r>
          </a:p>
        </p:txBody>
      </p:sp>
      <p:sp>
        <p:nvSpPr>
          <p:cNvPr id="3" name="Content Placeholder 2">
            <a:extLst>
              <a:ext uri="{FF2B5EF4-FFF2-40B4-BE49-F238E27FC236}">
                <a16:creationId xmlns:a16="http://schemas.microsoft.com/office/drawing/2014/main" id="{0DBD6CEB-7610-F259-B372-73EC3526BCA8}"/>
              </a:ext>
            </a:extLst>
          </p:cNvPr>
          <p:cNvSpPr>
            <a:spLocks noGrp="1"/>
          </p:cNvSpPr>
          <p:nvPr>
            <p:ph idx="1"/>
          </p:nvPr>
        </p:nvSpPr>
        <p:spPr>
          <a:xfrm>
            <a:off x="838201" y="1825625"/>
            <a:ext cx="5092194" cy="4351338"/>
          </a:xfrm>
        </p:spPr>
        <p:txBody>
          <a:bodyPr>
            <a:noAutofit/>
          </a:bodyPr>
          <a:lstStyle/>
          <a:p>
            <a:r>
              <a:rPr lang="en-CA" sz="2400" dirty="0">
                <a:latin typeface="Bahnschrift" panose="020B0502040204020203" pitchFamily="34" charset="0"/>
              </a:rPr>
              <a:t>V</a:t>
            </a:r>
            <a:r>
              <a:rPr lang="en-CA" sz="2400" dirty="0">
                <a:effectLst/>
                <a:latin typeface="Bahnschrift" panose="020B0502040204020203" pitchFamily="34" charset="0"/>
              </a:rPr>
              <a:t>ideos may require higher levels of cognitive processing. </a:t>
            </a:r>
          </a:p>
          <a:p>
            <a:r>
              <a:rPr lang="en-CA" sz="2400" dirty="0">
                <a:latin typeface="Bahnschrift" panose="020B0502040204020203" pitchFamily="34" charset="0"/>
              </a:rPr>
              <a:t>A</a:t>
            </a:r>
            <a:r>
              <a:rPr lang="en-CA" sz="2400" dirty="0">
                <a:effectLst/>
                <a:latin typeface="Bahnschrift" panose="020B0502040204020203" pitchFamily="34" charset="0"/>
              </a:rPr>
              <a:t> key challenge is to direct learners’ attention to relevant information. </a:t>
            </a:r>
            <a:endParaRPr lang="en-CA" sz="2400" dirty="0">
              <a:latin typeface="Bahnschrift" panose="020B0502040204020203" pitchFamily="34" charset="0"/>
            </a:endParaRPr>
          </a:p>
          <a:p>
            <a:r>
              <a:rPr lang="en-CA" sz="2400" dirty="0">
                <a:effectLst/>
                <a:latin typeface="Bahnschrift" panose="020B0502040204020203" pitchFamily="34" charset="0"/>
              </a:rPr>
              <a:t>This study examined the effects of three multimedia design principles (SSW) on undergraduate students’ learning outcomes and perceived learning difficulty in the context of learning </a:t>
            </a:r>
            <a:r>
              <a:rPr lang="en-CA" sz="2400" b="1" dirty="0">
                <a:effectLst/>
                <a:latin typeface="Bahnschrift" panose="020B0502040204020203" pitchFamily="34" charset="0"/>
              </a:rPr>
              <a:t>entomology</a:t>
            </a:r>
            <a:r>
              <a:rPr lang="en-CA" sz="2400" dirty="0">
                <a:effectLst/>
                <a:latin typeface="Bahnschrift" panose="020B0502040204020203" pitchFamily="34" charset="0"/>
              </a:rPr>
              <a:t> from an educational video</a:t>
            </a:r>
            <a:endParaRPr lang="en-CA" sz="2400" dirty="0">
              <a:latin typeface="Bahnschrift" panose="020B0502040204020203" pitchFamily="34" charset="0"/>
            </a:endParaRPr>
          </a:p>
          <a:p>
            <a:pPr marL="0" indent="0">
              <a:buNone/>
            </a:pPr>
            <a:endParaRPr lang="en-CA" sz="2400" dirty="0">
              <a:latin typeface="Bahnschrift" panose="020B0502040204020203" pitchFamily="34" charset="0"/>
            </a:endParaRPr>
          </a:p>
          <a:p>
            <a:endParaRPr lang="en-US" sz="2400" dirty="0">
              <a:latin typeface="Bahnschrift" panose="020B0502040204020203" pitchFamily="34" charset="0"/>
            </a:endParaRPr>
          </a:p>
        </p:txBody>
      </p:sp>
      <p:sp>
        <p:nvSpPr>
          <p:cNvPr id="3096" name="Oval 3095">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3078" name="Picture 6" descr="Western Honey Bee Insect Drawing Line Art Cc0 - Transparent Background  Vintage Bee Clipart, HD Png Download , Transparent Png Image - PNGitem">
            <a:extLst>
              <a:ext uri="{FF2B5EF4-FFF2-40B4-BE49-F238E27FC236}">
                <a16:creationId xmlns:a16="http://schemas.microsoft.com/office/drawing/2014/main" id="{3FCE6787-4284-7505-328B-F4058157566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46" r="5317" b="1"/>
          <a:stretch/>
        </p:blipFill>
        <p:spPr bwMode="auto">
          <a:xfrm>
            <a:off x="7901259" y="2727729"/>
            <a:ext cx="4290741" cy="4130271"/>
          </a:xfrm>
          <a:custGeom>
            <a:avLst/>
            <a:gdLst/>
            <a:ahLst/>
            <a:cxnLst/>
            <a:rect l="l" t="t" r="r" b="b"/>
            <a:pathLst>
              <a:path w="4290741" h="4130271">
                <a:moveTo>
                  <a:pt x="2503809" y="0"/>
                </a:moveTo>
                <a:cubicBezTo>
                  <a:pt x="3157405" y="0"/>
                  <a:pt x="3752509" y="250434"/>
                  <a:pt x="4198398" y="660580"/>
                </a:cubicBezTo>
                <a:lnTo>
                  <a:pt x="4290741" y="751286"/>
                </a:lnTo>
                <a:lnTo>
                  <a:pt x="4290741" y="4130271"/>
                </a:lnTo>
                <a:lnTo>
                  <a:pt x="604508" y="4130271"/>
                </a:lnTo>
                <a:lnTo>
                  <a:pt x="461940" y="3953232"/>
                </a:lnTo>
                <a:cubicBezTo>
                  <a:pt x="171051" y="3544183"/>
                  <a:pt x="0" y="3043971"/>
                  <a:pt x="0" y="2503809"/>
                </a:cubicBezTo>
                <a:cubicBezTo>
                  <a:pt x="0" y="1120992"/>
                  <a:pt x="1120992" y="0"/>
                  <a:pt x="2503809" y="0"/>
                </a:cubicBezTo>
                <a:close/>
              </a:path>
            </a:pathLst>
          </a:custGeom>
          <a:noFill/>
          <a:extLst>
            <a:ext uri="{909E8E84-426E-40DD-AFC4-6F175D3DCCD1}">
              <a14:hiddenFill xmlns:a14="http://schemas.microsoft.com/office/drawing/2010/main">
                <a:solidFill>
                  <a:srgbClr val="FFFFFF"/>
                </a:solidFill>
              </a14:hiddenFill>
            </a:ext>
          </a:extLst>
        </p:spPr>
      </p:pic>
      <p:sp>
        <p:nvSpPr>
          <p:cNvPr id="3098" name="Arc 3097">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1028" name="Picture 4" descr="Video camera sketch isolated on white background, hand-drawn in retro  style. Vector sketch Stock Vector Image &amp; Art - Alamy">
            <a:extLst>
              <a:ext uri="{FF2B5EF4-FFF2-40B4-BE49-F238E27FC236}">
                <a16:creationId xmlns:a16="http://schemas.microsoft.com/office/drawing/2014/main" id="{966E01BF-16F6-DA8E-9D7C-33326BD1757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6372" r="2" b="9870"/>
          <a:stretch/>
        </p:blipFill>
        <p:spPr bwMode="auto">
          <a:xfrm>
            <a:off x="6261607" y="1"/>
            <a:ext cx="3519312" cy="3007909"/>
          </a:xfrm>
          <a:custGeom>
            <a:avLst/>
            <a:gdLst/>
            <a:ahLst/>
            <a:cxnLst/>
            <a:rect l="l" t="t" r="r" b="b"/>
            <a:pathLst>
              <a:path w="3519312" h="3007909">
                <a:moveTo>
                  <a:pt x="519780" y="0"/>
                </a:moveTo>
                <a:lnTo>
                  <a:pt x="2999532" y="0"/>
                </a:lnTo>
                <a:lnTo>
                  <a:pt x="3003921" y="3989"/>
                </a:lnTo>
                <a:cubicBezTo>
                  <a:pt x="3322356" y="322424"/>
                  <a:pt x="3519312" y="762338"/>
                  <a:pt x="3519312" y="1248253"/>
                </a:cubicBezTo>
                <a:cubicBezTo>
                  <a:pt x="3519312" y="2220084"/>
                  <a:pt x="2731487" y="3007909"/>
                  <a:pt x="1759656" y="3007909"/>
                </a:cubicBezTo>
                <a:cubicBezTo>
                  <a:pt x="787826" y="3007909"/>
                  <a:pt x="0" y="2220084"/>
                  <a:pt x="0" y="1248253"/>
                </a:cubicBezTo>
                <a:cubicBezTo>
                  <a:pt x="0" y="762338"/>
                  <a:pt x="196957" y="322424"/>
                  <a:pt x="515392" y="3989"/>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3971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C22865-9A88-A9F8-60D7-A5016A05CABA}"/>
              </a:ext>
            </a:extLst>
          </p:cNvPr>
          <p:cNvSpPr>
            <a:spLocks noGrp="1"/>
          </p:cNvSpPr>
          <p:nvPr>
            <p:ph type="title"/>
          </p:nvPr>
        </p:nvSpPr>
        <p:spPr>
          <a:xfrm>
            <a:off x="686834" y="1153572"/>
            <a:ext cx="3200400" cy="4461163"/>
          </a:xfrm>
        </p:spPr>
        <p:txBody>
          <a:bodyPr>
            <a:normAutofit/>
          </a:bodyPr>
          <a:lstStyle/>
          <a:p>
            <a:r>
              <a:rPr lang="en-US" sz="4100">
                <a:solidFill>
                  <a:srgbClr val="FFFFFF"/>
                </a:solidFill>
                <a:latin typeface="Bahnschrift" panose="020B0502040204020203" pitchFamily="34" charset="0"/>
              </a:rPr>
              <a:t>Introduction – The five assumptions</a:t>
            </a:r>
          </a:p>
        </p:txBody>
      </p:sp>
      <p:sp>
        <p:nvSpPr>
          <p:cNvPr id="36" name="Arc 3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7" name="Content Placeholder 2">
            <a:extLst>
              <a:ext uri="{FF2B5EF4-FFF2-40B4-BE49-F238E27FC236}">
                <a16:creationId xmlns:a16="http://schemas.microsoft.com/office/drawing/2014/main" id="{D9FAEB5B-4C71-C4CC-3E28-85992B08FAE9}"/>
              </a:ext>
            </a:extLst>
          </p:cNvPr>
          <p:cNvSpPr>
            <a:spLocks noGrp="1"/>
          </p:cNvSpPr>
          <p:nvPr>
            <p:ph idx="1"/>
          </p:nvPr>
        </p:nvSpPr>
        <p:spPr>
          <a:xfrm>
            <a:off x="4447308" y="591344"/>
            <a:ext cx="6906491" cy="5585619"/>
          </a:xfrm>
        </p:spPr>
        <p:txBody>
          <a:bodyPr anchor="ctr">
            <a:normAutofit/>
          </a:bodyPr>
          <a:lstStyle/>
          <a:p>
            <a:r>
              <a:rPr lang="en-CA" sz="2400" u="sng" dirty="0">
                <a:latin typeface="Bahnschrift" panose="020B0502040204020203" pitchFamily="34" charset="0"/>
              </a:rPr>
              <a:t>C</a:t>
            </a:r>
            <a:r>
              <a:rPr lang="en-CA" sz="2400" u="sng" dirty="0">
                <a:effectLst/>
                <a:latin typeface="Bahnschrift" panose="020B0502040204020203" pitchFamily="34" charset="0"/>
              </a:rPr>
              <a:t>ognitive architecture assumption </a:t>
            </a:r>
            <a:r>
              <a:rPr lang="en-CA" sz="2400" dirty="0">
                <a:effectLst/>
                <a:latin typeface="Bahnschrift" panose="020B0502040204020203" pitchFamily="34" charset="0"/>
              </a:rPr>
              <a:t>– There is infinite long term and limited active processing memory</a:t>
            </a:r>
          </a:p>
          <a:p>
            <a:r>
              <a:rPr lang="en-CA" sz="2400" u="sng" dirty="0">
                <a:latin typeface="Bahnschrift" panose="020B0502040204020203" pitchFamily="34" charset="0"/>
              </a:rPr>
              <a:t>Dual Channel Assumption </a:t>
            </a:r>
            <a:r>
              <a:rPr lang="en-CA" sz="2400" dirty="0">
                <a:latin typeface="Bahnschrift" panose="020B0502040204020203" pitchFamily="34" charset="0"/>
              </a:rPr>
              <a:t>– Working memory has two structurally and functionally distinct - Visual and Auditory - processing channels</a:t>
            </a:r>
          </a:p>
          <a:p>
            <a:r>
              <a:rPr lang="en-CA" sz="2400" u="sng" dirty="0">
                <a:effectLst/>
                <a:latin typeface="Bahnschrift" panose="020B0502040204020203" pitchFamily="34" charset="0"/>
              </a:rPr>
              <a:t>Limited Capacity Assumption </a:t>
            </a:r>
            <a:r>
              <a:rPr lang="en-CA" sz="2400" dirty="0">
                <a:effectLst/>
                <a:latin typeface="Bahnschrift" panose="020B0502040204020203" pitchFamily="34" charset="0"/>
              </a:rPr>
              <a:t>– Each channel</a:t>
            </a:r>
            <a:r>
              <a:rPr lang="en-CA" sz="2400" dirty="0">
                <a:latin typeface="Bahnschrift" panose="020B0502040204020203" pitchFamily="34" charset="0"/>
              </a:rPr>
              <a:t> can process limited information at a time</a:t>
            </a:r>
          </a:p>
          <a:p>
            <a:r>
              <a:rPr lang="en-CA" sz="2400" u="sng" dirty="0">
                <a:effectLst/>
                <a:latin typeface="Bahnschrift" panose="020B0502040204020203" pitchFamily="34" charset="0"/>
              </a:rPr>
              <a:t>Active Processing Assumption </a:t>
            </a:r>
            <a:r>
              <a:rPr lang="en-CA" sz="2400" dirty="0">
                <a:effectLst/>
                <a:latin typeface="Bahnschrift" panose="020B0502040204020203" pitchFamily="34" charset="0"/>
              </a:rPr>
              <a:t>– We select relevant information, make cognitive structures</a:t>
            </a:r>
            <a:r>
              <a:rPr lang="en-CA" sz="2400" dirty="0">
                <a:latin typeface="Bahnschrift" panose="020B0502040204020203" pitchFamily="34" charset="0"/>
              </a:rPr>
              <a:t>, and integrate those with past cognitive structures</a:t>
            </a:r>
          </a:p>
          <a:p>
            <a:r>
              <a:rPr lang="en-CA" sz="2400" u="sng" dirty="0">
                <a:effectLst/>
                <a:latin typeface="Bahnschrift" panose="020B0502040204020203" pitchFamily="34" charset="0"/>
              </a:rPr>
              <a:t>Cognitive Load </a:t>
            </a:r>
            <a:r>
              <a:rPr lang="en-CA" sz="2400" u="sng" dirty="0">
                <a:latin typeface="Bahnschrift" panose="020B0502040204020203" pitchFamily="34" charset="0"/>
              </a:rPr>
              <a:t>Assumption </a:t>
            </a:r>
            <a:r>
              <a:rPr lang="en-CA" sz="2400" dirty="0">
                <a:latin typeface="Bahnschrift" panose="020B0502040204020203" pitchFamily="34" charset="0"/>
              </a:rPr>
              <a:t>– Three loads for learning – intrinsic, extraneous, and germane</a:t>
            </a:r>
            <a:endParaRPr lang="en-CA" sz="2400" dirty="0">
              <a:effectLst/>
              <a:latin typeface="Bahnschrift" panose="020B0502040204020203" pitchFamily="34" charset="0"/>
            </a:endParaRPr>
          </a:p>
        </p:txBody>
      </p:sp>
    </p:spTree>
    <p:extLst>
      <p:ext uri="{BB962C8B-B14F-4D97-AF65-F5344CB8AC3E}">
        <p14:creationId xmlns:p14="http://schemas.microsoft.com/office/powerpoint/2010/main" val="1925218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F42031-23FC-903A-DEF3-E19CB647F206}"/>
              </a:ext>
            </a:extLst>
          </p:cNvPr>
          <p:cNvSpPr>
            <a:spLocks noGrp="1"/>
          </p:cNvSpPr>
          <p:nvPr>
            <p:ph type="title"/>
          </p:nvPr>
        </p:nvSpPr>
        <p:spPr>
          <a:xfrm>
            <a:off x="686834" y="1153572"/>
            <a:ext cx="3200400" cy="4461163"/>
          </a:xfrm>
        </p:spPr>
        <p:txBody>
          <a:bodyPr>
            <a:normAutofit/>
          </a:bodyPr>
          <a:lstStyle/>
          <a:p>
            <a:r>
              <a:rPr lang="en-US" sz="4100" dirty="0">
                <a:solidFill>
                  <a:srgbClr val="FFFFFF"/>
                </a:solidFill>
                <a:latin typeface="Bahnschrift" panose="020B0502040204020203" pitchFamily="34" charset="0"/>
              </a:rPr>
              <a:t>Introduction</a:t>
            </a:r>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2BD711F-F025-3B16-22DA-F7DFABC893AE}"/>
              </a:ext>
            </a:extLst>
          </p:cNvPr>
          <p:cNvSpPr>
            <a:spLocks noGrp="1"/>
          </p:cNvSpPr>
          <p:nvPr>
            <p:ph idx="1"/>
          </p:nvPr>
        </p:nvSpPr>
        <p:spPr>
          <a:xfrm>
            <a:off x="4447308" y="591344"/>
            <a:ext cx="6906491" cy="5585619"/>
          </a:xfrm>
        </p:spPr>
        <p:txBody>
          <a:bodyPr anchor="ctr">
            <a:normAutofit/>
          </a:bodyPr>
          <a:lstStyle/>
          <a:p>
            <a:r>
              <a:rPr lang="en-US" u="sng" dirty="0">
                <a:latin typeface="Bahnschrift" panose="020B0502040204020203" pitchFamily="34" charset="0"/>
              </a:rPr>
              <a:t>Signaling</a:t>
            </a:r>
            <a:r>
              <a:rPr lang="en-US" dirty="0">
                <a:latin typeface="Bahnschrift" panose="020B0502040204020203" pitchFamily="34" charset="0"/>
              </a:rPr>
              <a:t> – </a:t>
            </a:r>
            <a:r>
              <a:rPr lang="en-CA" dirty="0">
                <a:effectLst/>
                <a:latin typeface="Bahnschrift" panose="020B0502040204020203" pitchFamily="34" charset="0"/>
              </a:rPr>
              <a:t>main ideas are summarized and highlighted to aid learners in selecting relevant information.</a:t>
            </a:r>
            <a:endParaRPr lang="en-US" dirty="0">
              <a:latin typeface="Bahnschrift" panose="020B0502040204020203" pitchFamily="34" charset="0"/>
            </a:endParaRPr>
          </a:p>
          <a:p>
            <a:r>
              <a:rPr lang="en-US" u="sng" dirty="0">
                <a:latin typeface="Bahnschrift" panose="020B0502040204020203" pitchFamily="34" charset="0"/>
              </a:rPr>
              <a:t>Weeding</a:t>
            </a:r>
            <a:r>
              <a:rPr lang="en-US" dirty="0">
                <a:latin typeface="Bahnschrift" panose="020B0502040204020203" pitchFamily="34" charset="0"/>
              </a:rPr>
              <a:t> – non-essential content is eliminated in order to allow students to engage in processing only the essential content. </a:t>
            </a:r>
          </a:p>
          <a:p>
            <a:r>
              <a:rPr lang="en-US" u="sng" dirty="0">
                <a:latin typeface="Bahnschrift" panose="020B0502040204020203" pitchFamily="34" charset="0"/>
              </a:rPr>
              <a:t>Segmentation</a:t>
            </a:r>
            <a:r>
              <a:rPr lang="en-US" dirty="0">
                <a:latin typeface="Bahnschrift" panose="020B0502040204020203" pitchFamily="34" charset="0"/>
              </a:rPr>
              <a:t> – learning material is broken up into several segments of information to help students process one cluster of related information elements before moving to the next one. </a:t>
            </a:r>
          </a:p>
          <a:p>
            <a:pPr marL="0" indent="0">
              <a:buNone/>
            </a:pPr>
            <a:endParaRPr lang="en-US" dirty="0">
              <a:latin typeface="Bahnschrift" panose="020B0502040204020203" pitchFamily="34" charset="0"/>
            </a:endParaRPr>
          </a:p>
        </p:txBody>
      </p:sp>
    </p:spTree>
    <p:extLst>
      <p:ext uri="{BB962C8B-B14F-4D97-AF65-F5344CB8AC3E}">
        <p14:creationId xmlns:p14="http://schemas.microsoft.com/office/powerpoint/2010/main" val="1833670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864C7D-732E-F375-5C40-9BF9FE2E8AB4}"/>
              </a:ext>
            </a:extLst>
          </p:cNvPr>
          <p:cNvSpPr>
            <a:spLocks noGrp="1"/>
          </p:cNvSpPr>
          <p:nvPr>
            <p:ph type="title"/>
          </p:nvPr>
        </p:nvSpPr>
        <p:spPr>
          <a:xfrm>
            <a:off x="686834" y="1153572"/>
            <a:ext cx="3200400" cy="4461163"/>
          </a:xfrm>
        </p:spPr>
        <p:txBody>
          <a:bodyPr>
            <a:normAutofit/>
          </a:bodyPr>
          <a:lstStyle/>
          <a:p>
            <a:r>
              <a:rPr lang="en-US">
                <a:solidFill>
                  <a:srgbClr val="FFFFFF"/>
                </a:solidFill>
                <a:latin typeface="Bahnschrift" panose="020B0502040204020203" pitchFamily="34" charset="0"/>
              </a:rPr>
              <a:t>Hypotheses</a:t>
            </a:r>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D441B26-D107-E7B1-AA46-2B7B9981CF10}"/>
              </a:ext>
            </a:extLst>
          </p:cNvPr>
          <p:cNvSpPr>
            <a:spLocks noGrp="1"/>
          </p:cNvSpPr>
          <p:nvPr>
            <p:ph idx="1"/>
          </p:nvPr>
        </p:nvSpPr>
        <p:spPr>
          <a:xfrm>
            <a:off x="4447308" y="591344"/>
            <a:ext cx="6906491" cy="5585619"/>
          </a:xfrm>
        </p:spPr>
        <p:txBody>
          <a:bodyPr anchor="ctr">
            <a:normAutofit/>
          </a:bodyPr>
          <a:lstStyle/>
          <a:p>
            <a:r>
              <a:rPr lang="en-US" u="sng" dirty="0">
                <a:latin typeface="Bahnschrift" panose="020B0502040204020203" pitchFamily="34" charset="0"/>
              </a:rPr>
              <a:t>Hypothesis 1 </a:t>
            </a:r>
            <a:r>
              <a:rPr lang="en-US" dirty="0">
                <a:latin typeface="Bahnschrift" panose="020B0502040204020203" pitchFamily="34" charset="0"/>
              </a:rPr>
              <a:t>: Novice learners in the SSW (Signaling, Segmentation, Weeding) video group will report lower levels of learning difficulty than their counterparts in the control group. </a:t>
            </a:r>
          </a:p>
          <a:p>
            <a:endParaRPr lang="en-US" dirty="0">
              <a:latin typeface="Bahnschrift" panose="020B0502040204020203" pitchFamily="34" charset="0"/>
            </a:endParaRPr>
          </a:p>
          <a:p>
            <a:r>
              <a:rPr lang="en-US" u="sng" dirty="0">
                <a:latin typeface="Bahnschrift" panose="020B0502040204020203" pitchFamily="34" charset="0"/>
              </a:rPr>
              <a:t>Hypothesis 2</a:t>
            </a:r>
            <a:r>
              <a:rPr lang="en-US" dirty="0">
                <a:latin typeface="Bahnschrift" panose="020B0502040204020203" pitchFamily="34" charset="0"/>
              </a:rPr>
              <a:t>: </a:t>
            </a:r>
            <a:r>
              <a:rPr lang="en-CA" dirty="0">
                <a:latin typeface="Bahnschrift" panose="020B0502040204020203" pitchFamily="34" charset="0"/>
              </a:rPr>
              <a:t>The SSW intervention will improve the overall knowledge acquisition (retention, transfer, and structural knowledge) of novice learners in the context of educational video. </a:t>
            </a:r>
          </a:p>
          <a:p>
            <a:endParaRPr lang="en-US" dirty="0">
              <a:latin typeface="Bahnschrift" panose="020B0502040204020203" pitchFamily="34" charset="0"/>
            </a:endParaRPr>
          </a:p>
        </p:txBody>
      </p:sp>
    </p:spTree>
    <p:extLst>
      <p:ext uri="{BB962C8B-B14F-4D97-AF65-F5344CB8AC3E}">
        <p14:creationId xmlns:p14="http://schemas.microsoft.com/office/powerpoint/2010/main" val="4085177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7" name="Rectangle 3086">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089" name="Arc 3088">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F659F28-D937-CF43-1143-8AB6180FDEAF}"/>
              </a:ext>
            </a:extLst>
          </p:cNvPr>
          <p:cNvSpPr>
            <a:spLocks noGrp="1"/>
          </p:cNvSpPr>
          <p:nvPr>
            <p:ph type="title"/>
          </p:nvPr>
        </p:nvSpPr>
        <p:spPr>
          <a:xfrm>
            <a:off x="5894962" y="479493"/>
            <a:ext cx="5458838" cy="1325563"/>
          </a:xfrm>
        </p:spPr>
        <p:txBody>
          <a:bodyPr>
            <a:normAutofit/>
          </a:bodyPr>
          <a:lstStyle/>
          <a:p>
            <a:r>
              <a:rPr lang="en-US">
                <a:latin typeface="Bahnschrift" panose="020B0502040204020203" pitchFamily="34" charset="0"/>
              </a:rPr>
              <a:t>Method</a:t>
            </a:r>
          </a:p>
        </p:txBody>
      </p:sp>
      <p:sp>
        <p:nvSpPr>
          <p:cNvPr id="3091" name="Freeform: Shape 3090">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073" name="Picture 1" descr="page10image57197584">
            <a:extLst>
              <a:ext uri="{FF2B5EF4-FFF2-40B4-BE49-F238E27FC236}">
                <a16:creationId xmlns:a16="http://schemas.microsoft.com/office/drawing/2014/main" id="{04D997DA-62C0-6DDD-D14E-E5157EE387E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2259"/>
          <a:stretch/>
        </p:blipFill>
        <p:spPr bwMode="auto">
          <a:xfrm>
            <a:off x="703182" y="1576090"/>
            <a:ext cx="4777381" cy="3536075"/>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40" name="Content Placeholder 2">
            <a:extLst>
              <a:ext uri="{FF2B5EF4-FFF2-40B4-BE49-F238E27FC236}">
                <a16:creationId xmlns:a16="http://schemas.microsoft.com/office/drawing/2014/main" id="{B5E7CBB7-6D24-9D6C-2FCD-064FF804025E}"/>
              </a:ext>
            </a:extLst>
          </p:cNvPr>
          <p:cNvSpPr>
            <a:spLocks noGrp="1"/>
          </p:cNvSpPr>
          <p:nvPr>
            <p:ph idx="1"/>
          </p:nvPr>
        </p:nvSpPr>
        <p:spPr>
          <a:xfrm>
            <a:off x="5894962" y="1984443"/>
            <a:ext cx="5458838" cy="4192520"/>
          </a:xfrm>
        </p:spPr>
        <p:txBody>
          <a:bodyPr>
            <a:normAutofit/>
          </a:bodyPr>
          <a:lstStyle/>
          <a:p>
            <a:r>
              <a:rPr lang="en-US" sz="2400" dirty="0">
                <a:latin typeface="Bahnschrift" panose="020B0502040204020203" pitchFamily="34" charset="0"/>
              </a:rPr>
              <a:t>Independent Variable: </a:t>
            </a:r>
          </a:p>
          <a:p>
            <a:pPr lvl="1"/>
            <a:r>
              <a:rPr lang="en-US" dirty="0">
                <a:latin typeface="Bahnschrift" panose="020B0502040204020203" pitchFamily="34" charset="0"/>
              </a:rPr>
              <a:t>Effect of SSW </a:t>
            </a:r>
          </a:p>
          <a:p>
            <a:r>
              <a:rPr lang="en-US" sz="2400" dirty="0">
                <a:latin typeface="Bahnschrift" panose="020B0502040204020203" pitchFamily="34" charset="0"/>
              </a:rPr>
              <a:t>Dependent Variables: </a:t>
            </a:r>
          </a:p>
          <a:p>
            <a:pPr lvl="1"/>
            <a:r>
              <a:rPr lang="en-CA" dirty="0">
                <a:latin typeface="Bahnschrift" panose="020B0502040204020203" pitchFamily="34" charset="0"/>
              </a:rPr>
              <a:t>P</a:t>
            </a:r>
            <a:r>
              <a:rPr lang="en-CA" dirty="0">
                <a:effectLst/>
                <a:latin typeface="Bahnschrift" panose="020B0502040204020203" pitchFamily="34" charset="0"/>
              </a:rPr>
              <a:t>erceived learning difficulty</a:t>
            </a:r>
          </a:p>
          <a:p>
            <a:pPr lvl="1"/>
            <a:r>
              <a:rPr lang="en-CA" dirty="0">
                <a:latin typeface="Bahnschrift" panose="020B0502040204020203" pitchFamily="34" charset="0"/>
              </a:rPr>
              <a:t>K</a:t>
            </a:r>
            <a:r>
              <a:rPr lang="en-CA" dirty="0">
                <a:effectLst/>
                <a:latin typeface="Bahnschrift" panose="020B0502040204020203" pitchFamily="34" charset="0"/>
              </a:rPr>
              <a:t>nowledge retention</a:t>
            </a:r>
          </a:p>
          <a:p>
            <a:pPr lvl="1"/>
            <a:r>
              <a:rPr lang="en-CA" dirty="0">
                <a:latin typeface="Bahnschrift" panose="020B0502040204020203" pitchFamily="34" charset="0"/>
              </a:rPr>
              <a:t>T</a:t>
            </a:r>
            <a:r>
              <a:rPr lang="en-CA" dirty="0">
                <a:effectLst/>
                <a:latin typeface="Bahnschrift" panose="020B0502040204020203" pitchFamily="34" charset="0"/>
              </a:rPr>
              <a:t>ransfer of knowledge</a:t>
            </a:r>
          </a:p>
          <a:p>
            <a:pPr lvl="1"/>
            <a:r>
              <a:rPr lang="en-CA" dirty="0">
                <a:latin typeface="Bahnschrift" panose="020B0502040204020203" pitchFamily="34" charset="0"/>
              </a:rPr>
              <a:t>S</a:t>
            </a:r>
            <a:r>
              <a:rPr lang="en-CA" dirty="0">
                <a:effectLst/>
                <a:latin typeface="Bahnschrift" panose="020B0502040204020203" pitchFamily="34" charset="0"/>
              </a:rPr>
              <a:t>tructural knowledge acquisition. </a:t>
            </a:r>
          </a:p>
          <a:p>
            <a:r>
              <a:rPr lang="en-CA" sz="2400" dirty="0">
                <a:latin typeface="Bahnschrift" panose="020B0502040204020203" pitchFamily="34" charset="0"/>
              </a:rPr>
              <a:t>Covariates:</a:t>
            </a:r>
          </a:p>
          <a:p>
            <a:pPr lvl="1"/>
            <a:r>
              <a:rPr lang="en-CA" dirty="0">
                <a:effectLst/>
                <a:latin typeface="Bahnschrift" panose="020B0502040204020203" pitchFamily="34" charset="0"/>
              </a:rPr>
              <a:t>metacognitive awareness </a:t>
            </a:r>
            <a:endParaRPr lang="en-CA" dirty="0">
              <a:latin typeface="Bahnschrift" panose="020B0502040204020203" pitchFamily="34" charset="0"/>
            </a:endParaRPr>
          </a:p>
          <a:p>
            <a:pPr lvl="1"/>
            <a:r>
              <a:rPr lang="en-CA" dirty="0">
                <a:effectLst/>
                <a:latin typeface="Bahnschrift" panose="020B0502040204020203" pitchFamily="34" charset="0"/>
              </a:rPr>
              <a:t>prior knowledge</a:t>
            </a:r>
            <a:endParaRPr lang="en-CA" dirty="0">
              <a:latin typeface="Bahnschrift" panose="020B0502040204020203" pitchFamily="34" charset="0"/>
            </a:endParaRPr>
          </a:p>
        </p:txBody>
      </p:sp>
    </p:spTree>
    <p:extLst>
      <p:ext uri="{BB962C8B-B14F-4D97-AF65-F5344CB8AC3E}">
        <p14:creationId xmlns:p14="http://schemas.microsoft.com/office/powerpoint/2010/main" val="321836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669CF1E2-0F72-EB3B-CB3E-6F96344A1996}"/>
              </a:ext>
            </a:extLst>
          </p:cNvPr>
          <p:cNvSpPr>
            <a:spLocks noGrp="1"/>
          </p:cNvSpPr>
          <p:nvPr>
            <p:ph type="title"/>
          </p:nvPr>
        </p:nvSpPr>
        <p:spPr>
          <a:xfrm>
            <a:off x="838201" y="3998018"/>
            <a:ext cx="3981854" cy="2216513"/>
          </a:xfrm>
        </p:spPr>
        <p:txBody>
          <a:bodyPr>
            <a:normAutofit/>
          </a:bodyPr>
          <a:lstStyle/>
          <a:p>
            <a:r>
              <a:rPr lang="en-US">
                <a:latin typeface="Bahnschrift" panose="020B0502040204020203" pitchFamily="34" charset="0"/>
              </a:rPr>
              <a:t>Method</a:t>
            </a:r>
          </a:p>
        </p:txBody>
      </p:sp>
      <p:sp>
        <p:nvSpPr>
          <p:cNvPr id="29" name="Arc 28">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descr="Table&#10;&#10;Description automatically generated">
            <a:extLst>
              <a:ext uri="{FF2B5EF4-FFF2-40B4-BE49-F238E27FC236}">
                <a16:creationId xmlns:a16="http://schemas.microsoft.com/office/drawing/2014/main" id="{CB582147-E062-B679-1680-C9A46514A5B5}"/>
              </a:ext>
            </a:extLst>
          </p:cNvPr>
          <p:cNvPicPr>
            <a:picLocks noChangeAspect="1"/>
          </p:cNvPicPr>
          <p:nvPr/>
        </p:nvPicPr>
        <p:blipFill rotWithShape="1">
          <a:blip r:embed="rId3">
            <a:extLst>
              <a:ext uri="{28A0092B-C50C-407E-A947-70E740481C1C}">
                <a14:useLocalDpi xmlns:a14="http://schemas.microsoft.com/office/drawing/2010/main" val="0"/>
              </a:ext>
            </a:extLst>
          </a:blip>
          <a:srcRect l="2287" r="780" b="2"/>
          <a:stretch/>
        </p:blipFill>
        <p:spPr>
          <a:xfrm>
            <a:off x="1357441" y="704504"/>
            <a:ext cx="9477117" cy="2957472"/>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Content Placeholder 2">
            <a:extLst>
              <a:ext uri="{FF2B5EF4-FFF2-40B4-BE49-F238E27FC236}">
                <a16:creationId xmlns:a16="http://schemas.microsoft.com/office/drawing/2014/main" id="{2B074800-F474-1BF6-EE84-8DDDFA4FFFCA}"/>
              </a:ext>
            </a:extLst>
          </p:cNvPr>
          <p:cNvSpPr>
            <a:spLocks noGrp="1"/>
          </p:cNvSpPr>
          <p:nvPr>
            <p:ph idx="1"/>
          </p:nvPr>
        </p:nvSpPr>
        <p:spPr>
          <a:xfrm>
            <a:off x="4970835" y="3998019"/>
            <a:ext cx="6382966" cy="2216512"/>
          </a:xfrm>
        </p:spPr>
        <p:txBody>
          <a:bodyPr>
            <a:normAutofit/>
          </a:bodyPr>
          <a:lstStyle/>
          <a:p>
            <a:pPr marL="0" indent="0">
              <a:buNone/>
            </a:pPr>
            <a:r>
              <a:rPr lang="en-US">
                <a:latin typeface="Bahnschrift" panose="020B0502040204020203" pitchFamily="34" charset="0"/>
              </a:rPr>
              <a:t>Population:</a:t>
            </a:r>
          </a:p>
          <a:p>
            <a:r>
              <a:rPr lang="en-US">
                <a:latin typeface="Bahnschrift" panose="020B0502040204020203" pitchFamily="34" charset="0"/>
              </a:rPr>
              <a:t>226 undergraduate students </a:t>
            </a:r>
          </a:p>
          <a:p>
            <a:r>
              <a:rPr lang="en-CA">
                <a:effectLst/>
                <a:latin typeface="Bahnschrift" panose="020B0502040204020203" pitchFamily="34" charset="0"/>
              </a:rPr>
              <a:t>110 students in the SSW group </a:t>
            </a:r>
            <a:endParaRPr lang="en-CA">
              <a:latin typeface="Bahnschrift" panose="020B0502040204020203" pitchFamily="34" charset="0"/>
            </a:endParaRPr>
          </a:p>
          <a:p>
            <a:r>
              <a:rPr lang="en-CA">
                <a:effectLst/>
                <a:latin typeface="Bahnschrift" panose="020B0502040204020203" pitchFamily="34" charset="0"/>
              </a:rPr>
              <a:t>116 students in the non-SSW group </a:t>
            </a:r>
            <a:endParaRPr lang="en-US">
              <a:latin typeface="Bahnschrift" panose="020B0502040204020203" pitchFamily="34" charset="0"/>
            </a:endParaRPr>
          </a:p>
          <a:p>
            <a:pPr lvl="1"/>
            <a:endParaRPr lang="en-US">
              <a:latin typeface="Bahnschrift" panose="020B0502040204020203" pitchFamily="34" charset="0"/>
            </a:endParaRPr>
          </a:p>
        </p:txBody>
      </p:sp>
    </p:spTree>
    <p:extLst>
      <p:ext uri="{BB962C8B-B14F-4D97-AF65-F5344CB8AC3E}">
        <p14:creationId xmlns:p14="http://schemas.microsoft.com/office/powerpoint/2010/main" val="1857887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497</TotalTime>
  <Words>785</Words>
  <Application>Microsoft Macintosh PowerPoint</Application>
  <PresentationFormat>Widescreen</PresentationFormat>
  <Paragraphs>76</Paragraphs>
  <Slides>14</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AdvOT40514f85</vt:lpstr>
      <vt:lpstr>Arial</vt:lpstr>
      <vt:lpstr>Bahnschrift</vt:lpstr>
      <vt:lpstr>Calibri</vt:lpstr>
      <vt:lpstr>Calibri Light</vt:lpstr>
      <vt:lpstr>office theme</vt:lpstr>
      <vt:lpstr>Effects of segmenting, signaling, and weeding on learning from educational video</vt:lpstr>
      <vt:lpstr>Authors</vt:lpstr>
      <vt:lpstr>Authors</vt:lpstr>
      <vt:lpstr>Introduction</vt:lpstr>
      <vt:lpstr>Introduction – The five assumptions</vt:lpstr>
      <vt:lpstr>Introduction</vt:lpstr>
      <vt:lpstr>Hypotheses</vt:lpstr>
      <vt:lpstr>Method</vt:lpstr>
      <vt:lpstr>Method</vt:lpstr>
      <vt:lpstr>Results</vt:lpstr>
      <vt:lpstr>Results</vt:lpstr>
      <vt:lpstr>Results – Hypothesis 1</vt:lpstr>
      <vt:lpstr>Results – Hypothesis 2</vt:lpstr>
      <vt:lpstr>Discussion and Critique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Aditya Sandeep Kulkarni</cp:lastModifiedBy>
  <cp:revision>10</cp:revision>
  <dcterms:created xsi:type="dcterms:W3CDTF">2022-09-26T13:26:53Z</dcterms:created>
  <dcterms:modified xsi:type="dcterms:W3CDTF">2022-09-26T21:47:57Z</dcterms:modified>
</cp:coreProperties>
</file>