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87" r:id="rId3"/>
    <p:sldMasterId id="2147483700" r:id="rId4"/>
  </p:sldMasterIdLst>
  <p:notesMasterIdLst>
    <p:notesMasterId r:id="rId3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51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1C1D4743-CACC-4132-A1C4-94BECA64032E}" type="datetimeFigureOut">
              <a:rPr lang="en-CA" smtClean="0"/>
              <a:t>2023-01-31</a:t>
            </a:fld>
            <a:endParaRPr lang="en-CA"/>
          </a:p>
        </p:txBody>
      </p:sp>
      <p:sp>
        <p:nvSpPr>
          <p:cNvPr id="4" name="Slide Image Placeholder 3"/>
          <p:cNvSpPr>
            <a:spLocks noGrp="1" noRot="1" noChangeAspect="1"/>
          </p:cNvSpPr>
          <p:nvPr>
            <p:ph type="sldImg" idx="2"/>
          </p:nvPr>
        </p:nvSpPr>
        <p:spPr>
          <a:xfrm>
            <a:off x="1624013" y="1257300"/>
            <a:ext cx="4524375" cy="3394075"/>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81ECB8E-27BC-445E-8B3C-941D38D27A92}" type="slidenum">
              <a:rPr lang="en-CA" smtClean="0"/>
              <a:t>‹#›</a:t>
            </a:fld>
            <a:endParaRPr lang="en-CA"/>
          </a:p>
        </p:txBody>
      </p:sp>
    </p:spTree>
    <p:extLst>
      <p:ext uri="{BB962C8B-B14F-4D97-AF65-F5344CB8AC3E}">
        <p14:creationId xmlns:p14="http://schemas.microsoft.com/office/powerpoint/2010/main" val="1848347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CA" sz="4400" b="0" strike="noStrike" spc="-1">
              <a:latin typeface="Arial"/>
            </a:endParaRPr>
          </a:p>
        </p:txBody>
      </p:sp>
      <p:sp>
        <p:nvSpPr>
          <p:cNvPr id="28"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29"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CA" sz="3200" b="0" strike="noStrike" spc="-1">
              <a:latin typeface="Arial"/>
            </a:endParaRPr>
          </a:p>
        </p:txBody>
      </p:sp>
    </p:spTree>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CA" sz="4400" b="0" strike="noStrike" spc="-1">
              <a:latin typeface="Arial"/>
            </a:endParaRPr>
          </a:p>
        </p:txBody>
      </p:sp>
      <p:sp>
        <p:nvSpPr>
          <p:cNvPr id="31"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32"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33"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34"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CA" sz="3200" b="0" strike="noStrike" spc="-1">
              <a:latin typeface="Arial"/>
            </a:endParaRPr>
          </a:p>
        </p:txBody>
      </p:sp>
    </p:spTree>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CA" sz="4400" b="0" strike="noStrike" spc="-1">
              <a:latin typeface="Arial"/>
            </a:endParaRPr>
          </a:p>
        </p:txBody>
      </p:sp>
      <p:sp>
        <p:nvSpPr>
          <p:cNvPr id="36"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37"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38"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39"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40"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41"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CA" sz="3200" b="0" strike="noStrike" spc="-1">
              <a:latin typeface="Arial"/>
            </a:endParaRPr>
          </a:p>
        </p:txBody>
      </p:sp>
    </p:spTree>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spd="med">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CA" sz="4400" b="0" strike="noStrike" spc="-1">
              <a:latin typeface="Arial"/>
            </a:endParaRPr>
          </a:p>
        </p:txBody>
      </p:sp>
      <p:sp>
        <p:nvSpPr>
          <p:cNvPr id="52"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endParaRPr lang="en-CA" sz="3200" b="0" strike="noStrike" spc="-1">
              <a:latin typeface="Arial"/>
            </a:endParaRPr>
          </a:p>
        </p:txBody>
      </p:sp>
    </p:spTree>
  </p:cSld>
  <p:clrMapOvr>
    <a:masterClrMapping/>
  </p:clrMapOvr>
  <p:transition spd="med">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CA" sz="4400" b="0" strike="noStrike" spc="-1">
              <a:latin typeface="Arial"/>
            </a:endParaRPr>
          </a:p>
        </p:txBody>
      </p:sp>
      <p:sp>
        <p:nvSpPr>
          <p:cNvPr id="54"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CA" sz="3200" b="0" strike="noStrike" spc="-1">
              <a:latin typeface="Arial"/>
            </a:endParaRPr>
          </a:p>
        </p:txBody>
      </p:sp>
    </p:spTree>
  </p:cSld>
  <p:clrMapOvr>
    <a:masterClrMapping/>
  </p:clrMapOvr>
  <p:transition spd="med">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CA" sz="4400" b="0" strike="noStrike" spc="-1">
              <a:latin typeface="Arial"/>
            </a:endParaRPr>
          </a:p>
        </p:txBody>
      </p:sp>
      <p:sp>
        <p:nvSpPr>
          <p:cNvPr id="56"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CA" sz="3200" b="0" strike="noStrike" spc="-1">
              <a:latin typeface="Arial"/>
            </a:endParaRPr>
          </a:p>
        </p:txBody>
      </p:sp>
      <p:sp>
        <p:nvSpPr>
          <p:cNvPr id="57"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CA" sz="3200" b="0" strike="noStrike" spc="-1">
              <a:latin typeface="Arial"/>
            </a:endParaRPr>
          </a:p>
        </p:txBody>
      </p:sp>
    </p:spTree>
  </p:cSld>
  <p:clrMapOvr>
    <a:masterClrMapping/>
  </p:clrMapOvr>
  <p:transition spd="med">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CA" sz="4400" b="0" strike="noStrike" spc="-1">
              <a:latin typeface="Arial"/>
            </a:endParaRPr>
          </a:p>
        </p:txBody>
      </p:sp>
    </p:spTree>
  </p:cSld>
  <p:clrMapOvr>
    <a:masterClrMapping/>
  </p:clrMapOvr>
  <p:transition spd="med">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endParaRPr lang="en-CA" sz="3200" b="0" strike="noStrike" spc="-1">
              <a:latin typeface="Arial"/>
            </a:endParaRPr>
          </a:p>
        </p:txBody>
      </p:sp>
    </p:spTree>
  </p:cSld>
  <p:clrMapOvr>
    <a:masterClrMapping/>
  </p:clrMapOvr>
  <p:transition spd="med">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CA" sz="4400" b="0" strike="noStrike" spc="-1">
              <a:latin typeface="Arial"/>
            </a:endParaRPr>
          </a:p>
        </p:txBody>
      </p:sp>
      <p:sp>
        <p:nvSpPr>
          <p:cNvPr id="61"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62"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CA" sz="3200" b="0" strike="noStrike" spc="-1">
              <a:latin typeface="Arial"/>
            </a:endParaRPr>
          </a:p>
        </p:txBody>
      </p:sp>
      <p:sp>
        <p:nvSpPr>
          <p:cNvPr id="63"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CA" sz="3200" b="0" strike="noStrike" spc="-1">
              <a:latin typeface="Arial"/>
            </a:endParaRPr>
          </a:p>
        </p:txBody>
      </p:sp>
    </p:spTree>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CA" sz="4400" b="0" strike="noStrike" spc="-1">
              <a:latin typeface="Arial"/>
            </a:endParaRPr>
          </a:p>
        </p:txBody>
      </p:sp>
      <p:sp>
        <p:nvSpPr>
          <p:cNvPr id="7"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endParaRPr lang="en-CA" sz="3200" b="0" strike="noStrike" spc="-1">
              <a:latin typeface="Arial"/>
            </a:endParaRPr>
          </a:p>
        </p:txBody>
      </p:sp>
    </p:spTree>
  </p:cSld>
  <p:clrMapOvr>
    <a:masterClrMapping/>
  </p:clrMapOvr>
  <p:transition spd="med">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CA" sz="4400" b="0" strike="noStrike" spc="-1">
              <a:latin typeface="Arial"/>
            </a:endParaRPr>
          </a:p>
        </p:txBody>
      </p:sp>
      <p:sp>
        <p:nvSpPr>
          <p:cNvPr id="65"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CA" sz="3200" b="0" strike="noStrike" spc="-1">
              <a:latin typeface="Arial"/>
            </a:endParaRPr>
          </a:p>
        </p:txBody>
      </p:sp>
      <p:sp>
        <p:nvSpPr>
          <p:cNvPr id="66"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67"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CA" sz="3200" b="0" strike="noStrike" spc="-1">
              <a:latin typeface="Arial"/>
            </a:endParaRPr>
          </a:p>
        </p:txBody>
      </p:sp>
    </p:spTree>
  </p:cSld>
  <p:clrMapOvr>
    <a:masterClrMapping/>
  </p:clrMapOvr>
  <p:transition spd="med">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CA" sz="4400" b="0" strike="noStrike" spc="-1">
              <a:latin typeface="Arial"/>
            </a:endParaRPr>
          </a:p>
        </p:txBody>
      </p:sp>
      <p:sp>
        <p:nvSpPr>
          <p:cNvPr id="69"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70"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71"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CA" sz="3200" b="0" strike="noStrike" spc="-1">
              <a:latin typeface="Arial"/>
            </a:endParaRPr>
          </a:p>
        </p:txBody>
      </p:sp>
    </p:spTree>
  </p:cSld>
  <p:clrMapOvr>
    <a:masterClrMapping/>
  </p:clrMapOvr>
  <p:transition spd="med">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CA" sz="4400" b="0" strike="noStrike" spc="-1">
              <a:latin typeface="Arial"/>
            </a:endParaRPr>
          </a:p>
        </p:txBody>
      </p:sp>
      <p:sp>
        <p:nvSpPr>
          <p:cNvPr id="73"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74"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CA" sz="3200" b="0" strike="noStrike" spc="-1">
              <a:latin typeface="Arial"/>
            </a:endParaRPr>
          </a:p>
        </p:txBody>
      </p:sp>
    </p:spTree>
  </p:cSld>
  <p:clrMapOvr>
    <a:masterClrMapping/>
  </p:clrMapOvr>
  <p:transition spd="med">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CA" sz="4400" b="0" strike="noStrike" spc="-1">
              <a:latin typeface="Arial"/>
            </a:endParaRPr>
          </a:p>
        </p:txBody>
      </p:sp>
      <p:sp>
        <p:nvSpPr>
          <p:cNvPr id="76"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77"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78"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79"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CA" sz="3200" b="0" strike="noStrike" spc="-1">
              <a:latin typeface="Arial"/>
            </a:endParaRPr>
          </a:p>
        </p:txBody>
      </p:sp>
    </p:spTree>
  </p:cSld>
  <p:clrMapOvr>
    <a:masterClrMapping/>
  </p:clrMapOvr>
  <p:transition spd="med">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CA" sz="4400" b="0" strike="noStrike" spc="-1">
              <a:latin typeface="Arial"/>
            </a:endParaRPr>
          </a:p>
        </p:txBody>
      </p:sp>
      <p:sp>
        <p:nvSpPr>
          <p:cNvPr id="81"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82"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83"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84"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85"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86"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CA" sz="3200" b="0" strike="noStrike" spc="-1">
              <a:latin typeface="Arial"/>
            </a:endParaRPr>
          </a:p>
        </p:txBody>
      </p:sp>
    </p:spTree>
  </p:cSld>
  <p:clrMapOvr>
    <a:masterClrMapping/>
  </p:clrMapOvr>
  <p:transition spd="med">
    <p:pull/>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spd="med">
    <p:pull/>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CA" sz="4400" b="0" strike="noStrike" spc="-1">
              <a:latin typeface="Arial"/>
            </a:endParaRPr>
          </a:p>
        </p:txBody>
      </p:sp>
      <p:sp>
        <p:nvSpPr>
          <p:cNvPr id="135"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endParaRPr lang="en-CA" sz="3200" b="0" strike="noStrike" spc="-1">
              <a:latin typeface="Arial"/>
            </a:endParaRPr>
          </a:p>
        </p:txBody>
      </p:sp>
    </p:spTree>
  </p:cSld>
  <p:clrMapOvr>
    <a:masterClrMapping/>
  </p:clrMapOvr>
  <p:transition spd="med">
    <p:pull/>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CA" sz="4400" b="0" strike="noStrike" spc="-1">
              <a:latin typeface="Arial"/>
            </a:endParaRPr>
          </a:p>
        </p:txBody>
      </p:sp>
      <p:sp>
        <p:nvSpPr>
          <p:cNvPr id="137"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CA" sz="3200" b="0" strike="noStrike" spc="-1">
              <a:latin typeface="Arial"/>
            </a:endParaRPr>
          </a:p>
        </p:txBody>
      </p:sp>
    </p:spTree>
  </p:cSld>
  <p:clrMapOvr>
    <a:masterClrMapping/>
  </p:clrMapOvr>
  <p:transition spd="med">
    <p:pull/>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CA" sz="4400" b="0" strike="noStrike" spc="-1">
              <a:latin typeface="Arial"/>
            </a:endParaRPr>
          </a:p>
        </p:txBody>
      </p:sp>
      <p:sp>
        <p:nvSpPr>
          <p:cNvPr id="139"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CA" sz="3200" b="0" strike="noStrike" spc="-1">
              <a:latin typeface="Arial"/>
            </a:endParaRPr>
          </a:p>
        </p:txBody>
      </p:sp>
      <p:sp>
        <p:nvSpPr>
          <p:cNvPr id="140"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CA" sz="3200" b="0" strike="noStrike" spc="-1">
              <a:latin typeface="Arial"/>
            </a:endParaRPr>
          </a:p>
        </p:txBody>
      </p:sp>
    </p:spTree>
  </p:cSld>
  <p:clrMapOvr>
    <a:masterClrMapping/>
  </p:clrMapOvr>
  <p:transition spd="med">
    <p:pull/>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CA" sz="4400" b="0" strike="noStrike" spc="-1">
              <a:latin typeface="Arial"/>
            </a:endParaRPr>
          </a:p>
        </p:txBody>
      </p:sp>
    </p:spTree>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CA" sz="4400" b="0" strike="noStrike" spc="-1">
              <a:latin typeface="Arial"/>
            </a:endParaRPr>
          </a:p>
        </p:txBody>
      </p:sp>
      <p:sp>
        <p:nvSpPr>
          <p:cNvPr id="9"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CA" sz="3200" b="0" strike="noStrike" spc="-1">
              <a:latin typeface="Arial"/>
            </a:endParaRPr>
          </a:p>
        </p:txBody>
      </p:sp>
    </p:spTree>
  </p:cSld>
  <p:clrMapOvr>
    <a:masterClrMapping/>
  </p:clrMapOvr>
  <p:transition spd="med">
    <p:pull/>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endParaRPr lang="en-CA" sz="3200" b="0" strike="noStrike" spc="-1">
              <a:latin typeface="Arial"/>
            </a:endParaRPr>
          </a:p>
        </p:txBody>
      </p:sp>
    </p:spTree>
  </p:cSld>
  <p:clrMapOvr>
    <a:masterClrMapping/>
  </p:clrMapOvr>
  <p:transition spd="med">
    <p:pull/>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CA" sz="4400" b="0" strike="noStrike" spc="-1">
              <a:latin typeface="Arial"/>
            </a:endParaRPr>
          </a:p>
        </p:txBody>
      </p:sp>
      <p:sp>
        <p:nvSpPr>
          <p:cNvPr id="144"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145"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CA" sz="3200" b="0" strike="noStrike" spc="-1">
              <a:latin typeface="Arial"/>
            </a:endParaRPr>
          </a:p>
        </p:txBody>
      </p:sp>
      <p:sp>
        <p:nvSpPr>
          <p:cNvPr id="146"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CA" sz="3200" b="0" strike="noStrike" spc="-1">
              <a:latin typeface="Arial"/>
            </a:endParaRPr>
          </a:p>
        </p:txBody>
      </p:sp>
    </p:spTree>
  </p:cSld>
  <p:clrMapOvr>
    <a:masterClrMapping/>
  </p:clrMapOvr>
  <p:transition spd="med">
    <p:pull/>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CA" sz="4400" b="0" strike="noStrike" spc="-1">
              <a:latin typeface="Arial"/>
            </a:endParaRPr>
          </a:p>
        </p:txBody>
      </p:sp>
      <p:sp>
        <p:nvSpPr>
          <p:cNvPr id="148"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CA" sz="3200" b="0" strike="noStrike" spc="-1">
              <a:latin typeface="Arial"/>
            </a:endParaRPr>
          </a:p>
        </p:txBody>
      </p:sp>
      <p:sp>
        <p:nvSpPr>
          <p:cNvPr id="149"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150"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CA" sz="3200" b="0" strike="noStrike" spc="-1">
              <a:latin typeface="Arial"/>
            </a:endParaRPr>
          </a:p>
        </p:txBody>
      </p:sp>
    </p:spTree>
  </p:cSld>
  <p:clrMapOvr>
    <a:masterClrMapping/>
  </p:clrMapOvr>
  <p:transition spd="med">
    <p:pull/>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CA" sz="4400" b="0" strike="noStrike" spc="-1">
              <a:latin typeface="Arial"/>
            </a:endParaRPr>
          </a:p>
        </p:txBody>
      </p:sp>
      <p:sp>
        <p:nvSpPr>
          <p:cNvPr id="152"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153"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154"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CA" sz="3200" b="0" strike="noStrike" spc="-1">
              <a:latin typeface="Arial"/>
            </a:endParaRPr>
          </a:p>
        </p:txBody>
      </p:sp>
    </p:spTree>
  </p:cSld>
  <p:clrMapOvr>
    <a:masterClrMapping/>
  </p:clrMapOvr>
  <p:transition spd="med">
    <p:pull/>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CA" sz="4400" b="0" strike="noStrike" spc="-1">
              <a:latin typeface="Arial"/>
            </a:endParaRPr>
          </a:p>
        </p:txBody>
      </p:sp>
      <p:sp>
        <p:nvSpPr>
          <p:cNvPr id="156"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157"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CA" sz="3200" b="0" strike="noStrike" spc="-1">
              <a:latin typeface="Arial"/>
            </a:endParaRPr>
          </a:p>
        </p:txBody>
      </p:sp>
    </p:spTree>
  </p:cSld>
  <p:clrMapOvr>
    <a:masterClrMapping/>
  </p:clrMapOvr>
  <p:transition spd="med">
    <p:pull/>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CA" sz="4400" b="0" strike="noStrike" spc="-1">
              <a:latin typeface="Arial"/>
            </a:endParaRPr>
          </a:p>
        </p:txBody>
      </p:sp>
      <p:sp>
        <p:nvSpPr>
          <p:cNvPr id="159"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160"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161"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162"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CA" sz="3200" b="0" strike="noStrike" spc="-1">
              <a:latin typeface="Arial"/>
            </a:endParaRPr>
          </a:p>
        </p:txBody>
      </p:sp>
    </p:spTree>
  </p:cSld>
  <p:clrMapOvr>
    <a:masterClrMapping/>
  </p:clrMapOvr>
  <p:transition spd="med">
    <p:pull/>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CA" sz="4400" b="0" strike="noStrike" spc="-1">
              <a:latin typeface="Arial"/>
            </a:endParaRPr>
          </a:p>
        </p:txBody>
      </p:sp>
      <p:sp>
        <p:nvSpPr>
          <p:cNvPr id="164"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165"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166"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167"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168"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169"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CA" sz="3200" b="0" strike="noStrike" spc="-1">
              <a:latin typeface="Arial"/>
            </a:endParaRPr>
          </a:p>
        </p:txBody>
      </p:sp>
    </p:spTree>
  </p:cSld>
  <p:clrMapOvr>
    <a:masterClrMapping/>
  </p:clrMapOvr>
  <p:transition spd="med">
    <p:pull/>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spd="med">
    <p:pull/>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CA" sz="4400" b="0" strike="noStrike" spc="-1">
              <a:latin typeface="Arial"/>
            </a:endParaRPr>
          </a:p>
        </p:txBody>
      </p:sp>
      <p:sp>
        <p:nvSpPr>
          <p:cNvPr id="177"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endParaRPr lang="en-CA" sz="3200" b="0" strike="noStrike" spc="-1">
              <a:latin typeface="Arial"/>
            </a:endParaRPr>
          </a:p>
        </p:txBody>
      </p:sp>
    </p:spTree>
  </p:cSld>
  <p:clrMapOvr>
    <a:masterClrMapping/>
  </p:clrMapOvr>
  <p:transition spd="med">
    <p:pull/>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CA" sz="4400" b="0" strike="noStrike" spc="-1">
              <a:latin typeface="Arial"/>
            </a:endParaRPr>
          </a:p>
        </p:txBody>
      </p:sp>
      <p:sp>
        <p:nvSpPr>
          <p:cNvPr id="179"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CA" sz="3200" b="0" strike="noStrike" spc="-1">
              <a:latin typeface="Arial"/>
            </a:endParaRPr>
          </a:p>
        </p:txBody>
      </p:sp>
    </p:spTree>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CA" sz="4400" b="0" strike="noStrike" spc="-1">
              <a:latin typeface="Arial"/>
            </a:endParaRPr>
          </a:p>
        </p:txBody>
      </p:sp>
      <p:sp>
        <p:nvSpPr>
          <p:cNvPr id="11"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CA" sz="3200" b="0" strike="noStrike" spc="-1">
              <a:latin typeface="Arial"/>
            </a:endParaRPr>
          </a:p>
        </p:txBody>
      </p:sp>
      <p:sp>
        <p:nvSpPr>
          <p:cNvPr id="12"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CA" sz="3200" b="0" strike="noStrike" spc="-1">
              <a:latin typeface="Arial"/>
            </a:endParaRPr>
          </a:p>
        </p:txBody>
      </p:sp>
    </p:spTree>
  </p:cSld>
  <p:clrMapOvr>
    <a:masterClrMapping/>
  </p:clrMapOvr>
  <p:transition spd="med">
    <p:pull/>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CA" sz="4400" b="0" strike="noStrike" spc="-1">
              <a:latin typeface="Arial"/>
            </a:endParaRPr>
          </a:p>
        </p:txBody>
      </p:sp>
      <p:sp>
        <p:nvSpPr>
          <p:cNvPr id="181"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CA" sz="3200" b="0" strike="noStrike" spc="-1">
              <a:latin typeface="Arial"/>
            </a:endParaRPr>
          </a:p>
        </p:txBody>
      </p:sp>
      <p:sp>
        <p:nvSpPr>
          <p:cNvPr id="182"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CA" sz="3200" b="0" strike="noStrike" spc="-1">
              <a:latin typeface="Arial"/>
            </a:endParaRPr>
          </a:p>
        </p:txBody>
      </p:sp>
    </p:spTree>
  </p:cSld>
  <p:clrMapOvr>
    <a:masterClrMapping/>
  </p:clrMapOvr>
  <p:transition spd="med">
    <p:pull/>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CA" sz="4400" b="0" strike="noStrike" spc="-1">
              <a:latin typeface="Arial"/>
            </a:endParaRPr>
          </a:p>
        </p:txBody>
      </p:sp>
    </p:spTree>
  </p:cSld>
  <p:clrMapOvr>
    <a:masterClrMapping/>
  </p:clrMapOvr>
  <p:transition spd="med">
    <p:pull/>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4"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endParaRPr lang="en-CA" sz="3200" b="0" strike="noStrike" spc="-1">
              <a:latin typeface="Arial"/>
            </a:endParaRPr>
          </a:p>
        </p:txBody>
      </p:sp>
    </p:spTree>
  </p:cSld>
  <p:clrMapOvr>
    <a:masterClrMapping/>
  </p:clrMapOvr>
  <p:transition spd="med">
    <p:pull/>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CA" sz="4400" b="0" strike="noStrike" spc="-1">
              <a:latin typeface="Arial"/>
            </a:endParaRPr>
          </a:p>
        </p:txBody>
      </p:sp>
      <p:sp>
        <p:nvSpPr>
          <p:cNvPr id="186"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187"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CA" sz="3200" b="0" strike="noStrike" spc="-1">
              <a:latin typeface="Arial"/>
            </a:endParaRPr>
          </a:p>
        </p:txBody>
      </p:sp>
      <p:sp>
        <p:nvSpPr>
          <p:cNvPr id="188"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CA" sz="3200" b="0" strike="noStrike" spc="-1">
              <a:latin typeface="Arial"/>
            </a:endParaRPr>
          </a:p>
        </p:txBody>
      </p:sp>
    </p:spTree>
  </p:cSld>
  <p:clrMapOvr>
    <a:masterClrMapping/>
  </p:clrMapOvr>
  <p:transition spd="med">
    <p:pull/>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CA" sz="4400" b="0" strike="noStrike" spc="-1">
              <a:latin typeface="Arial"/>
            </a:endParaRPr>
          </a:p>
        </p:txBody>
      </p:sp>
      <p:sp>
        <p:nvSpPr>
          <p:cNvPr id="19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CA" sz="3200" b="0" strike="noStrike" spc="-1">
              <a:latin typeface="Arial"/>
            </a:endParaRPr>
          </a:p>
        </p:txBody>
      </p:sp>
      <p:sp>
        <p:nvSpPr>
          <p:cNvPr id="19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192"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CA" sz="3200" b="0" strike="noStrike" spc="-1">
              <a:latin typeface="Arial"/>
            </a:endParaRPr>
          </a:p>
        </p:txBody>
      </p:sp>
    </p:spTree>
  </p:cSld>
  <p:clrMapOvr>
    <a:masterClrMapping/>
  </p:clrMapOvr>
  <p:transition spd="med">
    <p:pull/>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CA" sz="4400" b="0" strike="noStrike" spc="-1">
              <a:latin typeface="Arial"/>
            </a:endParaRPr>
          </a:p>
        </p:txBody>
      </p:sp>
      <p:sp>
        <p:nvSpPr>
          <p:cNvPr id="194"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195"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196"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CA" sz="3200" b="0" strike="noStrike" spc="-1">
              <a:latin typeface="Arial"/>
            </a:endParaRPr>
          </a:p>
        </p:txBody>
      </p:sp>
    </p:spTree>
  </p:cSld>
  <p:clrMapOvr>
    <a:masterClrMapping/>
  </p:clrMapOvr>
  <p:transition spd="med">
    <p:pull/>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CA" sz="4400" b="0" strike="noStrike" spc="-1">
              <a:latin typeface="Arial"/>
            </a:endParaRPr>
          </a:p>
        </p:txBody>
      </p:sp>
      <p:sp>
        <p:nvSpPr>
          <p:cNvPr id="198"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199"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CA" sz="3200" b="0" strike="noStrike" spc="-1">
              <a:latin typeface="Arial"/>
            </a:endParaRPr>
          </a:p>
        </p:txBody>
      </p:sp>
    </p:spTree>
  </p:cSld>
  <p:clrMapOvr>
    <a:masterClrMapping/>
  </p:clrMapOvr>
  <p:transition spd="med">
    <p:pull/>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CA" sz="4400" b="0" strike="noStrike" spc="-1">
              <a:latin typeface="Arial"/>
            </a:endParaRPr>
          </a:p>
        </p:txBody>
      </p:sp>
      <p:sp>
        <p:nvSpPr>
          <p:cNvPr id="201"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202"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203"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204"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CA" sz="3200" b="0" strike="noStrike" spc="-1">
              <a:latin typeface="Arial"/>
            </a:endParaRPr>
          </a:p>
        </p:txBody>
      </p:sp>
    </p:spTree>
  </p:cSld>
  <p:clrMapOvr>
    <a:masterClrMapping/>
  </p:clrMapOvr>
  <p:transition spd="med">
    <p:pull/>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CA" sz="4400" b="0" strike="noStrike" spc="-1">
              <a:latin typeface="Arial"/>
            </a:endParaRPr>
          </a:p>
        </p:txBody>
      </p:sp>
      <p:sp>
        <p:nvSpPr>
          <p:cNvPr id="206"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207"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208"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209"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210"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211"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CA" sz="3200" b="0" strike="noStrike" spc="-1">
              <a:latin typeface="Arial"/>
            </a:endParaRPr>
          </a:p>
        </p:txBody>
      </p:sp>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CA" sz="4400" b="0" strike="noStrike" spc="-1">
              <a:latin typeface="Arial"/>
            </a:endParaRPr>
          </a:p>
        </p:txBody>
      </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endParaRPr lang="en-CA" sz="3200" b="0" strike="noStrike" spc="-1">
              <a:latin typeface="Arial"/>
            </a:endParaRPr>
          </a:p>
        </p:txBody>
      </p:sp>
    </p:spTree>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CA" sz="4400" b="0" strike="noStrike" spc="-1">
              <a:latin typeface="Arial"/>
            </a:endParaRPr>
          </a:p>
        </p:txBody>
      </p:sp>
      <p:sp>
        <p:nvSpPr>
          <p:cNvPr id="16"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17"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CA" sz="3200" b="0" strike="noStrike" spc="-1">
              <a:latin typeface="Arial"/>
            </a:endParaRPr>
          </a:p>
        </p:txBody>
      </p:sp>
      <p:sp>
        <p:nvSpPr>
          <p:cNvPr id="18"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CA" sz="3200" b="0" strike="noStrike" spc="-1">
              <a:latin typeface="Arial"/>
            </a:endParaRPr>
          </a:p>
        </p:txBody>
      </p:sp>
    </p:spTree>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CA" sz="4400" b="0" strike="noStrike" spc="-1">
              <a:latin typeface="Arial"/>
            </a:endParaRPr>
          </a:p>
        </p:txBody>
      </p:sp>
      <p:sp>
        <p:nvSpPr>
          <p:cNvPr id="2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CA" sz="3200" b="0" strike="noStrike" spc="-1">
              <a:latin typeface="Arial"/>
            </a:endParaRPr>
          </a:p>
        </p:txBody>
      </p:sp>
      <p:sp>
        <p:nvSpPr>
          <p:cNvPr id="2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22"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CA" sz="3200" b="0" strike="noStrike" spc="-1">
              <a:latin typeface="Arial"/>
            </a:endParaRPr>
          </a:p>
        </p:txBody>
      </p:sp>
    </p:spTree>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CA" sz="4400" b="0" strike="noStrike" spc="-1">
              <a:latin typeface="Arial"/>
            </a:endParaRPr>
          </a:p>
        </p:txBody>
      </p:sp>
      <p:sp>
        <p:nvSpPr>
          <p:cNvPr id="24"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25"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CA" sz="3200" b="0" strike="noStrike" spc="-1">
              <a:latin typeface="Arial"/>
            </a:endParaRPr>
          </a:p>
        </p:txBody>
      </p:sp>
      <p:sp>
        <p:nvSpPr>
          <p:cNvPr id="26"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CA" sz="3200" b="0" strike="noStrike" spc="-1">
              <a:latin typeface="Arial"/>
            </a:endParaRPr>
          </a:p>
        </p:txBody>
      </p: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3370"/>
            </a:gs>
            <a:gs pos="100000">
              <a:srgbClr val="004395"/>
            </a:gs>
          </a:gsLst>
          <a:lin ang="5400000"/>
        </a:gradFill>
        <a:effectLst/>
      </p:bgPr>
    </p:bg>
    <p:spTree>
      <p:nvGrpSpPr>
        <p:cNvPr id="1" name=""/>
        <p:cNvGrpSpPr/>
        <p:nvPr/>
      </p:nvGrpSpPr>
      <p:grpSpPr>
        <a:xfrm>
          <a:off x="0" y="0"/>
          <a:ext cx="0" cy="0"/>
          <a:chOff x="0" y="0"/>
          <a:chExt cx="0" cy="0"/>
        </a:xfrm>
      </p:grpSpPr>
      <p:sp>
        <p:nvSpPr>
          <p:cNvPr id="6" name="Right Triangle 10"/>
          <p:cNvSpPr/>
          <p:nvPr/>
        </p:nvSpPr>
        <p:spPr>
          <a:xfrm>
            <a:off x="7200" y="14040"/>
            <a:ext cx="9129240" cy="6836040"/>
          </a:xfrm>
          <a:prstGeom prst="rtTriangle">
            <a:avLst/>
          </a:prstGeom>
          <a:gradFill rotWithShape="0">
            <a:gsLst>
              <a:gs pos="0">
                <a:srgbClr val="EEECE1">
                  <a:alpha val="10196"/>
                </a:srgbClr>
              </a:gs>
              <a:gs pos="100000">
                <a:srgbClr val="EEECE1">
                  <a:alpha val="1176"/>
                </a:srgbClr>
              </a:gs>
            </a:gsLst>
            <a:lin ang="7998000"/>
          </a:gradFill>
          <a:ln>
            <a:noFill/>
          </a:ln>
          <a:effectLst>
            <a:outerShdw blurRad="63360" dist="25445" dir="14693110" algn="t" rotWithShape="0">
              <a:srgbClr val="000000">
                <a:alpha val="50000"/>
              </a:srgbClr>
            </a:outerShdw>
          </a:effectLst>
        </p:spPr>
        <p:style>
          <a:lnRef idx="3">
            <a:schemeClr val="lt1"/>
          </a:lnRef>
          <a:fillRef idx="1">
            <a:schemeClr val="accent1"/>
          </a:fillRef>
          <a:effectRef idx="1">
            <a:schemeClr val="accent1"/>
          </a:effectRef>
          <a:fontRef idx="minor"/>
        </p:style>
      </p:sp>
      <p:sp>
        <p:nvSpPr>
          <p:cNvPr id="7" name="Straight Connector 7"/>
          <p:cNvSpPr/>
          <p:nvPr/>
        </p:nvSpPr>
        <p:spPr>
          <a:xfrm>
            <a:off x="0" y="6840"/>
            <a:ext cx="9136800" cy="6843960"/>
          </a:xfrm>
          <a:prstGeom prst="line">
            <a:avLst/>
          </a:prstGeom>
          <a:ln w="5000" cap="rnd">
            <a:solidFill>
              <a:srgbClr val="ACB6CE">
                <a:alpha val="35000"/>
              </a:srgbClr>
            </a:solidFill>
            <a:round/>
          </a:ln>
        </p:spPr>
        <p:style>
          <a:lnRef idx="2">
            <a:schemeClr val="accent1"/>
          </a:lnRef>
          <a:fillRef idx="0">
            <a:schemeClr val="accent1"/>
          </a:fillRef>
          <a:effectRef idx="1">
            <a:schemeClr val="accent1"/>
          </a:effectRef>
          <a:fontRef idx="minor"/>
        </p:style>
      </p:sp>
      <p:sp>
        <p:nvSpPr>
          <p:cNvPr id="2" name="Straight Connector 8"/>
          <p:cNvSpPr/>
          <p:nvPr/>
        </p:nvSpPr>
        <p:spPr>
          <a:xfrm flipH="1">
            <a:off x="6468480" y="4948200"/>
            <a:ext cx="2673000" cy="1900080"/>
          </a:xfrm>
          <a:prstGeom prst="line">
            <a:avLst/>
          </a:prstGeom>
          <a:ln w="6000" cap="rnd">
            <a:solidFill>
              <a:srgbClr val="B6BED2">
                <a:alpha val="45000"/>
              </a:srgbClr>
            </a:solidFill>
            <a:round/>
          </a:ln>
        </p:spPr>
        <p:style>
          <a:lnRef idx="2">
            <a:schemeClr val="accent1"/>
          </a:lnRef>
          <a:fillRef idx="0">
            <a:schemeClr val="accent1"/>
          </a:fillRef>
          <a:effectRef idx="1">
            <a:schemeClr val="accent1"/>
          </a:effectRef>
          <a:fontRef idx="minor"/>
        </p:style>
      </p:sp>
      <p:sp>
        <p:nvSpPr>
          <p:cNvPr id="3" name="Isosceles Triangle 6"/>
          <p:cNvSpPr/>
          <p:nvPr/>
        </p:nvSpPr>
        <p:spPr>
          <a:xfrm rot="16200000">
            <a:off x="7554240" y="5254920"/>
            <a:ext cx="1892160" cy="1293480"/>
          </a:xfrm>
          <a:prstGeom prst="triangle">
            <a:avLst>
              <a:gd name="adj" fmla="val 51323"/>
            </a:avLst>
          </a:prstGeom>
          <a:gradFill rotWithShape="0">
            <a:gsLst>
              <a:gs pos="0">
                <a:srgbClr val="1C4B81"/>
              </a:gs>
              <a:gs pos="100000">
                <a:srgbClr val="2E7EDE"/>
              </a:gs>
            </a:gsLst>
            <a:lin ang="10098000"/>
          </a:gradFill>
          <a:ln>
            <a:noFill/>
          </a:ln>
          <a:effectLst>
            <a:outerShdw blurRad="63360" dist="25445" dir="14693110" algn="t" rotWithShape="0">
              <a:srgbClr val="000000">
                <a:alpha val="50000"/>
              </a:srgbClr>
            </a:outerShdw>
          </a:effectLst>
        </p:spPr>
        <p:style>
          <a:lnRef idx="3">
            <a:schemeClr val="lt1"/>
          </a:lnRef>
          <a:fillRef idx="1">
            <a:schemeClr val="accent1"/>
          </a:fillRef>
          <a:effectRef idx="1">
            <a:schemeClr val="accent1"/>
          </a:effectRef>
          <a:fontRef idx="minor"/>
        </p:style>
      </p:sp>
      <p:sp>
        <p:nvSpPr>
          <p:cNvPr id="4" name="PlaceHolder 1"/>
          <p:cNvSpPr>
            <a:spLocks noGrp="1"/>
          </p:cNvSpPr>
          <p:nvPr>
            <p:ph type="title"/>
          </p:nvPr>
        </p:nvSpPr>
        <p:spPr>
          <a:xfrm>
            <a:off x="457200" y="267480"/>
            <a:ext cx="8228880" cy="1398240"/>
          </a:xfrm>
          <a:prstGeom prst="rect">
            <a:avLst/>
          </a:prstGeom>
          <a:noFill/>
          <a:ln w="0">
            <a:noFill/>
          </a:ln>
        </p:spPr>
        <p:txBody>
          <a:bodyPr lIns="0" tIns="0" rIns="0" bIns="0" anchor="ctr">
            <a:noAutofit/>
          </a:bodyPr>
          <a:lstStyle/>
          <a:p>
            <a:r>
              <a:rPr lang="en-CA" sz="1800" b="0" strike="noStrike" spc="-1">
                <a:latin typeface="Arial"/>
              </a:rPr>
              <a:t>Click to edit the title text format</a:t>
            </a:r>
          </a:p>
        </p:txBody>
      </p:sp>
      <p:sp>
        <p:nvSpPr>
          <p:cNvPr id="5" name="PlaceHolder 2"/>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CA"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CA" sz="2800" b="0" strike="noStrike" spc="-1">
                <a:latin typeface="Arial"/>
              </a:rPr>
              <a:t>Second Outline Level</a:t>
            </a:r>
          </a:p>
          <a:p>
            <a:pPr marL="1296000" lvl="2" indent="-288000">
              <a:spcBef>
                <a:spcPts val="850"/>
              </a:spcBef>
              <a:buClr>
                <a:srgbClr val="FFFFFF"/>
              </a:buClr>
              <a:buSzPct val="45000"/>
              <a:buFont typeface="Wingdings" charset="2"/>
              <a:buChar char=""/>
            </a:pPr>
            <a:r>
              <a:rPr lang="en-CA" sz="2400" b="0" strike="noStrike" spc="-1">
                <a:latin typeface="Arial"/>
              </a:rPr>
              <a:t>Third Outline Level</a:t>
            </a:r>
          </a:p>
          <a:p>
            <a:pPr marL="1728000" lvl="3" indent="-216000">
              <a:spcBef>
                <a:spcPts val="567"/>
              </a:spcBef>
              <a:buClr>
                <a:srgbClr val="FFFFFF"/>
              </a:buClr>
              <a:buSzPct val="75000"/>
              <a:buFont typeface="Symbol" charset="2"/>
              <a:buChar char=""/>
            </a:pPr>
            <a:r>
              <a:rPr lang="en-CA" sz="2000" b="0" strike="noStrike" spc="-1">
                <a:latin typeface="Arial"/>
              </a:rPr>
              <a:t>Fourth Outline Level</a:t>
            </a:r>
          </a:p>
          <a:p>
            <a:pPr marL="2160000" lvl="4" indent="-216000">
              <a:spcBef>
                <a:spcPts val="283"/>
              </a:spcBef>
              <a:buClr>
                <a:srgbClr val="FFFFFF"/>
              </a:buClr>
              <a:buSzPct val="45000"/>
              <a:buFont typeface="Wingdings" charset="2"/>
              <a:buChar char=""/>
            </a:pPr>
            <a:r>
              <a:rPr lang="en-CA" sz="2000" b="0" strike="noStrike" spc="-1">
                <a:latin typeface="Arial"/>
              </a:rPr>
              <a:t>Fifth Outline Level</a:t>
            </a:r>
          </a:p>
          <a:p>
            <a:pPr marL="2592000" lvl="5" indent="-216000">
              <a:spcBef>
                <a:spcPts val="283"/>
              </a:spcBef>
              <a:buClr>
                <a:srgbClr val="FFFFFF"/>
              </a:buClr>
              <a:buSzPct val="45000"/>
              <a:buFont typeface="Wingdings" charset="2"/>
              <a:buChar char=""/>
            </a:pPr>
            <a:r>
              <a:rPr lang="en-CA" sz="2000" b="0" strike="noStrike" spc="-1">
                <a:latin typeface="Arial"/>
              </a:rPr>
              <a:t>Sixth Outline Level</a:t>
            </a:r>
          </a:p>
          <a:p>
            <a:pPr marL="3024000" lvl="6" indent="-216000">
              <a:spcBef>
                <a:spcPts val="283"/>
              </a:spcBef>
              <a:buClr>
                <a:srgbClr val="FFFFFF"/>
              </a:buClr>
              <a:buSzPct val="45000"/>
              <a:buFont typeface="Wingdings" charset="2"/>
              <a:buChar char=""/>
            </a:pPr>
            <a:r>
              <a:rPr lang="en-CA"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60000">
              <a:srgbClr val="000000"/>
            </a:gs>
            <a:gs pos="100000">
              <a:srgbClr val="6F6F6F"/>
            </a:gs>
          </a:gsLst>
          <a:lin ang="5400000"/>
        </a:gradFill>
        <a:effectLst/>
      </p:bgPr>
    </p:bg>
    <p:spTree>
      <p:nvGrpSpPr>
        <p:cNvPr id="1" name=""/>
        <p:cNvGrpSpPr/>
        <p:nvPr/>
      </p:nvGrpSpPr>
      <p:grpSpPr>
        <a:xfrm>
          <a:off x="0" y="0"/>
          <a:ext cx="0" cy="0"/>
          <a:chOff x="0" y="0"/>
          <a:chExt cx="0" cy="0"/>
        </a:xfrm>
      </p:grpSpPr>
      <p:sp>
        <p:nvSpPr>
          <p:cNvPr id="42" name="Right Triangle 10" hidden="1"/>
          <p:cNvSpPr/>
          <p:nvPr/>
        </p:nvSpPr>
        <p:spPr>
          <a:xfrm>
            <a:off x="7200" y="14040"/>
            <a:ext cx="9129240" cy="6836040"/>
          </a:xfrm>
          <a:prstGeom prst="rtTriangle">
            <a:avLst/>
          </a:prstGeom>
          <a:gradFill rotWithShape="0">
            <a:gsLst>
              <a:gs pos="0">
                <a:srgbClr val="EEECE1">
                  <a:alpha val="10196"/>
                </a:srgbClr>
              </a:gs>
              <a:gs pos="100000">
                <a:srgbClr val="EEECE1">
                  <a:alpha val="1176"/>
                </a:srgbClr>
              </a:gs>
            </a:gsLst>
            <a:lin ang="7998000"/>
          </a:gradFill>
          <a:ln>
            <a:noFill/>
          </a:ln>
          <a:effectLst>
            <a:outerShdw blurRad="63360" dist="25445" dir="14693110" algn="t" rotWithShape="0">
              <a:srgbClr val="000000">
                <a:alpha val="50000"/>
              </a:srgbClr>
            </a:outerShdw>
          </a:effectLst>
        </p:spPr>
        <p:style>
          <a:lnRef idx="3">
            <a:schemeClr val="lt1"/>
          </a:lnRef>
          <a:fillRef idx="1">
            <a:schemeClr val="accent1"/>
          </a:fillRef>
          <a:effectRef idx="1">
            <a:schemeClr val="accent1"/>
          </a:effectRef>
          <a:fontRef idx="minor"/>
        </p:style>
      </p:sp>
      <p:sp>
        <p:nvSpPr>
          <p:cNvPr id="43" name="Straight Connector 7"/>
          <p:cNvSpPr/>
          <p:nvPr/>
        </p:nvSpPr>
        <p:spPr>
          <a:xfrm>
            <a:off x="0" y="6840"/>
            <a:ext cx="9136800" cy="6843960"/>
          </a:xfrm>
          <a:prstGeom prst="line">
            <a:avLst/>
          </a:prstGeom>
          <a:ln w="5000" cap="rnd">
            <a:solidFill>
              <a:srgbClr val="ACB6CE">
                <a:alpha val="35000"/>
              </a:srgbClr>
            </a:solidFill>
            <a:round/>
          </a:ln>
        </p:spPr>
        <p:style>
          <a:lnRef idx="2">
            <a:schemeClr val="accent1"/>
          </a:lnRef>
          <a:fillRef idx="0">
            <a:schemeClr val="accent1"/>
          </a:fillRef>
          <a:effectRef idx="1">
            <a:schemeClr val="accent1"/>
          </a:effectRef>
          <a:fontRef idx="minor"/>
        </p:style>
      </p:sp>
      <p:sp>
        <p:nvSpPr>
          <p:cNvPr id="44" name="Straight Connector 8"/>
          <p:cNvSpPr/>
          <p:nvPr/>
        </p:nvSpPr>
        <p:spPr>
          <a:xfrm flipH="1">
            <a:off x="6468480" y="4948200"/>
            <a:ext cx="2673000" cy="1900080"/>
          </a:xfrm>
          <a:prstGeom prst="line">
            <a:avLst/>
          </a:prstGeom>
          <a:ln w="6000" cap="rnd">
            <a:solidFill>
              <a:srgbClr val="B6BED2">
                <a:alpha val="45000"/>
              </a:srgbClr>
            </a:solidFill>
            <a:round/>
          </a:ln>
        </p:spPr>
        <p:style>
          <a:lnRef idx="2">
            <a:schemeClr val="accent1"/>
          </a:lnRef>
          <a:fillRef idx="0">
            <a:schemeClr val="accent1"/>
          </a:fillRef>
          <a:effectRef idx="1">
            <a:schemeClr val="accent1"/>
          </a:effectRef>
          <a:fontRef idx="minor"/>
        </p:style>
      </p:sp>
      <p:sp>
        <p:nvSpPr>
          <p:cNvPr id="45" name="Right Triangle 8"/>
          <p:cNvSpPr/>
          <p:nvPr/>
        </p:nvSpPr>
        <p:spPr>
          <a:xfrm flipV="1">
            <a:off x="7200" y="5760"/>
            <a:ext cx="9129240" cy="6836040"/>
          </a:xfrm>
          <a:prstGeom prst="rtTriangle">
            <a:avLst/>
          </a:prstGeom>
          <a:gradFill rotWithShape="0">
            <a:gsLst>
              <a:gs pos="0">
                <a:srgbClr val="EEECE1">
                  <a:alpha val="10196"/>
                </a:srgbClr>
              </a:gs>
              <a:gs pos="100000">
                <a:srgbClr val="EEECE1">
                  <a:alpha val="1176"/>
                </a:srgbClr>
              </a:gs>
            </a:gsLst>
            <a:lin ang="7998000"/>
          </a:gradFill>
          <a:ln>
            <a:noFill/>
          </a:ln>
          <a:effectLst>
            <a:outerShdw blurRad="63360" dist="25445" dir="14693110" algn="t" rotWithShape="0">
              <a:srgbClr val="000000">
                <a:alpha val="50000"/>
              </a:srgbClr>
            </a:outerShdw>
          </a:effectLst>
        </p:spPr>
        <p:style>
          <a:lnRef idx="3">
            <a:schemeClr val="lt1"/>
          </a:lnRef>
          <a:fillRef idx="1">
            <a:schemeClr val="accent1"/>
          </a:fillRef>
          <a:effectRef idx="1">
            <a:schemeClr val="accent1"/>
          </a:effectRef>
          <a:fontRef idx="minor"/>
        </p:style>
      </p:sp>
      <p:sp>
        <p:nvSpPr>
          <p:cNvPr id="46" name="Isosceles Triangle 7"/>
          <p:cNvSpPr/>
          <p:nvPr/>
        </p:nvSpPr>
        <p:spPr>
          <a:xfrm rot="5400000" flipV="1">
            <a:off x="7554240" y="309240"/>
            <a:ext cx="1892160" cy="1293480"/>
          </a:xfrm>
          <a:prstGeom prst="triangle">
            <a:avLst>
              <a:gd name="adj" fmla="val 51323"/>
            </a:avLst>
          </a:prstGeom>
          <a:gradFill rotWithShape="0">
            <a:gsLst>
              <a:gs pos="0">
                <a:srgbClr val="1C4B81"/>
              </a:gs>
              <a:gs pos="100000">
                <a:srgbClr val="2E7EDE"/>
              </a:gs>
            </a:gsLst>
            <a:lin ang="10098000"/>
          </a:gradFill>
          <a:ln>
            <a:noFill/>
          </a:ln>
          <a:effectLst>
            <a:outerShdw blurRad="63360" dist="25445" dir="14693110" algn="t" rotWithShape="0">
              <a:srgbClr val="000000">
                <a:alpha val="50000"/>
              </a:srgbClr>
            </a:outerShdw>
          </a:effectLst>
        </p:spPr>
        <p:style>
          <a:lnRef idx="3">
            <a:schemeClr val="lt1"/>
          </a:lnRef>
          <a:fillRef idx="1">
            <a:schemeClr val="accent1"/>
          </a:fillRef>
          <a:effectRef idx="1">
            <a:schemeClr val="accent1"/>
          </a:effectRef>
          <a:fontRef idx="minor"/>
        </p:style>
      </p:sp>
      <p:sp>
        <p:nvSpPr>
          <p:cNvPr id="47" name="Straight Connector 10"/>
          <p:cNvSpPr/>
          <p:nvPr/>
        </p:nvSpPr>
        <p:spPr>
          <a:xfrm flipH="1" flipV="1">
            <a:off x="6468480" y="9360"/>
            <a:ext cx="2673000" cy="1900080"/>
          </a:xfrm>
          <a:prstGeom prst="line">
            <a:avLst/>
          </a:prstGeom>
          <a:ln w="6000" cap="rnd">
            <a:solidFill>
              <a:srgbClr val="B6BED2">
                <a:alpha val="45000"/>
              </a:srgbClr>
            </a:solidFill>
            <a:round/>
          </a:ln>
        </p:spPr>
        <p:style>
          <a:lnRef idx="2">
            <a:schemeClr val="accent1"/>
          </a:lnRef>
          <a:fillRef idx="0">
            <a:schemeClr val="accent1"/>
          </a:fillRef>
          <a:effectRef idx="1">
            <a:schemeClr val="accent1"/>
          </a:effectRef>
          <a:fontRef idx="minor"/>
        </p:style>
      </p:sp>
      <p:sp>
        <p:nvSpPr>
          <p:cNvPr id="48" name="Straight Connector 9"/>
          <p:cNvSpPr/>
          <p:nvPr/>
        </p:nvSpPr>
        <p:spPr>
          <a:xfrm flipV="1">
            <a:off x="0" y="6840"/>
            <a:ext cx="9136800" cy="6843960"/>
          </a:xfrm>
          <a:prstGeom prst="line">
            <a:avLst/>
          </a:prstGeom>
          <a:ln w="5000" cap="rnd">
            <a:solidFill>
              <a:srgbClr val="ACB6CE">
                <a:alpha val="35000"/>
              </a:srgbClr>
            </a:solidFill>
            <a:round/>
          </a:ln>
        </p:spPr>
        <p:style>
          <a:lnRef idx="2">
            <a:schemeClr val="accent1"/>
          </a:lnRef>
          <a:fillRef idx="0">
            <a:schemeClr val="accent1"/>
          </a:fillRef>
          <a:effectRef idx="1">
            <a:schemeClr val="accent1"/>
          </a:effectRef>
          <a:fontRef idx="minor"/>
        </p:style>
      </p:sp>
      <p:sp>
        <p:nvSpPr>
          <p:cNvPr id="4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r>
              <a:rPr lang="en-CA" sz="4400" b="0" strike="noStrike" spc="-1">
                <a:latin typeface="Arial"/>
              </a:rPr>
              <a:t>Click to edit the title text format</a:t>
            </a:r>
          </a:p>
        </p:txBody>
      </p:sp>
      <p:sp>
        <p:nvSpPr>
          <p:cNvPr id="50" name="PlaceHolder 2"/>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CA"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CA" sz="2800" b="0" strike="noStrike" spc="-1">
                <a:latin typeface="Arial"/>
              </a:rPr>
              <a:t>Second Outline Level</a:t>
            </a:r>
          </a:p>
          <a:p>
            <a:pPr marL="1296000" lvl="2" indent="-288000">
              <a:spcBef>
                <a:spcPts val="850"/>
              </a:spcBef>
              <a:buClr>
                <a:srgbClr val="FFFFFF"/>
              </a:buClr>
              <a:buSzPct val="45000"/>
              <a:buFont typeface="Wingdings" charset="2"/>
              <a:buChar char=""/>
            </a:pPr>
            <a:r>
              <a:rPr lang="en-CA" sz="2400" b="0" strike="noStrike" spc="-1">
                <a:latin typeface="Arial"/>
              </a:rPr>
              <a:t>Third Outline Level</a:t>
            </a:r>
          </a:p>
          <a:p>
            <a:pPr marL="1728000" lvl="3" indent="-216000">
              <a:spcBef>
                <a:spcPts val="567"/>
              </a:spcBef>
              <a:buClr>
                <a:srgbClr val="FFFFFF"/>
              </a:buClr>
              <a:buSzPct val="75000"/>
              <a:buFont typeface="Symbol" charset="2"/>
              <a:buChar char=""/>
            </a:pPr>
            <a:r>
              <a:rPr lang="en-CA" sz="2000" b="0" strike="noStrike" spc="-1">
                <a:latin typeface="Arial"/>
              </a:rPr>
              <a:t>Fourth Outline Level</a:t>
            </a:r>
          </a:p>
          <a:p>
            <a:pPr marL="2160000" lvl="4" indent="-216000">
              <a:spcBef>
                <a:spcPts val="283"/>
              </a:spcBef>
              <a:buClr>
                <a:srgbClr val="FFFFFF"/>
              </a:buClr>
              <a:buSzPct val="45000"/>
              <a:buFont typeface="Wingdings" charset="2"/>
              <a:buChar char=""/>
            </a:pPr>
            <a:r>
              <a:rPr lang="en-CA" sz="2000" b="0" strike="noStrike" spc="-1">
                <a:latin typeface="Arial"/>
              </a:rPr>
              <a:t>Fifth Outline Level</a:t>
            </a:r>
          </a:p>
          <a:p>
            <a:pPr marL="2592000" lvl="5" indent="-216000">
              <a:spcBef>
                <a:spcPts val="283"/>
              </a:spcBef>
              <a:buClr>
                <a:srgbClr val="FFFFFF"/>
              </a:buClr>
              <a:buSzPct val="45000"/>
              <a:buFont typeface="Wingdings" charset="2"/>
              <a:buChar char=""/>
            </a:pPr>
            <a:r>
              <a:rPr lang="en-CA" sz="2000" b="0" strike="noStrike" spc="-1">
                <a:latin typeface="Arial"/>
              </a:rPr>
              <a:t>Sixth Outline Level</a:t>
            </a:r>
          </a:p>
          <a:p>
            <a:pPr marL="3024000" lvl="6" indent="-216000">
              <a:spcBef>
                <a:spcPts val="283"/>
              </a:spcBef>
              <a:buClr>
                <a:srgbClr val="FFFFFF"/>
              </a:buClr>
              <a:buSzPct val="45000"/>
              <a:buFont typeface="Wingdings" charset="2"/>
              <a:buChar char=""/>
            </a:pPr>
            <a:r>
              <a:rPr lang="en-CA"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3370"/>
            </a:gs>
            <a:gs pos="100000">
              <a:srgbClr val="004395"/>
            </a:gs>
          </a:gsLst>
          <a:lin ang="5400000"/>
        </a:gradFill>
        <a:effectLst/>
      </p:bgPr>
    </p:bg>
    <p:spTree>
      <p:nvGrpSpPr>
        <p:cNvPr id="1" name=""/>
        <p:cNvGrpSpPr/>
        <p:nvPr/>
      </p:nvGrpSpPr>
      <p:grpSpPr>
        <a:xfrm>
          <a:off x="0" y="0"/>
          <a:ext cx="0" cy="0"/>
          <a:chOff x="0" y="0"/>
          <a:chExt cx="0" cy="0"/>
        </a:xfrm>
      </p:grpSpPr>
      <p:sp>
        <p:nvSpPr>
          <p:cNvPr id="129" name="Right Triangle 10"/>
          <p:cNvSpPr/>
          <p:nvPr/>
        </p:nvSpPr>
        <p:spPr>
          <a:xfrm>
            <a:off x="7200" y="14040"/>
            <a:ext cx="9129240" cy="6836040"/>
          </a:xfrm>
          <a:prstGeom prst="rtTriangle">
            <a:avLst/>
          </a:prstGeom>
          <a:gradFill rotWithShape="0">
            <a:gsLst>
              <a:gs pos="0">
                <a:srgbClr val="EEECE1">
                  <a:alpha val="10196"/>
                </a:srgbClr>
              </a:gs>
              <a:gs pos="100000">
                <a:srgbClr val="EEECE1">
                  <a:alpha val="1176"/>
                </a:srgbClr>
              </a:gs>
            </a:gsLst>
            <a:lin ang="7998000"/>
          </a:gradFill>
          <a:ln>
            <a:noFill/>
          </a:ln>
          <a:effectLst>
            <a:outerShdw blurRad="63360" dist="25445" dir="14693110" algn="t" rotWithShape="0">
              <a:srgbClr val="000000">
                <a:alpha val="50000"/>
              </a:srgbClr>
            </a:outerShdw>
          </a:effectLst>
        </p:spPr>
        <p:style>
          <a:lnRef idx="3">
            <a:schemeClr val="lt1"/>
          </a:lnRef>
          <a:fillRef idx="1">
            <a:schemeClr val="accent1"/>
          </a:fillRef>
          <a:effectRef idx="1">
            <a:schemeClr val="accent1"/>
          </a:effectRef>
          <a:fontRef idx="minor"/>
        </p:style>
      </p:sp>
      <p:sp>
        <p:nvSpPr>
          <p:cNvPr id="130" name="Straight Connector 7"/>
          <p:cNvSpPr/>
          <p:nvPr/>
        </p:nvSpPr>
        <p:spPr>
          <a:xfrm>
            <a:off x="0" y="6840"/>
            <a:ext cx="9136800" cy="6843960"/>
          </a:xfrm>
          <a:prstGeom prst="line">
            <a:avLst/>
          </a:prstGeom>
          <a:ln w="5000" cap="rnd">
            <a:solidFill>
              <a:srgbClr val="ACB6CE">
                <a:alpha val="35000"/>
              </a:srgbClr>
            </a:solidFill>
            <a:round/>
          </a:ln>
        </p:spPr>
        <p:style>
          <a:lnRef idx="2">
            <a:schemeClr val="accent1"/>
          </a:lnRef>
          <a:fillRef idx="0">
            <a:schemeClr val="accent1"/>
          </a:fillRef>
          <a:effectRef idx="1">
            <a:schemeClr val="accent1"/>
          </a:effectRef>
          <a:fontRef idx="minor"/>
        </p:style>
      </p:sp>
      <p:sp>
        <p:nvSpPr>
          <p:cNvPr id="131" name="Straight Connector 8"/>
          <p:cNvSpPr/>
          <p:nvPr/>
        </p:nvSpPr>
        <p:spPr>
          <a:xfrm flipH="1">
            <a:off x="6468480" y="4948200"/>
            <a:ext cx="2673000" cy="1900080"/>
          </a:xfrm>
          <a:prstGeom prst="line">
            <a:avLst/>
          </a:prstGeom>
          <a:ln w="6000" cap="rnd">
            <a:solidFill>
              <a:srgbClr val="B6BED2">
                <a:alpha val="45000"/>
              </a:srgbClr>
            </a:solidFill>
            <a:round/>
          </a:ln>
        </p:spPr>
        <p:style>
          <a:lnRef idx="2">
            <a:schemeClr val="accent1"/>
          </a:lnRef>
          <a:fillRef idx="0">
            <a:schemeClr val="accent1"/>
          </a:fillRef>
          <a:effectRef idx="1">
            <a:schemeClr val="accent1"/>
          </a:effectRef>
          <a:fontRef idx="minor"/>
        </p:style>
      </p:sp>
      <p:sp>
        <p:nvSpPr>
          <p:cNvPr id="13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r>
              <a:rPr lang="en-CA" sz="4400" b="0" strike="noStrike" spc="-1">
                <a:latin typeface="Arial"/>
              </a:rPr>
              <a:t>Click to edit the title text format</a:t>
            </a:r>
          </a:p>
        </p:txBody>
      </p:sp>
      <p:sp>
        <p:nvSpPr>
          <p:cNvPr id="133" name="PlaceHolder 2"/>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CA"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CA" sz="2800" b="0" strike="noStrike" spc="-1">
                <a:latin typeface="Arial"/>
              </a:rPr>
              <a:t>Second Outline Level</a:t>
            </a:r>
          </a:p>
          <a:p>
            <a:pPr marL="1296000" lvl="2" indent="-288000">
              <a:spcBef>
                <a:spcPts val="850"/>
              </a:spcBef>
              <a:buClr>
                <a:srgbClr val="FFFFFF"/>
              </a:buClr>
              <a:buSzPct val="45000"/>
              <a:buFont typeface="Wingdings" charset="2"/>
              <a:buChar char=""/>
            </a:pPr>
            <a:r>
              <a:rPr lang="en-CA" sz="2400" b="0" strike="noStrike" spc="-1">
                <a:latin typeface="Arial"/>
              </a:rPr>
              <a:t>Third Outline Level</a:t>
            </a:r>
          </a:p>
          <a:p>
            <a:pPr marL="1728000" lvl="3" indent="-216000">
              <a:spcBef>
                <a:spcPts val="567"/>
              </a:spcBef>
              <a:buClr>
                <a:srgbClr val="FFFFFF"/>
              </a:buClr>
              <a:buSzPct val="75000"/>
              <a:buFont typeface="Symbol" charset="2"/>
              <a:buChar char=""/>
            </a:pPr>
            <a:r>
              <a:rPr lang="en-CA" sz="2000" b="0" strike="noStrike" spc="-1">
                <a:latin typeface="Arial"/>
              </a:rPr>
              <a:t>Fourth Outline Level</a:t>
            </a:r>
          </a:p>
          <a:p>
            <a:pPr marL="2160000" lvl="4" indent="-216000">
              <a:spcBef>
                <a:spcPts val="283"/>
              </a:spcBef>
              <a:buClr>
                <a:srgbClr val="FFFFFF"/>
              </a:buClr>
              <a:buSzPct val="45000"/>
              <a:buFont typeface="Wingdings" charset="2"/>
              <a:buChar char=""/>
            </a:pPr>
            <a:r>
              <a:rPr lang="en-CA" sz="2000" b="0" strike="noStrike" spc="-1">
                <a:latin typeface="Arial"/>
              </a:rPr>
              <a:t>Fifth Outline Level</a:t>
            </a:r>
          </a:p>
          <a:p>
            <a:pPr marL="2592000" lvl="5" indent="-216000">
              <a:spcBef>
                <a:spcPts val="283"/>
              </a:spcBef>
              <a:buClr>
                <a:srgbClr val="FFFFFF"/>
              </a:buClr>
              <a:buSzPct val="45000"/>
              <a:buFont typeface="Wingdings" charset="2"/>
              <a:buChar char=""/>
            </a:pPr>
            <a:r>
              <a:rPr lang="en-CA" sz="2000" b="0" strike="noStrike" spc="-1">
                <a:latin typeface="Arial"/>
              </a:rPr>
              <a:t>Sixth Outline Level</a:t>
            </a:r>
          </a:p>
          <a:p>
            <a:pPr marL="3024000" lvl="6" indent="-216000">
              <a:spcBef>
                <a:spcPts val="283"/>
              </a:spcBef>
              <a:buClr>
                <a:srgbClr val="FFFFFF"/>
              </a:buClr>
              <a:buSzPct val="45000"/>
              <a:buFont typeface="Wingdings" charset="2"/>
              <a:buChar char=""/>
            </a:pPr>
            <a:r>
              <a:rPr lang="en-CA"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3370"/>
            </a:gs>
            <a:gs pos="100000">
              <a:srgbClr val="004395"/>
            </a:gs>
          </a:gsLst>
          <a:lin ang="5400000"/>
        </a:gradFill>
        <a:effectLst/>
      </p:bgPr>
    </p:bg>
    <p:spTree>
      <p:nvGrpSpPr>
        <p:cNvPr id="1" name=""/>
        <p:cNvGrpSpPr/>
        <p:nvPr/>
      </p:nvGrpSpPr>
      <p:grpSpPr>
        <a:xfrm>
          <a:off x="0" y="0"/>
          <a:ext cx="0" cy="0"/>
          <a:chOff x="0" y="0"/>
          <a:chExt cx="0" cy="0"/>
        </a:xfrm>
      </p:grpSpPr>
      <p:sp>
        <p:nvSpPr>
          <p:cNvPr id="170" name="Right Triangle 10"/>
          <p:cNvSpPr/>
          <p:nvPr/>
        </p:nvSpPr>
        <p:spPr>
          <a:xfrm>
            <a:off x="7200" y="14040"/>
            <a:ext cx="9129240" cy="6836040"/>
          </a:xfrm>
          <a:prstGeom prst="rtTriangle">
            <a:avLst/>
          </a:prstGeom>
          <a:gradFill rotWithShape="0">
            <a:gsLst>
              <a:gs pos="0">
                <a:srgbClr val="EEECE1">
                  <a:alpha val="10196"/>
                </a:srgbClr>
              </a:gs>
              <a:gs pos="100000">
                <a:srgbClr val="EEECE1">
                  <a:alpha val="1176"/>
                </a:srgbClr>
              </a:gs>
            </a:gsLst>
            <a:lin ang="7998000"/>
          </a:gradFill>
          <a:ln>
            <a:noFill/>
          </a:ln>
          <a:effectLst>
            <a:outerShdw blurRad="63360" dist="25445" dir="14693110" algn="t" rotWithShape="0">
              <a:srgbClr val="000000">
                <a:alpha val="50000"/>
              </a:srgbClr>
            </a:outerShdw>
          </a:effectLst>
        </p:spPr>
        <p:style>
          <a:lnRef idx="3">
            <a:schemeClr val="lt1"/>
          </a:lnRef>
          <a:fillRef idx="1">
            <a:schemeClr val="accent1"/>
          </a:fillRef>
          <a:effectRef idx="1">
            <a:schemeClr val="accent1"/>
          </a:effectRef>
          <a:fontRef idx="minor"/>
        </p:style>
      </p:sp>
      <p:sp>
        <p:nvSpPr>
          <p:cNvPr id="171" name="Straight Connector 7"/>
          <p:cNvSpPr/>
          <p:nvPr/>
        </p:nvSpPr>
        <p:spPr>
          <a:xfrm>
            <a:off x="0" y="6840"/>
            <a:ext cx="9136800" cy="6843960"/>
          </a:xfrm>
          <a:prstGeom prst="line">
            <a:avLst/>
          </a:prstGeom>
          <a:ln w="5000" cap="rnd">
            <a:solidFill>
              <a:srgbClr val="ACB6CE">
                <a:alpha val="35000"/>
              </a:srgbClr>
            </a:solidFill>
            <a:round/>
          </a:ln>
        </p:spPr>
        <p:style>
          <a:lnRef idx="2">
            <a:schemeClr val="accent1"/>
          </a:lnRef>
          <a:fillRef idx="0">
            <a:schemeClr val="accent1"/>
          </a:fillRef>
          <a:effectRef idx="1">
            <a:schemeClr val="accent1"/>
          </a:effectRef>
          <a:fontRef idx="minor"/>
        </p:style>
      </p:sp>
      <p:sp>
        <p:nvSpPr>
          <p:cNvPr id="172" name="Straight Connector 8"/>
          <p:cNvSpPr/>
          <p:nvPr/>
        </p:nvSpPr>
        <p:spPr>
          <a:xfrm flipH="1">
            <a:off x="6468480" y="4948200"/>
            <a:ext cx="2673000" cy="1900080"/>
          </a:xfrm>
          <a:prstGeom prst="line">
            <a:avLst/>
          </a:prstGeom>
          <a:ln w="6000" cap="rnd">
            <a:solidFill>
              <a:srgbClr val="B6BED2">
                <a:alpha val="45000"/>
              </a:srgbClr>
            </a:solidFill>
            <a:round/>
          </a:ln>
        </p:spPr>
        <p:style>
          <a:lnRef idx="2">
            <a:schemeClr val="accent1"/>
          </a:lnRef>
          <a:fillRef idx="0">
            <a:schemeClr val="accent1"/>
          </a:fillRef>
          <a:effectRef idx="1">
            <a:schemeClr val="accent1"/>
          </a:effectRef>
          <a:fontRef idx="minor"/>
        </p:style>
      </p:sp>
      <p:sp>
        <p:nvSpPr>
          <p:cNvPr id="173" name="Isosceles Triangle 6"/>
          <p:cNvSpPr/>
          <p:nvPr/>
        </p:nvSpPr>
        <p:spPr>
          <a:xfrm rot="16200000">
            <a:off x="7554240" y="5254920"/>
            <a:ext cx="1892160" cy="1293480"/>
          </a:xfrm>
          <a:prstGeom prst="triangle">
            <a:avLst>
              <a:gd name="adj" fmla="val 51323"/>
            </a:avLst>
          </a:prstGeom>
          <a:gradFill rotWithShape="0">
            <a:gsLst>
              <a:gs pos="0">
                <a:srgbClr val="1C4B81"/>
              </a:gs>
              <a:gs pos="100000">
                <a:srgbClr val="2E7EDE"/>
              </a:gs>
            </a:gsLst>
            <a:lin ang="10098000"/>
          </a:gradFill>
          <a:ln>
            <a:noFill/>
          </a:ln>
          <a:effectLst>
            <a:outerShdw blurRad="63360" dist="25445" dir="14693110" algn="t" rotWithShape="0">
              <a:srgbClr val="000000">
                <a:alpha val="50000"/>
              </a:srgbClr>
            </a:outerShdw>
          </a:effectLst>
        </p:spPr>
        <p:style>
          <a:lnRef idx="3">
            <a:schemeClr val="lt1"/>
          </a:lnRef>
          <a:fillRef idx="1">
            <a:schemeClr val="accent1"/>
          </a:fillRef>
          <a:effectRef idx="1">
            <a:schemeClr val="accent1"/>
          </a:effectRef>
          <a:fontRef idx="minor"/>
        </p:style>
      </p:sp>
      <p:sp>
        <p:nvSpPr>
          <p:cNvPr id="174" name="PlaceHolder 1"/>
          <p:cNvSpPr>
            <a:spLocks noGrp="1"/>
          </p:cNvSpPr>
          <p:nvPr>
            <p:ph type="title"/>
          </p:nvPr>
        </p:nvSpPr>
        <p:spPr>
          <a:xfrm>
            <a:off x="457200" y="267480"/>
            <a:ext cx="8228880" cy="1398240"/>
          </a:xfrm>
          <a:prstGeom prst="rect">
            <a:avLst/>
          </a:prstGeom>
          <a:noFill/>
          <a:ln w="0">
            <a:noFill/>
          </a:ln>
        </p:spPr>
        <p:txBody>
          <a:bodyPr lIns="0" tIns="0" rIns="0" bIns="0" anchor="ctr">
            <a:noAutofit/>
          </a:bodyPr>
          <a:lstStyle/>
          <a:p>
            <a:r>
              <a:rPr lang="en-CA" sz="1800" b="0" strike="noStrike" spc="-1">
                <a:latin typeface="Arial"/>
              </a:rPr>
              <a:t>Click to edit the title text format</a:t>
            </a:r>
          </a:p>
        </p:txBody>
      </p:sp>
      <p:sp>
        <p:nvSpPr>
          <p:cNvPr id="175" name="PlaceHolder 2"/>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CA"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CA" sz="2800" b="0" strike="noStrike" spc="-1">
                <a:latin typeface="Arial"/>
              </a:rPr>
              <a:t>Second Outline Level</a:t>
            </a:r>
          </a:p>
          <a:p>
            <a:pPr marL="1296000" lvl="2" indent="-288000">
              <a:spcBef>
                <a:spcPts val="850"/>
              </a:spcBef>
              <a:buClr>
                <a:srgbClr val="FFFFFF"/>
              </a:buClr>
              <a:buSzPct val="45000"/>
              <a:buFont typeface="Wingdings" charset="2"/>
              <a:buChar char=""/>
            </a:pPr>
            <a:r>
              <a:rPr lang="en-CA" sz="2400" b="0" strike="noStrike" spc="-1">
                <a:latin typeface="Arial"/>
              </a:rPr>
              <a:t>Third Outline Level</a:t>
            </a:r>
          </a:p>
          <a:p>
            <a:pPr marL="1728000" lvl="3" indent="-216000">
              <a:spcBef>
                <a:spcPts val="567"/>
              </a:spcBef>
              <a:buClr>
                <a:srgbClr val="FFFFFF"/>
              </a:buClr>
              <a:buSzPct val="75000"/>
              <a:buFont typeface="Symbol" charset="2"/>
              <a:buChar char=""/>
            </a:pPr>
            <a:r>
              <a:rPr lang="en-CA" sz="2000" b="0" strike="noStrike" spc="-1">
                <a:latin typeface="Arial"/>
              </a:rPr>
              <a:t>Fourth Outline Level</a:t>
            </a:r>
          </a:p>
          <a:p>
            <a:pPr marL="2160000" lvl="4" indent="-216000">
              <a:spcBef>
                <a:spcPts val="283"/>
              </a:spcBef>
              <a:buClr>
                <a:srgbClr val="FFFFFF"/>
              </a:buClr>
              <a:buSzPct val="45000"/>
              <a:buFont typeface="Wingdings" charset="2"/>
              <a:buChar char=""/>
            </a:pPr>
            <a:r>
              <a:rPr lang="en-CA" sz="2000" b="0" strike="noStrike" spc="-1">
                <a:latin typeface="Arial"/>
              </a:rPr>
              <a:t>Fifth Outline Level</a:t>
            </a:r>
          </a:p>
          <a:p>
            <a:pPr marL="2592000" lvl="5" indent="-216000">
              <a:spcBef>
                <a:spcPts val="283"/>
              </a:spcBef>
              <a:buClr>
                <a:srgbClr val="FFFFFF"/>
              </a:buClr>
              <a:buSzPct val="45000"/>
              <a:buFont typeface="Wingdings" charset="2"/>
              <a:buChar char=""/>
            </a:pPr>
            <a:r>
              <a:rPr lang="en-CA" sz="2000" b="0" strike="noStrike" spc="-1">
                <a:latin typeface="Arial"/>
              </a:rPr>
              <a:t>Sixth Outline Level</a:t>
            </a:r>
          </a:p>
          <a:p>
            <a:pPr marL="3024000" lvl="6" indent="-216000">
              <a:spcBef>
                <a:spcPts val="283"/>
              </a:spcBef>
              <a:buClr>
                <a:srgbClr val="FFFFFF"/>
              </a:buClr>
              <a:buSzPct val="45000"/>
              <a:buFont typeface="Wingdings" charset="2"/>
              <a:buChar char=""/>
            </a:pPr>
            <a:r>
              <a:rPr lang="en-CA"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hyperlink" Target="https://onesearch.library.utoronto.ca/popular-databases" TargetMode="Externa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540720" y="776160"/>
            <a:ext cx="8062200" cy="1469160"/>
          </a:xfrm>
          <a:prstGeom prst="rect">
            <a:avLst/>
          </a:prstGeom>
          <a:noFill/>
          <a:ln w="0">
            <a:noFill/>
          </a:ln>
        </p:spPr>
        <p:txBody>
          <a:bodyPr lIns="90000" tIns="45000" rIns="90000" bIns="45000" anchor="b">
            <a:noAutofit/>
          </a:bodyPr>
          <a:lstStyle/>
          <a:p>
            <a:pPr marL="484560" algn="r">
              <a:lnSpc>
                <a:spcPct val="100000"/>
              </a:lnSpc>
            </a:pPr>
            <a:r>
              <a:rPr lang="en-CA" sz="4400" b="0" strike="noStrike" spc="-1" dirty="0">
                <a:solidFill>
                  <a:srgbClr val="7487AA"/>
                </a:solidFill>
                <a:latin typeface="Century Gothic"/>
              </a:rPr>
              <a:t>How to Read a Paper</a:t>
            </a:r>
            <a:endParaRPr lang="en-CA" sz="4400" b="0" strike="noStrike" spc="-1" dirty="0">
              <a:latin typeface="Arial"/>
            </a:endParaRPr>
          </a:p>
        </p:txBody>
      </p:sp>
      <p:sp>
        <p:nvSpPr>
          <p:cNvPr id="213" name="PlaceHolder 2"/>
          <p:cNvSpPr>
            <a:spLocks noGrp="1"/>
          </p:cNvSpPr>
          <p:nvPr>
            <p:ph type="subTitle"/>
          </p:nvPr>
        </p:nvSpPr>
        <p:spPr>
          <a:xfrm>
            <a:off x="540720" y="2250360"/>
            <a:ext cx="8062200" cy="1751760"/>
          </a:xfrm>
          <a:prstGeom prst="rect">
            <a:avLst/>
          </a:prstGeom>
          <a:noFill/>
          <a:ln w="0">
            <a:noFill/>
          </a:ln>
        </p:spPr>
        <p:txBody>
          <a:bodyPr lIns="90000" tIns="45000" rIns="90000" bIns="45000" anchor="t">
            <a:noAutofit/>
          </a:bodyPr>
          <a:lstStyle/>
          <a:p>
            <a:pPr algn="r">
              <a:lnSpc>
                <a:spcPct val="100000"/>
              </a:lnSpc>
              <a:tabLst>
                <a:tab pos="0" algn="l"/>
              </a:tabLst>
            </a:pPr>
            <a:r>
              <a:rPr lang="en-CA" sz="3000" b="0" strike="noStrike" spc="-1" dirty="0">
                <a:solidFill>
                  <a:srgbClr val="FFFFFF"/>
                </a:solidFill>
                <a:latin typeface="Century Gothic"/>
              </a:rPr>
              <a:t>By Linda Lo</a:t>
            </a:r>
            <a:endParaRPr lang="en-CA" sz="3000" b="0" strike="noStrike" spc="-1" dirty="0">
              <a:latin typeface="Arial"/>
            </a:endParaRPr>
          </a:p>
        </p:txBody>
      </p:sp>
      <p:sp>
        <p:nvSpPr>
          <p:cNvPr id="214" name="TextBox 213"/>
          <p:cNvSpPr txBox="1"/>
          <p:nvPr/>
        </p:nvSpPr>
        <p:spPr>
          <a:xfrm>
            <a:off x="115200" y="6120000"/>
            <a:ext cx="6364800" cy="602280"/>
          </a:xfrm>
          <a:prstGeom prst="rect">
            <a:avLst/>
          </a:prstGeom>
          <a:noFill/>
          <a:ln w="0">
            <a:noFill/>
          </a:ln>
        </p:spPr>
        <p:txBody>
          <a:bodyPr lIns="90000" tIns="45000" rIns="90000" bIns="45000" anchor="t">
            <a:noAutofit/>
          </a:bodyPr>
          <a:lstStyle/>
          <a:p>
            <a:r>
              <a:rPr lang="en-CA" sz="1600" b="0" strike="noStrike" spc="-1" dirty="0">
                <a:solidFill>
                  <a:schemeClr val="bg1"/>
                </a:solidFill>
                <a:latin typeface="Century Gothic" panose="020B0502020202020204" pitchFamily="34" charset="0"/>
              </a:rPr>
              <a:t>Adapted from HOSA 2019 Presentation with Jessica Lundy and PSYB55 Course Content by Prof. Michael Souza</a:t>
            </a:r>
          </a:p>
        </p:txBody>
      </p:sp>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899640" y="2349000"/>
            <a:ext cx="7238160" cy="1361520"/>
          </a:xfrm>
          <a:prstGeom prst="rect">
            <a:avLst/>
          </a:prstGeom>
          <a:noFill/>
          <a:ln w="0">
            <a:noFill/>
          </a:ln>
        </p:spPr>
        <p:txBody>
          <a:bodyPr lIns="90000" tIns="45000" rIns="90000" bIns="45000" anchor="ctr">
            <a:noAutofit/>
          </a:bodyPr>
          <a:lstStyle/>
          <a:p>
            <a:pPr algn="ctr">
              <a:lnSpc>
                <a:spcPct val="100000"/>
              </a:lnSpc>
            </a:pPr>
            <a:r>
              <a:rPr lang="en-CA" sz="3600" b="1" strike="noStrike" spc="-1">
                <a:solidFill>
                  <a:srgbClr val="7487AA"/>
                </a:solidFill>
                <a:latin typeface="Century Gothic"/>
              </a:rPr>
              <a:t>Defining Your Topic</a:t>
            </a:r>
            <a:endParaRPr lang="en-CA" sz="3600" b="0" strike="noStrike" spc="-1">
              <a:latin typeface="Arial"/>
            </a:endParaRPr>
          </a:p>
        </p:txBody>
      </p:sp>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457200" y="267480"/>
            <a:ext cx="8228880" cy="1398240"/>
          </a:xfrm>
          <a:prstGeom prst="rect">
            <a:avLst/>
          </a:prstGeom>
          <a:noFill/>
          <a:ln w="0">
            <a:noFill/>
          </a:ln>
        </p:spPr>
        <p:txBody>
          <a:bodyPr lIns="90000" tIns="45000" rIns="90000" bIns="45000" anchor="ctr">
            <a:noAutofit/>
          </a:bodyPr>
          <a:lstStyle/>
          <a:p>
            <a:pPr marL="484560">
              <a:lnSpc>
                <a:spcPct val="100000"/>
              </a:lnSpc>
            </a:pPr>
            <a:r>
              <a:rPr lang="en-CA" sz="4200" b="0" strike="noStrike" spc="-1">
                <a:solidFill>
                  <a:srgbClr val="7487AA"/>
                </a:solidFill>
                <a:latin typeface="Century Gothic"/>
              </a:rPr>
              <a:t>Decide on a Topic</a:t>
            </a:r>
            <a:endParaRPr lang="en-CA" sz="4200" b="0" strike="noStrike" spc="-1">
              <a:latin typeface="Arial"/>
            </a:endParaRPr>
          </a:p>
        </p:txBody>
      </p:sp>
      <p:sp>
        <p:nvSpPr>
          <p:cNvPr id="247" name="PlaceHolder 2"/>
          <p:cNvSpPr>
            <a:spLocks noGrp="1"/>
          </p:cNvSpPr>
          <p:nvPr>
            <p:ph/>
          </p:nvPr>
        </p:nvSpPr>
        <p:spPr>
          <a:xfrm>
            <a:off x="457200" y="1882800"/>
            <a:ext cx="8228880" cy="4571280"/>
          </a:xfrm>
          <a:prstGeom prst="rect">
            <a:avLst/>
          </a:prstGeom>
          <a:noFill/>
          <a:ln w="0">
            <a:noFill/>
          </a:ln>
        </p:spPr>
        <p:txBody>
          <a:bodyPr lIns="90000" tIns="45000" rIns="90000" bIns="45000" anchor="t">
            <a:noAutofit/>
          </a:bodyPr>
          <a:lstStyle/>
          <a:p>
            <a:pPr marL="448200" indent="-384120">
              <a:lnSpc>
                <a:spcPct val="100000"/>
              </a:lnSpc>
              <a:spcBef>
                <a:spcPts val="601"/>
              </a:spcBef>
              <a:buClr>
                <a:srgbClr val="4F81BD"/>
              </a:buClr>
              <a:buSzPct val="80000"/>
              <a:buFont typeface="Wingdings 2" charset="2"/>
              <a:buChar char=""/>
            </a:pPr>
            <a:r>
              <a:rPr lang="en-CA" sz="3000" b="0" strike="noStrike" spc="-1" dirty="0">
                <a:solidFill>
                  <a:srgbClr val="FFFFFF"/>
                </a:solidFill>
                <a:latin typeface="Century Gothic"/>
              </a:rPr>
              <a:t>Research is often very specialized</a:t>
            </a:r>
            <a:endParaRPr lang="en-CA" sz="3000" b="0" strike="noStrike" spc="-1" dirty="0">
              <a:latin typeface="Arial"/>
            </a:endParaRPr>
          </a:p>
          <a:p>
            <a:pPr marL="448200" indent="-384120">
              <a:lnSpc>
                <a:spcPct val="100000"/>
              </a:lnSpc>
              <a:spcBef>
                <a:spcPts val="601"/>
              </a:spcBef>
              <a:buClr>
                <a:srgbClr val="4F81BD"/>
              </a:buClr>
              <a:buSzPct val="80000"/>
              <a:buFont typeface="Wingdings 2" charset="2"/>
              <a:buChar char=""/>
            </a:pPr>
            <a:r>
              <a:rPr lang="en-CA" sz="3000" b="0" strike="noStrike" spc="-1" dirty="0">
                <a:solidFill>
                  <a:srgbClr val="FFFFFF"/>
                </a:solidFill>
                <a:latin typeface="Century Gothic"/>
              </a:rPr>
              <a:t>Narrow it down and be SPECIFIC</a:t>
            </a:r>
            <a:endParaRPr lang="en-CA" sz="3000" b="0" strike="noStrike" spc="-1" dirty="0">
              <a:latin typeface="Arial"/>
            </a:endParaRPr>
          </a:p>
          <a:p>
            <a:pPr marL="864000" lvl="1" indent="-324000">
              <a:lnSpc>
                <a:spcPct val="100000"/>
              </a:lnSpc>
              <a:spcBef>
                <a:spcPts val="1134"/>
              </a:spcBef>
              <a:buClr>
                <a:srgbClr val="FFFFFF"/>
              </a:buClr>
              <a:buSzPct val="75000"/>
              <a:buFont typeface="Wingdings" charset="2"/>
              <a:buChar char=""/>
            </a:pPr>
            <a:r>
              <a:rPr lang="en-CA" sz="3000" b="0" strike="noStrike" spc="-1" dirty="0">
                <a:solidFill>
                  <a:srgbClr val="FFFFFF"/>
                </a:solidFill>
                <a:latin typeface="Century Gothic"/>
              </a:rPr>
              <a:t>Example: </a:t>
            </a:r>
            <a:endParaRPr lang="en-CA" sz="3000" b="0" strike="noStrike" spc="-1" dirty="0">
              <a:latin typeface="Arial"/>
            </a:endParaRPr>
          </a:p>
          <a:p>
            <a:pPr marL="1296000" lvl="2" indent="-288000">
              <a:lnSpc>
                <a:spcPct val="100000"/>
              </a:lnSpc>
              <a:spcBef>
                <a:spcPts val="850"/>
              </a:spcBef>
              <a:buClr>
                <a:srgbClr val="FFFFFF"/>
              </a:buClr>
              <a:buSzPct val="45000"/>
              <a:buFont typeface="Wingdings" charset="2"/>
              <a:buChar char=""/>
            </a:pPr>
            <a:r>
              <a:rPr lang="en-CA" sz="3000" b="1" strike="noStrike" spc="-1" dirty="0">
                <a:solidFill>
                  <a:srgbClr val="FFFFFF"/>
                </a:solidFill>
                <a:latin typeface="Century Gothic"/>
              </a:rPr>
              <a:t>Too General:</a:t>
            </a:r>
            <a:r>
              <a:rPr lang="en-CA" sz="3000" b="0" strike="noStrike" spc="-1" dirty="0">
                <a:solidFill>
                  <a:srgbClr val="FFFFFF"/>
                </a:solidFill>
                <a:latin typeface="Century Gothic"/>
              </a:rPr>
              <a:t> “Ways people learn”</a:t>
            </a:r>
            <a:endParaRPr lang="en-CA" sz="3000" b="0" strike="noStrike" spc="-1" dirty="0">
              <a:latin typeface="Arial"/>
            </a:endParaRPr>
          </a:p>
          <a:p>
            <a:pPr marL="1296000" lvl="2" indent="-288000">
              <a:lnSpc>
                <a:spcPct val="100000"/>
              </a:lnSpc>
              <a:spcBef>
                <a:spcPts val="850"/>
              </a:spcBef>
              <a:buClr>
                <a:srgbClr val="FFFFFF"/>
              </a:buClr>
              <a:buSzPct val="45000"/>
              <a:buFont typeface="Wingdings" charset="2"/>
              <a:buChar char=""/>
            </a:pPr>
            <a:r>
              <a:rPr lang="en-CA" sz="3000" b="1" strike="noStrike" spc="-1">
                <a:solidFill>
                  <a:srgbClr val="FFFFFF"/>
                </a:solidFill>
                <a:latin typeface="Century Gothic"/>
              </a:rPr>
              <a:t>Improvement:</a:t>
            </a:r>
            <a:r>
              <a:rPr lang="en-CA" sz="3000" b="0" strike="noStrike" spc="-1">
                <a:solidFill>
                  <a:srgbClr val="FFFFFF"/>
                </a:solidFill>
                <a:latin typeface="Century Gothic"/>
              </a:rPr>
              <a:t> </a:t>
            </a:r>
            <a:r>
              <a:rPr lang="en-CA" sz="3000" b="0" strike="noStrike" spc="-1" dirty="0">
                <a:solidFill>
                  <a:srgbClr val="FFFFFF"/>
                </a:solidFill>
                <a:latin typeface="Century Gothic"/>
              </a:rPr>
              <a:t>“applications of the VARK model in education”</a:t>
            </a:r>
            <a:endParaRPr lang="en-CA" sz="3000" b="0" strike="noStrike" spc="-1" dirty="0">
              <a:latin typeface="Aria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457200" y="267480"/>
            <a:ext cx="8228880" cy="1398240"/>
          </a:xfrm>
          <a:prstGeom prst="rect">
            <a:avLst/>
          </a:prstGeom>
          <a:noFill/>
          <a:ln w="0">
            <a:noFill/>
          </a:ln>
        </p:spPr>
        <p:txBody>
          <a:bodyPr lIns="90000" tIns="45000" rIns="90000" bIns="45000" anchor="ctr">
            <a:noAutofit/>
          </a:bodyPr>
          <a:lstStyle/>
          <a:p>
            <a:pPr marL="484560">
              <a:lnSpc>
                <a:spcPct val="100000"/>
              </a:lnSpc>
            </a:pPr>
            <a:r>
              <a:rPr lang="en-CA" sz="4200" b="0" strike="noStrike" spc="-1">
                <a:solidFill>
                  <a:srgbClr val="7487AA"/>
                </a:solidFill>
                <a:latin typeface="Century Gothic"/>
              </a:rPr>
              <a:t>Key Words</a:t>
            </a:r>
            <a:endParaRPr lang="en-CA" sz="4200" b="0" strike="noStrike" spc="-1">
              <a:latin typeface="Arial"/>
            </a:endParaRPr>
          </a:p>
        </p:txBody>
      </p:sp>
      <p:sp>
        <p:nvSpPr>
          <p:cNvPr id="249" name="PlaceHolder 2"/>
          <p:cNvSpPr>
            <a:spLocks noGrp="1"/>
          </p:cNvSpPr>
          <p:nvPr>
            <p:ph/>
          </p:nvPr>
        </p:nvSpPr>
        <p:spPr>
          <a:xfrm>
            <a:off x="457200" y="1800000"/>
            <a:ext cx="8228880" cy="2339640"/>
          </a:xfrm>
          <a:prstGeom prst="rect">
            <a:avLst/>
          </a:prstGeom>
          <a:noFill/>
          <a:ln w="0">
            <a:noFill/>
          </a:ln>
        </p:spPr>
        <p:txBody>
          <a:bodyPr lIns="90000" tIns="45000" rIns="90000" bIns="45000" anchor="t">
            <a:noAutofit/>
          </a:bodyPr>
          <a:lstStyle/>
          <a:p>
            <a:pPr marL="448200" indent="-384120">
              <a:lnSpc>
                <a:spcPct val="100000"/>
              </a:lnSpc>
              <a:spcBef>
                <a:spcPts val="601"/>
              </a:spcBef>
              <a:buClr>
                <a:srgbClr val="4F81BD"/>
              </a:buClr>
              <a:buSzPct val="80000"/>
              <a:buFont typeface="Wingdings 2" charset="2"/>
              <a:buChar char=""/>
            </a:pPr>
            <a:r>
              <a:rPr lang="en-CA" sz="3000" b="0" strike="noStrike" spc="-1" dirty="0">
                <a:solidFill>
                  <a:srgbClr val="FFFFFF"/>
                </a:solidFill>
                <a:latin typeface="Century Gothic"/>
              </a:rPr>
              <a:t>BRAINSTORM</a:t>
            </a:r>
            <a:endParaRPr lang="en-CA" sz="3000" b="0" strike="noStrike" spc="-1" dirty="0">
              <a:latin typeface="Arial"/>
            </a:endParaRPr>
          </a:p>
          <a:p>
            <a:pPr marL="864000" lvl="1" indent="-324000">
              <a:lnSpc>
                <a:spcPct val="100000"/>
              </a:lnSpc>
              <a:spcBef>
                <a:spcPts val="1134"/>
              </a:spcBef>
              <a:buClr>
                <a:srgbClr val="FFFFFF"/>
              </a:buClr>
              <a:buSzPct val="75000"/>
              <a:buFont typeface="Wingdings" charset="2"/>
              <a:buChar char=""/>
            </a:pPr>
            <a:r>
              <a:rPr lang="en-CA" sz="3000" b="0" strike="noStrike" spc="-1" dirty="0">
                <a:solidFill>
                  <a:srgbClr val="FFFFFF"/>
                </a:solidFill>
                <a:latin typeface="Century Gothic"/>
              </a:rPr>
              <a:t>What other words do you associate with your topic?</a:t>
            </a:r>
            <a:endParaRPr lang="en-CA" sz="3000" b="0" strike="noStrike" spc="-1" dirty="0">
              <a:latin typeface="Arial"/>
            </a:endParaRPr>
          </a:p>
          <a:p>
            <a:pPr marL="448200" indent="-384120">
              <a:lnSpc>
                <a:spcPct val="100000"/>
              </a:lnSpc>
              <a:spcBef>
                <a:spcPts val="1417"/>
              </a:spcBef>
              <a:buClr>
                <a:srgbClr val="4F81BD"/>
              </a:buClr>
              <a:buSzPct val="80000"/>
              <a:buFont typeface="Wingdings 2" charset="2"/>
              <a:buChar char=""/>
            </a:pPr>
            <a:r>
              <a:rPr lang="en-CA" sz="3000" b="0" strike="noStrike" spc="-1" dirty="0">
                <a:solidFill>
                  <a:srgbClr val="FFFFFF"/>
                </a:solidFill>
                <a:latin typeface="Century Gothic"/>
              </a:rPr>
              <a:t>Some databases will offer additional key words to help refine your search</a:t>
            </a:r>
            <a:endParaRPr lang="en-CA" sz="3000" b="0" strike="noStrike" spc="-1" dirty="0">
              <a:latin typeface="Aria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380880" y="271440"/>
            <a:ext cx="7238160" cy="1361520"/>
          </a:xfrm>
          <a:prstGeom prst="rect">
            <a:avLst/>
          </a:prstGeom>
          <a:noFill/>
          <a:ln w="0">
            <a:noFill/>
          </a:ln>
        </p:spPr>
        <p:txBody>
          <a:bodyPr lIns="90000" tIns="45000" rIns="90000" bIns="45000" anchor="ctr">
            <a:noAutofit/>
          </a:bodyPr>
          <a:lstStyle/>
          <a:p>
            <a:pPr>
              <a:lnSpc>
                <a:spcPct val="100000"/>
              </a:lnSpc>
            </a:pPr>
            <a:r>
              <a:rPr lang="en-CA" sz="3600" b="1" strike="noStrike" spc="-1">
                <a:solidFill>
                  <a:srgbClr val="7487AA"/>
                </a:solidFill>
                <a:latin typeface="Century Gothic"/>
              </a:rPr>
              <a:t>Searching</a:t>
            </a:r>
            <a:endParaRPr lang="en-CA" sz="3600" b="0" strike="noStrike" spc="-1">
              <a:latin typeface="Arial"/>
            </a:endParaRPr>
          </a:p>
        </p:txBody>
      </p:sp>
      <p:sp>
        <p:nvSpPr>
          <p:cNvPr id="251" name="PlaceHolder 2"/>
          <p:cNvSpPr>
            <a:spLocks noGrp="1"/>
          </p:cNvSpPr>
          <p:nvPr>
            <p:ph/>
          </p:nvPr>
        </p:nvSpPr>
        <p:spPr>
          <a:xfrm>
            <a:off x="380880" y="1633680"/>
            <a:ext cx="3885480" cy="2285280"/>
          </a:xfrm>
          <a:prstGeom prst="rect">
            <a:avLst/>
          </a:prstGeom>
          <a:noFill/>
          <a:ln w="0">
            <a:noFill/>
          </a:ln>
        </p:spPr>
        <p:txBody>
          <a:bodyPr lIns="90000" tIns="45000" rIns="90000" bIns="45000" anchor="t">
            <a:noAutofit/>
          </a:bodyPr>
          <a:lstStyle/>
          <a:p>
            <a:pPr marL="397800" indent="-343080">
              <a:lnSpc>
                <a:spcPct val="100000"/>
              </a:lnSpc>
              <a:spcBef>
                <a:spcPts val="400"/>
              </a:spcBef>
              <a:buClr>
                <a:srgbClr val="4F81BD"/>
              </a:buClr>
              <a:buSzPct val="80000"/>
              <a:buFont typeface="Arial"/>
              <a:buChar char="•"/>
            </a:pPr>
            <a:r>
              <a:rPr lang="en-CA" sz="2000" b="0" strike="noStrike" spc="-1">
                <a:solidFill>
                  <a:srgbClr val="FFFFFF"/>
                </a:solidFill>
                <a:latin typeface="Century Gothic"/>
              </a:rPr>
              <a:t>Boolean Logic</a:t>
            </a:r>
            <a:endParaRPr lang="en-CA" sz="2000" b="0" strike="noStrike" spc="-1">
              <a:latin typeface="Arial"/>
            </a:endParaRPr>
          </a:p>
          <a:p>
            <a:pPr marL="397800" indent="-343080">
              <a:lnSpc>
                <a:spcPct val="100000"/>
              </a:lnSpc>
              <a:spcBef>
                <a:spcPts val="400"/>
              </a:spcBef>
              <a:buClr>
                <a:srgbClr val="4F81BD"/>
              </a:buClr>
              <a:buSzPct val="80000"/>
              <a:buFont typeface="Arial"/>
              <a:buChar char="•"/>
            </a:pPr>
            <a:r>
              <a:rPr lang="en-CA" sz="2000" b="0" strike="noStrike" spc="-1">
                <a:solidFill>
                  <a:srgbClr val="FFFFFF"/>
                </a:solidFill>
                <a:latin typeface="Century Gothic"/>
              </a:rPr>
              <a:t>Wildcards</a:t>
            </a:r>
            <a:endParaRPr lang="en-CA" sz="2000" b="0" strike="noStrike" spc="-1">
              <a:latin typeface="Arial"/>
            </a:endParaRPr>
          </a:p>
          <a:p>
            <a:pPr marL="397800" indent="-343080">
              <a:lnSpc>
                <a:spcPct val="100000"/>
              </a:lnSpc>
              <a:spcBef>
                <a:spcPts val="400"/>
              </a:spcBef>
              <a:buClr>
                <a:srgbClr val="4F81BD"/>
              </a:buClr>
              <a:buSzPct val="80000"/>
              <a:buFont typeface="Arial"/>
              <a:buChar char="•"/>
            </a:pPr>
            <a:r>
              <a:rPr lang="en-CA" sz="2000" b="0" strike="noStrike" spc="-1">
                <a:solidFill>
                  <a:srgbClr val="FFFFFF"/>
                </a:solidFill>
                <a:latin typeface="Century Gothic"/>
              </a:rPr>
              <a:t>Citation Chains</a:t>
            </a:r>
            <a:endParaRPr lang="en-CA" sz="2000" b="0" strike="noStrike" spc="-1">
              <a:latin typeface="Arial"/>
            </a:endParaRPr>
          </a:p>
          <a:p>
            <a:pPr marL="397800" indent="-343080">
              <a:lnSpc>
                <a:spcPct val="100000"/>
              </a:lnSpc>
              <a:spcBef>
                <a:spcPts val="400"/>
              </a:spcBef>
              <a:buClr>
                <a:srgbClr val="4F81BD"/>
              </a:buClr>
              <a:buSzPct val="80000"/>
              <a:buFont typeface="Arial"/>
              <a:buChar char="•"/>
            </a:pPr>
            <a:r>
              <a:rPr lang="en-CA" sz="2000" b="0" strike="noStrike" spc="-1">
                <a:solidFill>
                  <a:srgbClr val="FFFFFF"/>
                </a:solidFill>
                <a:latin typeface="Century Gothic"/>
              </a:rPr>
              <a:t>Examples</a:t>
            </a:r>
            <a:endParaRPr lang="en-CA" sz="2000" b="0" strike="noStrike" spc="-1">
              <a:latin typeface="Arial"/>
            </a:endParaRPr>
          </a:p>
          <a:p>
            <a:pPr>
              <a:lnSpc>
                <a:spcPct val="100000"/>
              </a:lnSpc>
              <a:spcBef>
                <a:spcPts val="400"/>
              </a:spcBef>
            </a:pPr>
            <a:endParaRPr lang="en-CA" sz="2000" b="0" strike="noStrike" spc="-1">
              <a:latin typeface="Arial"/>
            </a:endParaRPr>
          </a:p>
        </p:txBody>
      </p:sp>
    </p:spTree>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267480"/>
            <a:ext cx="8228880" cy="1398240"/>
          </a:xfrm>
          <a:prstGeom prst="rect">
            <a:avLst/>
          </a:prstGeom>
          <a:noFill/>
          <a:ln w="0">
            <a:noFill/>
          </a:ln>
        </p:spPr>
        <p:txBody>
          <a:bodyPr lIns="90000" tIns="45000" rIns="90000" bIns="45000" anchor="ctr">
            <a:noAutofit/>
          </a:bodyPr>
          <a:lstStyle/>
          <a:p>
            <a:pPr marL="484560">
              <a:lnSpc>
                <a:spcPct val="100000"/>
              </a:lnSpc>
            </a:pPr>
            <a:r>
              <a:rPr lang="en-CA" sz="4200" b="0" strike="noStrike" spc="-1">
                <a:solidFill>
                  <a:srgbClr val="7487AA"/>
                </a:solidFill>
                <a:latin typeface="Century Gothic"/>
              </a:rPr>
              <a:t>Boolean Logic</a:t>
            </a:r>
            <a:endParaRPr lang="en-CA" sz="4200" b="0" strike="noStrike" spc="-1">
              <a:latin typeface="Arial"/>
            </a:endParaRPr>
          </a:p>
        </p:txBody>
      </p:sp>
      <p:sp>
        <p:nvSpPr>
          <p:cNvPr id="253" name="PlaceHolder 2"/>
          <p:cNvSpPr>
            <a:spLocks noGrp="1"/>
          </p:cNvSpPr>
          <p:nvPr>
            <p:ph/>
          </p:nvPr>
        </p:nvSpPr>
        <p:spPr>
          <a:xfrm>
            <a:off x="457200" y="1882800"/>
            <a:ext cx="8228880" cy="4571280"/>
          </a:xfrm>
          <a:prstGeom prst="rect">
            <a:avLst/>
          </a:prstGeom>
          <a:noFill/>
          <a:ln w="0">
            <a:noFill/>
          </a:ln>
        </p:spPr>
        <p:txBody>
          <a:bodyPr lIns="90000" tIns="45000" rIns="90000" bIns="45000" anchor="t">
            <a:normAutofit/>
          </a:bodyPr>
          <a:lstStyle/>
          <a:p>
            <a:pPr marL="448200" indent="-384120">
              <a:lnSpc>
                <a:spcPct val="100000"/>
              </a:lnSpc>
              <a:spcBef>
                <a:spcPts val="601"/>
              </a:spcBef>
              <a:buClr>
                <a:srgbClr val="4F81BD"/>
              </a:buClr>
              <a:buSzPct val="80000"/>
              <a:buFont typeface="Wingdings 2" charset="2"/>
              <a:buChar char=""/>
            </a:pPr>
            <a:r>
              <a:rPr lang="en-CA" sz="3000" b="0" strike="noStrike" spc="-1" dirty="0">
                <a:solidFill>
                  <a:srgbClr val="FFFFFF"/>
                </a:solidFill>
                <a:latin typeface="Century Gothic"/>
              </a:rPr>
              <a:t>Use ‘AND’ to chain terms together</a:t>
            </a:r>
            <a:endParaRPr lang="en-CA" sz="3000" b="0" strike="noStrike" spc="-1" dirty="0">
              <a:latin typeface="Arial"/>
            </a:endParaRPr>
          </a:p>
          <a:p>
            <a:pPr marL="448200" indent="-384120">
              <a:lnSpc>
                <a:spcPct val="100000"/>
              </a:lnSpc>
              <a:spcBef>
                <a:spcPts val="601"/>
              </a:spcBef>
              <a:buClr>
                <a:srgbClr val="4F81BD"/>
              </a:buClr>
              <a:buSzPct val="80000"/>
              <a:buFont typeface="Wingdings 2" charset="2"/>
              <a:buChar char=""/>
            </a:pPr>
            <a:r>
              <a:rPr lang="en-CA" sz="3000" b="0" strike="noStrike" spc="-1" dirty="0">
                <a:solidFill>
                  <a:srgbClr val="FFFFFF"/>
                </a:solidFill>
                <a:latin typeface="Century Gothic"/>
              </a:rPr>
              <a:t>Use ‘OR’ with parentheses to group like terms or alternative spellings</a:t>
            </a:r>
            <a:endParaRPr lang="en-CA" sz="3000" b="0" strike="noStrike" spc="-1" dirty="0">
              <a:latin typeface="Arial"/>
            </a:endParaRPr>
          </a:p>
          <a:p>
            <a:pPr marL="864000" lvl="1" indent="-324000">
              <a:lnSpc>
                <a:spcPct val="100000"/>
              </a:lnSpc>
              <a:spcBef>
                <a:spcPts val="1134"/>
              </a:spcBef>
              <a:buClr>
                <a:srgbClr val="FFFFFF"/>
              </a:buClr>
              <a:buSzPct val="75000"/>
              <a:buFont typeface="Wingdings" charset="2"/>
              <a:buChar char=""/>
            </a:pPr>
            <a:r>
              <a:rPr lang="en-CA" sz="3000" b="0" strike="noStrike" spc="-1" dirty="0">
                <a:solidFill>
                  <a:srgbClr val="FFFFFF"/>
                </a:solidFill>
                <a:latin typeface="Century Gothic"/>
              </a:rPr>
              <a:t>For Example: (colorful OR colourful)</a:t>
            </a:r>
            <a:endParaRPr lang="en-CA" sz="3000" b="0" strike="noStrike" spc="-1" dirty="0">
              <a:latin typeface="Arial"/>
            </a:endParaRPr>
          </a:p>
          <a:p>
            <a:pPr marL="448200" indent="-384120">
              <a:lnSpc>
                <a:spcPct val="100000"/>
              </a:lnSpc>
              <a:spcBef>
                <a:spcPts val="601"/>
              </a:spcBef>
              <a:buClr>
                <a:srgbClr val="4F81BD"/>
              </a:buClr>
              <a:buSzPct val="80000"/>
              <a:buFont typeface="Wingdings 2" charset="2"/>
              <a:buChar char=""/>
            </a:pPr>
            <a:r>
              <a:rPr lang="en-CA" sz="3000" b="0" strike="noStrike" spc="-1" dirty="0">
                <a:solidFill>
                  <a:srgbClr val="FFFFFF"/>
                </a:solidFill>
                <a:latin typeface="Century Gothic"/>
              </a:rPr>
              <a:t>Use ‘-’ to exclude terms</a:t>
            </a:r>
            <a:endParaRPr lang="en-CA" sz="3000" b="0" strike="noStrike" spc="-1" dirty="0">
              <a:latin typeface="Arial"/>
            </a:endParaRPr>
          </a:p>
          <a:p>
            <a:pPr marL="864000" lvl="1" indent="-324000">
              <a:lnSpc>
                <a:spcPct val="100000"/>
              </a:lnSpc>
              <a:spcBef>
                <a:spcPts val="1134"/>
              </a:spcBef>
              <a:buClr>
                <a:srgbClr val="FFFFFF"/>
              </a:buClr>
              <a:buSzPct val="75000"/>
              <a:buFont typeface="Wingdings" charset="2"/>
              <a:buChar char=""/>
            </a:pPr>
            <a:r>
              <a:rPr lang="en-CA" sz="3000" b="0" strike="noStrike" spc="-1" dirty="0">
                <a:solidFill>
                  <a:srgbClr val="FFFFFF"/>
                </a:solidFill>
                <a:latin typeface="Century Gothic"/>
              </a:rPr>
              <a:t>For Example: learning styles -visual</a:t>
            </a:r>
            <a:endParaRPr lang="en-CA" sz="3000" b="0" strike="noStrike" spc="-1" dirty="0">
              <a:latin typeface="Arial"/>
            </a:endParaRPr>
          </a:p>
          <a:p>
            <a:pPr>
              <a:lnSpc>
                <a:spcPct val="100000"/>
              </a:lnSpc>
              <a:spcBef>
                <a:spcPts val="601"/>
              </a:spcBef>
            </a:pPr>
            <a:endParaRPr lang="en-CA" sz="3000" b="0" strike="noStrike" spc="-1" dirty="0">
              <a:latin typeface="Arial"/>
            </a:endParaRPr>
          </a:p>
          <a:p>
            <a:pPr>
              <a:lnSpc>
                <a:spcPct val="100000"/>
              </a:lnSpc>
            </a:pPr>
            <a:endParaRPr lang="en-CA" sz="3000" b="0" strike="noStrike" spc="-1" dirty="0">
              <a:latin typeface="Aria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67480"/>
            <a:ext cx="8228880" cy="1398240"/>
          </a:xfrm>
          <a:prstGeom prst="rect">
            <a:avLst/>
          </a:prstGeom>
          <a:noFill/>
          <a:ln w="0">
            <a:noFill/>
          </a:ln>
        </p:spPr>
        <p:txBody>
          <a:bodyPr lIns="90000" tIns="45000" rIns="90000" bIns="45000" anchor="ctr">
            <a:noAutofit/>
          </a:bodyPr>
          <a:lstStyle/>
          <a:p>
            <a:pPr marL="484560">
              <a:lnSpc>
                <a:spcPct val="100000"/>
              </a:lnSpc>
            </a:pPr>
            <a:r>
              <a:rPr lang="en-CA" sz="4200" b="0" strike="noStrike" spc="-1">
                <a:solidFill>
                  <a:srgbClr val="7487AA"/>
                </a:solidFill>
                <a:latin typeface="Century Gothic"/>
              </a:rPr>
              <a:t>Wildcards</a:t>
            </a:r>
            <a:endParaRPr lang="en-CA" sz="4200" b="0" strike="noStrike" spc="-1">
              <a:latin typeface="Arial"/>
            </a:endParaRPr>
          </a:p>
        </p:txBody>
      </p:sp>
      <p:sp>
        <p:nvSpPr>
          <p:cNvPr id="255" name="PlaceHolder 2"/>
          <p:cNvSpPr>
            <a:spLocks noGrp="1"/>
          </p:cNvSpPr>
          <p:nvPr>
            <p:ph/>
          </p:nvPr>
        </p:nvSpPr>
        <p:spPr>
          <a:xfrm>
            <a:off x="457200" y="1882800"/>
            <a:ext cx="8228880" cy="4571280"/>
          </a:xfrm>
          <a:prstGeom prst="rect">
            <a:avLst/>
          </a:prstGeom>
          <a:noFill/>
          <a:ln w="0">
            <a:noFill/>
          </a:ln>
        </p:spPr>
        <p:txBody>
          <a:bodyPr lIns="90000" tIns="45000" rIns="90000" bIns="45000" anchor="t">
            <a:normAutofit/>
          </a:bodyPr>
          <a:lstStyle/>
          <a:p>
            <a:pPr marL="448200" indent="-384120">
              <a:lnSpc>
                <a:spcPct val="100000"/>
              </a:lnSpc>
              <a:spcBef>
                <a:spcPts val="601"/>
              </a:spcBef>
              <a:buClr>
                <a:srgbClr val="4F81BD"/>
              </a:buClr>
              <a:buSzPct val="80000"/>
              <a:buFont typeface="Wingdings 2" charset="2"/>
              <a:buChar char=""/>
            </a:pPr>
            <a:r>
              <a:rPr lang="en-CA" sz="3000" b="0" strike="noStrike" spc="-1" dirty="0">
                <a:solidFill>
                  <a:srgbClr val="FFFFFF"/>
                </a:solidFill>
                <a:latin typeface="Century Gothic"/>
              </a:rPr>
              <a:t>Use an </a:t>
            </a:r>
            <a:r>
              <a:rPr lang="en-CA" sz="3000" b="0" strike="noStrike" spc="-1" dirty="0" err="1">
                <a:solidFill>
                  <a:srgbClr val="FFFFFF"/>
                </a:solidFill>
                <a:latin typeface="Century Gothic"/>
              </a:rPr>
              <a:t>asterix</a:t>
            </a:r>
            <a:r>
              <a:rPr lang="en-CA" sz="3000" b="0" strike="noStrike" spc="-1" dirty="0">
                <a:solidFill>
                  <a:srgbClr val="FFFFFF"/>
                </a:solidFill>
                <a:latin typeface="Century Gothic"/>
              </a:rPr>
              <a:t> (*) and wildcards (? Or !)</a:t>
            </a:r>
            <a:endParaRPr lang="en-CA" sz="3000" b="0" strike="noStrike" spc="-1" dirty="0">
              <a:latin typeface="Arial"/>
            </a:endParaRPr>
          </a:p>
          <a:p>
            <a:pPr marL="822960" lvl="1" indent="-285840">
              <a:lnSpc>
                <a:spcPct val="100000"/>
              </a:lnSpc>
              <a:spcBef>
                <a:spcPts val="519"/>
              </a:spcBef>
              <a:buClr>
                <a:srgbClr val="4F81BD"/>
              </a:buClr>
              <a:buSzPct val="95000"/>
              <a:buFont typeface="Verdana"/>
              <a:buChar char="›"/>
            </a:pPr>
            <a:r>
              <a:rPr lang="en-CA" sz="2600" b="0" strike="noStrike" spc="-1" dirty="0">
                <a:solidFill>
                  <a:srgbClr val="FFFFFF"/>
                </a:solidFill>
                <a:latin typeface="Century Gothic"/>
              </a:rPr>
              <a:t>For Example:</a:t>
            </a:r>
            <a:endParaRPr lang="en-CA" sz="2600" b="0" strike="noStrike" spc="-1" dirty="0">
              <a:latin typeface="Arial"/>
            </a:endParaRPr>
          </a:p>
          <a:p>
            <a:pPr marL="1106280" lvl="2" indent="-228600">
              <a:lnSpc>
                <a:spcPct val="100000"/>
              </a:lnSpc>
              <a:spcBef>
                <a:spcPts val="479"/>
              </a:spcBef>
              <a:buClr>
                <a:srgbClr val="4F81BD"/>
              </a:buClr>
              <a:buFont typeface="Wingdings 2" charset="2"/>
              <a:buChar char=""/>
            </a:pPr>
            <a:r>
              <a:rPr lang="en-CA" sz="2400" b="0" strike="noStrike" spc="-1" dirty="0">
                <a:solidFill>
                  <a:srgbClr val="FFFFFF"/>
                </a:solidFill>
                <a:latin typeface="Century Gothic"/>
              </a:rPr>
              <a:t>Child* brings up child, children, childhood</a:t>
            </a:r>
            <a:endParaRPr lang="en-CA" sz="2400" b="0" strike="noStrike" spc="-1" dirty="0">
              <a:latin typeface="Arial"/>
            </a:endParaRPr>
          </a:p>
          <a:p>
            <a:pPr marL="1106280" lvl="2" indent="-228600">
              <a:lnSpc>
                <a:spcPct val="100000"/>
              </a:lnSpc>
              <a:spcBef>
                <a:spcPts val="479"/>
              </a:spcBef>
              <a:buClr>
                <a:srgbClr val="4F81BD"/>
              </a:buClr>
              <a:buFont typeface="Wingdings 2" charset="2"/>
              <a:buChar char=""/>
            </a:pPr>
            <a:r>
              <a:rPr lang="en-CA" sz="2400" b="0" strike="noStrike" spc="-1" dirty="0" err="1">
                <a:solidFill>
                  <a:srgbClr val="FFFFFF"/>
                </a:solidFill>
                <a:latin typeface="Century Gothic"/>
              </a:rPr>
              <a:t>Globali?ation</a:t>
            </a:r>
            <a:r>
              <a:rPr lang="en-CA" sz="2400" b="0" strike="noStrike" spc="-1" dirty="0">
                <a:solidFill>
                  <a:srgbClr val="FFFFFF"/>
                </a:solidFill>
                <a:latin typeface="Century Gothic"/>
              </a:rPr>
              <a:t> brings up globalization and globalisation</a:t>
            </a:r>
            <a:endParaRPr lang="en-CA" sz="2400" b="0" strike="noStrike" spc="-1" dirty="0">
              <a:latin typeface="Arial"/>
            </a:endParaRPr>
          </a:p>
          <a:p>
            <a:pPr marL="822960" lvl="1" indent="-285840">
              <a:lnSpc>
                <a:spcPct val="100000"/>
              </a:lnSpc>
              <a:spcBef>
                <a:spcPts val="519"/>
              </a:spcBef>
              <a:buClr>
                <a:srgbClr val="4F81BD"/>
              </a:buClr>
              <a:buSzPct val="95000"/>
              <a:buFont typeface="Verdana"/>
              <a:buChar char="›"/>
            </a:pPr>
            <a:r>
              <a:rPr lang="en-CA" sz="2600" b="0" strike="noStrike" spc="-1" dirty="0">
                <a:solidFill>
                  <a:srgbClr val="FFFFFF"/>
                </a:solidFill>
                <a:latin typeface="Century Gothic"/>
              </a:rPr>
              <a:t>BUT be careful not to over shorten the word!</a:t>
            </a:r>
            <a:endParaRPr lang="en-CA" sz="2600" b="0" strike="noStrike" spc="-1" dirty="0">
              <a:latin typeface="Arial"/>
            </a:endParaRPr>
          </a:p>
          <a:p>
            <a:pPr marL="1106280" lvl="2" indent="-228600">
              <a:lnSpc>
                <a:spcPct val="100000"/>
              </a:lnSpc>
              <a:spcBef>
                <a:spcPts val="479"/>
              </a:spcBef>
              <a:buClr>
                <a:srgbClr val="4F81BD"/>
              </a:buClr>
              <a:buFont typeface="Wingdings 2" charset="2"/>
              <a:buChar char=""/>
            </a:pPr>
            <a:r>
              <a:rPr lang="en-CA" sz="2400" b="0" strike="noStrike" spc="-1" dirty="0">
                <a:solidFill>
                  <a:srgbClr val="FFFFFF"/>
                </a:solidFill>
                <a:latin typeface="Century Gothic"/>
              </a:rPr>
              <a:t>Soc* brings up society, socialization but also Socrates! </a:t>
            </a:r>
            <a:endParaRPr lang="en-CA" sz="2400" b="0" strike="noStrike" spc="-1" dirty="0">
              <a:latin typeface="Arial"/>
            </a:endParaRPr>
          </a:p>
          <a:p>
            <a:pPr>
              <a:lnSpc>
                <a:spcPct val="100000"/>
              </a:lnSpc>
            </a:pPr>
            <a:endParaRPr lang="en-CA" sz="2400" b="0" strike="noStrike" spc="-1" dirty="0">
              <a:latin typeface="Arial"/>
            </a:endParaRPr>
          </a:p>
        </p:txBody>
      </p:sp>
      <p:sp>
        <p:nvSpPr>
          <p:cNvPr id="256" name="Rectangle 255"/>
          <p:cNvSpPr/>
          <p:nvPr/>
        </p:nvSpPr>
        <p:spPr>
          <a:xfrm>
            <a:off x="540000" y="5580000"/>
            <a:ext cx="8100000" cy="1080000"/>
          </a:xfrm>
          <a:prstGeom prst="rect">
            <a:avLst/>
          </a:prstGeom>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sp>
      <p:sp>
        <p:nvSpPr>
          <p:cNvPr id="257" name="TextBox 256"/>
          <p:cNvSpPr txBox="1"/>
          <p:nvPr/>
        </p:nvSpPr>
        <p:spPr>
          <a:xfrm>
            <a:off x="720000" y="5760000"/>
            <a:ext cx="7380000" cy="602280"/>
          </a:xfrm>
          <a:prstGeom prst="rect">
            <a:avLst/>
          </a:prstGeom>
          <a:noFill/>
          <a:ln w="0">
            <a:noFill/>
          </a:ln>
        </p:spPr>
        <p:txBody>
          <a:bodyPr lIns="90000" tIns="45000" rIns="90000" bIns="45000" anchor="t">
            <a:noAutofit/>
          </a:bodyPr>
          <a:lstStyle/>
          <a:p>
            <a:r>
              <a:rPr lang="en-CA" sz="1800" b="0" strike="noStrike" spc="-1" dirty="0">
                <a:solidFill>
                  <a:schemeClr val="bg1"/>
                </a:solidFill>
                <a:latin typeface="Arial"/>
              </a:rPr>
              <a:t>Note: symbols used for logic and wildcards may vary from website to website, so make sure to read up on the specific database used</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5">
                                            <p:txEl>
                                              <p:pRg st="0" end="0"/>
                                            </p:txEl>
                                          </p:spTgt>
                                        </p:tgtEl>
                                        <p:attrNameLst>
                                          <p:attrName>style.visibility</p:attrName>
                                        </p:attrNameLst>
                                      </p:cBhvr>
                                      <p:to>
                                        <p:strVal val="visible"/>
                                      </p:to>
                                    </p:set>
                                    <p:animEffect transition="in" filter="wipe(down)">
                                      <p:cBhvr>
                                        <p:cTn id="7" dur="500"/>
                                        <p:tgtEl>
                                          <p:spTgt spid="25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55">
                                            <p:txEl>
                                              <p:pRg st="1" end="1"/>
                                            </p:txEl>
                                          </p:spTgt>
                                        </p:tgtEl>
                                        <p:attrNameLst>
                                          <p:attrName>style.visibility</p:attrName>
                                        </p:attrNameLst>
                                      </p:cBhvr>
                                      <p:to>
                                        <p:strVal val="visible"/>
                                      </p:to>
                                    </p:set>
                                    <p:animEffect transition="in" filter="wipe(down)">
                                      <p:cBhvr>
                                        <p:cTn id="10" dur="500"/>
                                        <p:tgtEl>
                                          <p:spTgt spid="2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55">
                                            <p:txEl>
                                              <p:pRg st="2" end="2"/>
                                            </p:txEl>
                                          </p:spTgt>
                                        </p:tgtEl>
                                        <p:attrNameLst>
                                          <p:attrName>style.visibility</p:attrName>
                                        </p:attrNameLst>
                                      </p:cBhvr>
                                      <p:to>
                                        <p:strVal val="visible"/>
                                      </p:to>
                                    </p:set>
                                    <p:animEffect transition="in" filter="wipe(down)">
                                      <p:cBhvr>
                                        <p:cTn id="15" dur="500"/>
                                        <p:tgtEl>
                                          <p:spTgt spid="25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55">
                                            <p:txEl>
                                              <p:pRg st="3" end="3"/>
                                            </p:txEl>
                                          </p:spTgt>
                                        </p:tgtEl>
                                        <p:attrNameLst>
                                          <p:attrName>style.visibility</p:attrName>
                                        </p:attrNameLst>
                                      </p:cBhvr>
                                      <p:to>
                                        <p:strVal val="visible"/>
                                      </p:to>
                                    </p:set>
                                    <p:animEffect transition="in" filter="wipe(down)">
                                      <p:cBhvr>
                                        <p:cTn id="20" dur="500"/>
                                        <p:tgtEl>
                                          <p:spTgt spid="25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55">
                                            <p:txEl>
                                              <p:pRg st="4" end="4"/>
                                            </p:txEl>
                                          </p:spTgt>
                                        </p:tgtEl>
                                        <p:attrNameLst>
                                          <p:attrName>style.visibility</p:attrName>
                                        </p:attrNameLst>
                                      </p:cBhvr>
                                      <p:to>
                                        <p:strVal val="visible"/>
                                      </p:to>
                                    </p:set>
                                    <p:animEffect transition="in" filter="wipe(down)">
                                      <p:cBhvr>
                                        <p:cTn id="25" dur="500"/>
                                        <p:tgtEl>
                                          <p:spTgt spid="255">
                                            <p:txEl>
                                              <p:pRg st="4" end="4"/>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55">
                                            <p:txEl>
                                              <p:pRg st="5" end="5"/>
                                            </p:txEl>
                                          </p:spTgt>
                                        </p:tgtEl>
                                        <p:attrNameLst>
                                          <p:attrName>style.visibility</p:attrName>
                                        </p:attrNameLst>
                                      </p:cBhvr>
                                      <p:to>
                                        <p:strVal val="visible"/>
                                      </p:to>
                                    </p:set>
                                    <p:animEffect transition="in" filter="wipe(down)">
                                      <p:cBhvr>
                                        <p:cTn id="28" dur="500"/>
                                        <p:tgtEl>
                                          <p:spTgt spid="25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 grpId="0" uiExpand="1" build="p"/>
      <p:bldP spid="25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457200" y="267480"/>
            <a:ext cx="8228880" cy="1398240"/>
          </a:xfrm>
          <a:prstGeom prst="rect">
            <a:avLst/>
          </a:prstGeom>
          <a:noFill/>
          <a:ln w="0">
            <a:noFill/>
          </a:ln>
        </p:spPr>
        <p:txBody>
          <a:bodyPr lIns="90000" tIns="45000" rIns="90000" bIns="45000" anchor="ctr">
            <a:noAutofit/>
          </a:bodyPr>
          <a:lstStyle/>
          <a:p>
            <a:pPr marL="484560">
              <a:lnSpc>
                <a:spcPct val="100000"/>
              </a:lnSpc>
            </a:pPr>
            <a:r>
              <a:rPr lang="en-CA" sz="4200" b="0" strike="noStrike" spc="-1" dirty="0">
                <a:solidFill>
                  <a:srgbClr val="7487AA"/>
                </a:solidFill>
                <a:latin typeface="Century Gothic"/>
              </a:rPr>
              <a:t>Citation Chains</a:t>
            </a:r>
            <a:endParaRPr lang="en-CA" sz="4200" b="0" strike="noStrike" spc="-1" dirty="0">
              <a:latin typeface="Arial"/>
            </a:endParaRPr>
          </a:p>
        </p:txBody>
      </p:sp>
      <p:sp>
        <p:nvSpPr>
          <p:cNvPr id="259" name="PlaceHolder 2"/>
          <p:cNvSpPr>
            <a:spLocks noGrp="1"/>
          </p:cNvSpPr>
          <p:nvPr>
            <p:ph/>
          </p:nvPr>
        </p:nvSpPr>
        <p:spPr>
          <a:xfrm>
            <a:off x="591120" y="1440000"/>
            <a:ext cx="8228880" cy="4571280"/>
          </a:xfrm>
          <a:prstGeom prst="rect">
            <a:avLst/>
          </a:prstGeom>
          <a:noFill/>
          <a:ln w="0">
            <a:noFill/>
          </a:ln>
        </p:spPr>
        <p:txBody>
          <a:bodyPr lIns="90000" tIns="45000" rIns="90000" bIns="45000" anchor="t">
            <a:noAutofit/>
          </a:bodyPr>
          <a:lstStyle/>
          <a:p>
            <a:pPr marL="448200" indent="-384120">
              <a:lnSpc>
                <a:spcPct val="100000"/>
              </a:lnSpc>
              <a:spcBef>
                <a:spcPts val="601"/>
              </a:spcBef>
              <a:buClr>
                <a:srgbClr val="4F81BD"/>
              </a:buClr>
              <a:buSzPct val="80000"/>
              <a:buFont typeface="Wingdings 2" charset="2"/>
              <a:buChar char=""/>
            </a:pPr>
            <a:r>
              <a:rPr lang="en-CA" sz="3000" b="0" strike="noStrike" spc="-1" dirty="0">
                <a:solidFill>
                  <a:srgbClr val="FFFFFF"/>
                </a:solidFill>
                <a:latin typeface="Century Gothic"/>
              </a:rPr>
              <a:t>Follow citations from papers you’ve already found for relevant articles</a:t>
            </a:r>
          </a:p>
          <a:p>
            <a:pPr marL="448200" indent="-384120">
              <a:lnSpc>
                <a:spcPct val="100000"/>
              </a:lnSpc>
              <a:spcBef>
                <a:spcPts val="601"/>
              </a:spcBef>
              <a:buClr>
                <a:srgbClr val="4F81BD"/>
              </a:buClr>
              <a:buSzPct val="80000"/>
              <a:buFont typeface="Wingdings 2" charset="2"/>
              <a:buChar char=""/>
            </a:pPr>
            <a:r>
              <a:rPr lang="en-CA" sz="3000" b="0" strike="noStrike" spc="-1" dirty="0">
                <a:solidFill>
                  <a:srgbClr val="FFFFFF"/>
                </a:solidFill>
                <a:latin typeface="Century Gothic"/>
              </a:rPr>
              <a:t>Often meta-analyses of a field are a good place to start!</a:t>
            </a:r>
          </a:p>
          <a:p>
            <a:pPr marL="448200" indent="-384120">
              <a:lnSpc>
                <a:spcPct val="100000"/>
              </a:lnSpc>
              <a:spcBef>
                <a:spcPts val="601"/>
              </a:spcBef>
              <a:buClr>
                <a:srgbClr val="4F81BD"/>
              </a:buClr>
              <a:buSzPct val="80000"/>
              <a:buFont typeface="Wingdings 2" charset="2"/>
              <a:buChar char=""/>
            </a:pPr>
            <a:endParaRPr lang="en-CA" sz="3000" b="0" strike="noStrike" spc="-1" dirty="0">
              <a:latin typeface="Arial"/>
            </a:endParaRPr>
          </a:p>
          <a:p>
            <a:pPr marL="448200" indent="-384120">
              <a:lnSpc>
                <a:spcPct val="100000"/>
              </a:lnSpc>
              <a:spcBef>
                <a:spcPts val="601"/>
              </a:spcBef>
              <a:buClr>
                <a:srgbClr val="4F81BD"/>
              </a:buClr>
              <a:buSzPct val="80000"/>
              <a:buFont typeface="Wingdings 2" charset="2"/>
              <a:buChar char=""/>
            </a:pPr>
            <a:endParaRPr lang="en-CA" sz="3000" b="0" strike="noStrike" spc="-1" dirty="0">
              <a:latin typeface="Arial"/>
            </a:endParaRPr>
          </a:p>
          <a:p>
            <a:pPr>
              <a:lnSpc>
                <a:spcPct val="100000"/>
              </a:lnSpc>
              <a:spcBef>
                <a:spcPts val="601"/>
              </a:spcBef>
            </a:pPr>
            <a:endParaRPr lang="en-CA" sz="3000" b="0" strike="noStrike" spc="-1" dirty="0">
              <a:latin typeface="Aria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p:cNvSpPr>
          <p:nvPr>
            <p:ph type="title"/>
          </p:nvPr>
        </p:nvSpPr>
        <p:spPr>
          <a:xfrm>
            <a:off x="457200" y="267480"/>
            <a:ext cx="8228880" cy="1398240"/>
          </a:xfrm>
          <a:prstGeom prst="rect">
            <a:avLst/>
          </a:prstGeom>
          <a:noFill/>
          <a:ln w="0">
            <a:noFill/>
          </a:ln>
        </p:spPr>
        <p:txBody>
          <a:bodyPr lIns="90000" tIns="45000" rIns="90000" bIns="45000" anchor="ctr">
            <a:noAutofit/>
          </a:bodyPr>
          <a:lstStyle/>
          <a:p>
            <a:pPr marL="484560">
              <a:lnSpc>
                <a:spcPct val="100000"/>
              </a:lnSpc>
            </a:pPr>
            <a:r>
              <a:rPr lang="en-CA" sz="4200" b="0" strike="noStrike" spc="-1" dirty="0">
                <a:solidFill>
                  <a:srgbClr val="7487AA"/>
                </a:solidFill>
                <a:latin typeface="Century Gothic"/>
              </a:rPr>
              <a:t>Examples</a:t>
            </a:r>
            <a:endParaRPr lang="en-CA" sz="4200" b="0" strike="noStrike" spc="-1" dirty="0">
              <a:latin typeface="Arial"/>
            </a:endParaRPr>
          </a:p>
        </p:txBody>
      </p:sp>
      <p:sp>
        <p:nvSpPr>
          <p:cNvPr id="261" name="PlaceHolder 2"/>
          <p:cNvSpPr>
            <a:spLocks noGrp="1"/>
          </p:cNvSpPr>
          <p:nvPr>
            <p:ph/>
          </p:nvPr>
        </p:nvSpPr>
        <p:spPr>
          <a:xfrm>
            <a:off x="457200" y="1882800"/>
            <a:ext cx="8228880" cy="4571280"/>
          </a:xfrm>
          <a:prstGeom prst="rect">
            <a:avLst/>
          </a:prstGeom>
          <a:noFill/>
          <a:ln w="0">
            <a:noFill/>
          </a:ln>
        </p:spPr>
        <p:txBody>
          <a:bodyPr lIns="90000" tIns="45000" rIns="90000" bIns="45000" anchor="t">
            <a:noAutofit/>
          </a:bodyPr>
          <a:lstStyle/>
          <a:p>
            <a:pPr marL="448200" indent="-384120">
              <a:lnSpc>
                <a:spcPct val="100000"/>
              </a:lnSpc>
              <a:spcBef>
                <a:spcPts val="601"/>
              </a:spcBef>
              <a:buClr>
                <a:srgbClr val="4F81BD"/>
              </a:buClr>
              <a:buSzPct val="80000"/>
              <a:buFont typeface="Wingdings 2" charset="2"/>
              <a:buChar char=""/>
            </a:pPr>
            <a:r>
              <a:rPr lang="en-CA" sz="3000" b="0" strike="noStrike" spc="-1" dirty="0">
                <a:solidFill>
                  <a:srgbClr val="FFFFFF"/>
                </a:solidFill>
                <a:latin typeface="Century Gothic"/>
              </a:rPr>
              <a:t>(HIV or AIDS) and (television or movie* or film* or motion picture*)</a:t>
            </a:r>
            <a:endParaRPr lang="en-CA" sz="3000" b="0" strike="noStrike" spc="-1" dirty="0">
              <a:latin typeface="Arial"/>
            </a:endParaRPr>
          </a:p>
          <a:p>
            <a:pPr marL="448200" indent="-384120">
              <a:lnSpc>
                <a:spcPct val="100000"/>
              </a:lnSpc>
              <a:spcBef>
                <a:spcPts val="601"/>
              </a:spcBef>
              <a:buClr>
                <a:srgbClr val="4F81BD"/>
              </a:buClr>
              <a:buSzPct val="80000"/>
              <a:buFont typeface="Wingdings 2" charset="2"/>
              <a:buChar char=""/>
            </a:pPr>
            <a:r>
              <a:rPr lang="en-CA" sz="3000" b="0" strike="noStrike" spc="-1" dirty="0">
                <a:solidFill>
                  <a:srgbClr val="FFFFFF"/>
                </a:solidFill>
                <a:latin typeface="Century Gothic"/>
              </a:rPr>
              <a:t>(teen*or </a:t>
            </a:r>
            <a:r>
              <a:rPr lang="en-CA" sz="3000" b="0" strike="noStrike" spc="-1" dirty="0" err="1">
                <a:solidFill>
                  <a:srgbClr val="FFFFFF"/>
                </a:solidFill>
                <a:latin typeface="Century Gothic"/>
              </a:rPr>
              <a:t>adolescen</a:t>
            </a:r>
            <a:r>
              <a:rPr lang="en-CA" sz="3000" b="0" strike="noStrike" spc="-1" dirty="0">
                <a:solidFill>
                  <a:srgbClr val="FFFFFF"/>
                </a:solidFill>
                <a:latin typeface="Century Gothic"/>
              </a:rPr>
              <a:t>*) and (girl* or female*) aggression</a:t>
            </a:r>
            <a:endParaRPr lang="en-CA" sz="3000" b="0" strike="noStrike" spc="-1" dirty="0">
              <a:latin typeface="Aria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380880" y="271440"/>
            <a:ext cx="7238160" cy="1361520"/>
          </a:xfrm>
          <a:prstGeom prst="rect">
            <a:avLst/>
          </a:prstGeom>
          <a:noFill/>
          <a:ln w="0">
            <a:noFill/>
          </a:ln>
        </p:spPr>
        <p:txBody>
          <a:bodyPr lIns="90000" tIns="45000" rIns="90000" bIns="45000" anchor="ctr">
            <a:noAutofit/>
          </a:bodyPr>
          <a:lstStyle/>
          <a:p>
            <a:pPr>
              <a:lnSpc>
                <a:spcPct val="100000"/>
              </a:lnSpc>
            </a:pPr>
            <a:r>
              <a:rPr lang="en-CA" sz="3600" b="1" strike="noStrike" spc="-1">
                <a:solidFill>
                  <a:srgbClr val="7487AA"/>
                </a:solidFill>
                <a:latin typeface="Century Gothic"/>
              </a:rPr>
              <a:t>Breaking Down a Paper</a:t>
            </a:r>
            <a:endParaRPr lang="en-CA" sz="3600" b="0" strike="noStrike" spc="-1">
              <a:latin typeface="Arial"/>
            </a:endParaRPr>
          </a:p>
        </p:txBody>
      </p:sp>
      <p:sp>
        <p:nvSpPr>
          <p:cNvPr id="263" name="PlaceHolder 2"/>
          <p:cNvSpPr>
            <a:spLocks noGrp="1"/>
          </p:cNvSpPr>
          <p:nvPr>
            <p:ph/>
          </p:nvPr>
        </p:nvSpPr>
        <p:spPr>
          <a:xfrm>
            <a:off x="380880" y="1633680"/>
            <a:ext cx="3885480" cy="2285280"/>
          </a:xfrm>
          <a:prstGeom prst="rect">
            <a:avLst/>
          </a:prstGeom>
          <a:noFill/>
          <a:ln w="0">
            <a:noFill/>
          </a:ln>
        </p:spPr>
        <p:txBody>
          <a:bodyPr lIns="90000" tIns="45000" rIns="90000" bIns="45000" anchor="t">
            <a:noAutofit/>
          </a:bodyPr>
          <a:lstStyle/>
          <a:p>
            <a:pPr marL="397800" indent="-343080">
              <a:lnSpc>
                <a:spcPct val="100000"/>
              </a:lnSpc>
              <a:spcBef>
                <a:spcPts val="400"/>
              </a:spcBef>
              <a:buClr>
                <a:srgbClr val="4F81BD"/>
              </a:buClr>
              <a:buSzPct val="80000"/>
              <a:buFont typeface="Arial"/>
              <a:buChar char="•"/>
            </a:pPr>
            <a:r>
              <a:rPr lang="en-CA" sz="2000" b="0" strike="noStrike" spc="-1">
                <a:solidFill>
                  <a:srgbClr val="FFFFFF"/>
                </a:solidFill>
                <a:latin typeface="Century Gothic"/>
              </a:rPr>
              <a:t>Abstract</a:t>
            </a:r>
            <a:endParaRPr lang="en-CA" sz="2000" b="0" strike="noStrike" spc="-1">
              <a:latin typeface="Arial"/>
            </a:endParaRPr>
          </a:p>
          <a:p>
            <a:pPr marL="397800" indent="-343080">
              <a:lnSpc>
                <a:spcPct val="100000"/>
              </a:lnSpc>
              <a:spcBef>
                <a:spcPts val="400"/>
              </a:spcBef>
              <a:buClr>
                <a:srgbClr val="4F81BD"/>
              </a:buClr>
              <a:buSzPct val="80000"/>
              <a:buFont typeface="Arial"/>
              <a:buChar char="•"/>
            </a:pPr>
            <a:r>
              <a:rPr lang="en-CA" sz="2000" b="0" strike="noStrike" spc="-1">
                <a:solidFill>
                  <a:srgbClr val="FFFFFF"/>
                </a:solidFill>
                <a:latin typeface="Century Gothic"/>
              </a:rPr>
              <a:t>Introduction</a:t>
            </a:r>
            <a:endParaRPr lang="en-CA" sz="2000" b="0" strike="noStrike" spc="-1">
              <a:latin typeface="Arial"/>
            </a:endParaRPr>
          </a:p>
          <a:p>
            <a:pPr marL="397800" indent="-343080">
              <a:lnSpc>
                <a:spcPct val="100000"/>
              </a:lnSpc>
              <a:spcBef>
                <a:spcPts val="400"/>
              </a:spcBef>
              <a:buClr>
                <a:srgbClr val="4F81BD"/>
              </a:buClr>
              <a:buSzPct val="80000"/>
              <a:buFont typeface="Arial"/>
              <a:buChar char="•"/>
            </a:pPr>
            <a:r>
              <a:rPr lang="en-CA" sz="2000" b="0" strike="noStrike" spc="-1">
                <a:solidFill>
                  <a:srgbClr val="FFFFFF"/>
                </a:solidFill>
                <a:latin typeface="Century Gothic"/>
              </a:rPr>
              <a:t>Methods</a:t>
            </a:r>
            <a:endParaRPr lang="en-CA" sz="2000" b="0" strike="noStrike" spc="-1">
              <a:latin typeface="Arial"/>
            </a:endParaRPr>
          </a:p>
          <a:p>
            <a:pPr marL="397800" indent="-343080">
              <a:lnSpc>
                <a:spcPct val="100000"/>
              </a:lnSpc>
              <a:spcBef>
                <a:spcPts val="400"/>
              </a:spcBef>
              <a:buClr>
                <a:srgbClr val="4F81BD"/>
              </a:buClr>
              <a:buSzPct val="80000"/>
              <a:buFont typeface="Arial"/>
              <a:buChar char="•"/>
            </a:pPr>
            <a:r>
              <a:rPr lang="en-CA" sz="2000" b="0" strike="noStrike" spc="-1">
                <a:solidFill>
                  <a:srgbClr val="FFFFFF"/>
                </a:solidFill>
                <a:latin typeface="Century Gothic"/>
              </a:rPr>
              <a:t>Results</a:t>
            </a:r>
            <a:endParaRPr lang="en-CA" sz="2000" b="0" strike="noStrike" spc="-1">
              <a:latin typeface="Arial"/>
            </a:endParaRPr>
          </a:p>
          <a:p>
            <a:pPr marL="397800" indent="-343080">
              <a:lnSpc>
                <a:spcPct val="100000"/>
              </a:lnSpc>
              <a:spcBef>
                <a:spcPts val="400"/>
              </a:spcBef>
              <a:buClr>
                <a:srgbClr val="4F81BD"/>
              </a:buClr>
              <a:buSzPct val="80000"/>
              <a:buFont typeface="Arial"/>
              <a:buChar char="•"/>
            </a:pPr>
            <a:r>
              <a:rPr lang="en-CA" sz="2000" b="0" strike="noStrike" spc="-1">
                <a:solidFill>
                  <a:srgbClr val="FFFFFF"/>
                </a:solidFill>
                <a:latin typeface="Century Gothic"/>
              </a:rPr>
              <a:t>Discussion</a:t>
            </a:r>
            <a:endParaRPr lang="en-CA" sz="2000" b="0" strike="noStrike" spc="-1">
              <a:latin typeface="Arial"/>
            </a:endParaRPr>
          </a:p>
          <a:p>
            <a:pPr>
              <a:lnSpc>
                <a:spcPct val="100000"/>
              </a:lnSpc>
              <a:spcBef>
                <a:spcPts val="400"/>
              </a:spcBef>
            </a:pPr>
            <a:endParaRPr lang="en-CA" sz="2000" b="0" strike="noStrike" spc="-1">
              <a:latin typeface="Arial"/>
            </a:endParaRPr>
          </a:p>
        </p:txBody>
      </p:sp>
    </p:spTree>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PlaceHolder 1"/>
          <p:cNvSpPr>
            <a:spLocks noGrp="1"/>
          </p:cNvSpPr>
          <p:nvPr>
            <p:ph type="title"/>
          </p:nvPr>
        </p:nvSpPr>
        <p:spPr>
          <a:xfrm>
            <a:off x="457200" y="267480"/>
            <a:ext cx="8228880" cy="1398240"/>
          </a:xfrm>
          <a:prstGeom prst="rect">
            <a:avLst/>
          </a:prstGeom>
          <a:noFill/>
          <a:ln w="0">
            <a:noFill/>
          </a:ln>
        </p:spPr>
        <p:txBody>
          <a:bodyPr lIns="0" tIns="0" rIns="0" bIns="0" anchor="ctr">
            <a:noAutofit/>
          </a:bodyPr>
          <a:lstStyle/>
          <a:p>
            <a:pPr algn="ctr"/>
            <a:r>
              <a:rPr lang="en-CA" sz="4400" b="0" strike="noStrike" spc="-1" dirty="0">
                <a:solidFill>
                  <a:schemeClr val="bg1"/>
                </a:solidFill>
                <a:latin typeface="Arial"/>
              </a:rPr>
              <a:t>Abstract</a:t>
            </a:r>
          </a:p>
        </p:txBody>
      </p:sp>
      <p:sp>
        <p:nvSpPr>
          <p:cNvPr id="265" name="PlaceHolder 2"/>
          <p:cNvSpPr>
            <a:spLocks noGrp="1"/>
          </p:cNvSpPr>
          <p:nvPr>
            <p:ph/>
          </p:nvPr>
        </p:nvSpPr>
        <p:spPr>
          <a:xfrm>
            <a:off x="457200" y="1604520"/>
            <a:ext cx="8229240" cy="3977280"/>
          </a:xfrm>
          <a:prstGeom prst="rect">
            <a:avLst/>
          </a:prstGeom>
          <a:noFill/>
          <a:ln w="0">
            <a:noFill/>
          </a:ln>
        </p:spPr>
        <p:txBody>
          <a:bodyPr lIns="0" tIns="0" rIns="0" bIns="0" anchor="t">
            <a:normAutofit fontScale="91000" lnSpcReduction="10000"/>
          </a:bodyPr>
          <a:lstStyle/>
          <a:p>
            <a:pPr marL="108000">
              <a:lnSpc>
                <a:spcPct val="100000"/>
              </a:lnSpc>
              <a:spcBef>
                <a:spcPts val="601"/>
              </a:spcBef>
              <a:buClr>
                <a:srgbClr val="FFFFFF"/>
              </a:buClr>
              <a:buSzPct val="45000"/>
            </a:pPr>
            <a:r>
              <a:rPr lang="en-CA" sz="3000" b="0" strike="noStrike" spc="-1" dirty="0">
                <a:solidFill>
                  <a:srgbClr val="FFFFFF"/>
                </a:solidFill>
                <a:latin typeface="Century Gothic"/>
              </a:rPr>
              <a:t>Decompose into sections related to the paper</a:t>
            </a:r>
          </a:p>
          <a:p>
            <a:pPr marL="108000">
              <a:lnSpc>
                <a:spcPct val="100000"/>
              </a:lnSpc>
              <a:spcBef>
                <a:spcPts val="601"/>
              </a:spcBef>
              <a:buClr>
                <a:srgbClr val="FFFFFF"/>
              </a:buClr>
              <a:buSzPct val="45000"/>
            </a:pPr>
            <a:endParaRPr lang="en-CA" sz="3000" spc="-1" dirty="0">
              <a:latin typeface="Century Gothic"/>
            </a:endParaRPr>
          </a:p>
          <a:p>
            <a:pPr marL="108000">
              <a:lnSpc>
                <a:spcPct val="100000"/>
              </a:lnSpc>
              <a:spcBef>
                <a:spcPts val="601"/>
              </a:spcBef>
              <a:buClr>
                <a:srgbClr val="FFFFFF"/>
              </a:buClr>
              <a:buSzPct val="45000"/>
            </a:pPr>
            <a:r>
              <a:rPr lang="en-CA" sz="2800" b="1" strike="noStrike" spc="-1" dirty="0">
                <a:solidFill>
                  <a:srgbClr val="C9211E"/>
                </a:solidFill>
                <a:latin typeface="Century Gothic"/>
              </a:rPr>
              <a:t>1. Introduction</a:t>
            </a:r>
            <a:r>
              <a:rPr lang="en-CA" sz="2800" b="0" strike="noStrike" spc="-1" dirty="0">
                <a:solidFill>
                  <a:srgbClr val="FFFFFF"/>
                </a:solidFill>
                <a:latin typeface="Century Gothic"/>
              </a:rPr>
              <a:t> – describes context/purpose</a:t>
            </a:r>
            <a:endParaRPr lang="en-CA" sz="2800" spc="-1" dirty="0">
              <a:latin typeface="Century Gothic"/>
            </a:endParaRPr>
          </a:p>
          <a:p>
            <a:pPr marL="108000">
              <a:lnSpc>
                <a:spcPct val="100000"/>
              </a:lnSpc>
              <a:spcBef>
                <a:spcPts val="601"/>
              </a:spcBef>
              <a:buClr>
                <a:srgbClr val="FFFFFF"/>
              </a:buClr>
              <a:buSzPct val="45000"/>
            </a:pPr>
            <a:r>
              <a:rPr lang="en-CA" sz="2800" b="1" strike="noStrike" spc="-1" dirty="0">
                <a:solidFill>
                  <a:srgbClr val="729FCF"/>
                </a:solidFill>
                <a:latin typeface="Century Gothic"/>
              </a:rPr>
              <a:t>2. Methods</a:t>
            </a:r>
            <a:r>
              <a:rPr lang="en-CA" sz="2800" b="0" strike="noStrike" spc="-1" dirty="0">
                <a:solidFill>
                  <a:srgbClr val="FFFFFF"/>
                </a:solidFill>
                <a:latin typeface="Century Gothic"/>
              </a:rPr>
              <a:t> – how experiment was done</a:t>
            </a:r>
            <a:endParaRPr lang="en-CA" sz="2800" b="0" strike="noStrike" spc="-1" dirty="0">
              <a:latin typeface="Century Gothic"/>
            </a:endParaRPr>
          </a:p>
          <a:p>
            <a:pPr marL="864000" lvl="1" indent="-324000">
              <a:lnSpc>
                <a:spcPct val="100000"/>
              </a:lnSpc>
              <a:spcBef>
                <a:spcPts val="1134"/>
              </a:spcBef>
              <a:buClr>
                <a:srgbClr val="FFFFFF"/>
              </a:buClr>
              <a:buSzPct val="75000"/>
              <a:buFont typeface="Wingdings" charset="2"/>
              <a:buChar char=""/>
            </a:pPr>
            <a:r>
              <a:rPr lang="en-CA" sz="2800" b="0" strike="noStrike" spc="-1" dirty="0">
                <a:solidFill>
                  <a:srgbClr val="FFFFFF"/>
                </a:solidFill>
                <a:latin typeface="Century Gothic"/>
              </a:rPr>
              <a:t>“Using”, “In...experiment/study”, “We...”</a:t>
            </a:r>
            <a:endParaRPr lang="en-CA" sz="2800" b="0" strike="noStrike" spc="-1" dirty="0">
              <a:latin typeface="Century Gothic"/>
            </a:endParaRPr>
          </a:p>
          <a:p>
            <a:pPr marL="108000">
              <a:lnSpc>
                <a:spcPct val="100000"/>
              </a:lnSpc>
              <a:spcBef>
                <a:spcPts val="601"/>
              </a:spcBef>
              <a:buClr>
                <a:srgbClr val="FFFFFF"/>
              </a:buClr>
              <a:buSzPct val="45000"/>
            </a:pPr>
            <a:r>
              <a:rPr lang="en-CA" sz="2800" b="1" strike="noStrike" spc="-1" dirty="0">
                <a:solidFill>
                  <a:srgbClr val="6B5E9B"/>
                </a:solidFill>
                <a:latin typeface="Century Gothic"/>
                <a:ea typeface="Microsoft YaHei"/>
              </a:rPr>
              <a:t>3. Results</a:t>
            </a:r>
            <a:r>
              <a:rPr lang="en-CA" sz="2800" b="0" strike="noStrike" spc="-1" dirty="0">
                <a:solidFill>
                  <a:srgbClr val="FFFFFF"/>
                </a:solidFill>
                <a:latin typeface="Century Gothic"/>
                <a:ea typeface="Microsoft YaHei"/>
              </a:rPr>
              <a:t> </a:t>
            </a:r>
            <a:r>
              <a:rPr lang="en-CA" sz="2800" b="0" strike="noStrike" spc="-1" dirty="0">
                <a:solidFill>
                  <a:srgbClr val="FFFFFF"/>
                </a:solidFill>
                <a:latin typeface="Century Gothic"/>
              </a:rPr>
              <a:t>– data obtained</a:t>
            </a:r>
            <a:endParaRPr lang="en-CA" sz="2800" b="0" strike="noStrike" spc="-1" dirty="0">
              <a:latin typeface="Century Gothic"/>
            </a:endParaRPr>
          </a:p>
          <a:p>
            <a:pPr marL="864000" lvl="1" indent="-324000">
              <a:lnSpc>
                <a:spcPct val="100000"/>
              </a:lnSpc>
              <a:spcBef>
                <a:spcPts val="1134"/>
              </a:spcBef>
              <a:buClr>
                <a:srgbClr val="FFFFFF"/>
              </a:buClr>
              <a:buSzPct val="75000"/>
              <a:buFont typeface="Wingdings" charset="2"/>
              <a:buChar char=""/>
            </a:pPr>
            <a:r>
              <a:rPr lang="en-CA" sz="2800" b="0" strike="noStrike" spc="-1" dirty="0">
                <a:solidFill>
                  <a:srgbClr val="FFFFFF"/>
                </a:solidFill>
                <a:latin typeface="Century Gothic"/>
              </a:rPr>
              <a:t>“shows”, “demonstrates”, &lt;statistics&gt;</a:t>
            </a:r>
            <a:endParaRPr lang="en-CA" sz="2800" b="0" strike="noStrike" spc="-1" dirty="0">
              <a:latin typeface="Century Gothic"/>
            </a:endParaRPr>
          </a:p>
          <a:p>
            <a:pPr marL="108000">
              <a:lnSpc>
                <a:spcPct val="100000"/>
              </a:lnSpc>
              <a:spcBef>
                <a:spcPts val="601"/>
              </a:spcBef>
              <a:buClr>
                <a:srgbClr val="FFFFFF"/>
              </a:buClr>
              <a:buSzPct val="45000"/>
            </a:pPr>
            <a:r>
              <a:rPr lang="en-CA" sz="2800" b="1" strike="noStrike" spc="-1" dirty="0">
                <a:solidFill>
                  <a:srgbClr val="EDD20D"/>
                </a:solidFill>
                <a:latin typeface="Century Gothic"/>
              </a:rPr>
              <a:t>4. Discussion</a:t>
            </a:r>
            <a:r>
              <a:rPr lang="en-CA" sz="2800" b="0" strike="noStrike" spc="-1" dirty="0">
                <a:solidFill>
                  <a:srgbClr val="FFFFFF"/>
                </a:solidFill>
                <a:latin typeface="Century Gothic"/>
              </a:rPr>
              <a:t> – interpretation of data</a:t>
            </a:r>
            <a:endParaRPr lang="en-CA" sz="2800" b="0" strike="noStrike" spc="-1" dirty="0">
              <a:latin typeface="Century Gothic"/>
            </a:endParaRPr>
          </a:p>
          <a:p>
            <a:pPr marL="864000" lvl="1" indent="-324000">
              <a:lnSpc>
                <a:spcPct val="100000"/>
              </a:lnSpc>
              <a:spcBef>
                <a:spcPts val="1134"/>
              </a:spcBef>
              <a:buClr>
                <a:srgbClr val="FFFFFF"/>
              </a:buClr>
              <a:buSzPct val="75000"/>
              <a:buFont typeface="Wingdings" charset="2"/>
              <a:buChar char=""/>
            </a:pPr>
            <a:r>
              <a:rPr lang="en-CA" sz="2800" b="0" strike="noStrike" spc="-1" dirty="0">
                <a:solidFill>
                  <a:srgbClr val="FFFFFF"/>
                </a:solidFill>
                <a:latin typeface="Century Gothic"/>
              </a:rPr>
              <a:t>“suggests”, “interpreted as”, “indicates”</a:t>
            </a:r>
            <a:endParaRPr lang="en-CA" sz="2800" b="0" strike="noStrike" spc="-1" dirty="0">
              <a:latin typeface="Century Gothic"/>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380880" y="271440"/>
            <a:ext cx="7238160" cy="1361520"/>
          </a:xfrm>
          <a:prstGeom prst="rect">
            <a:avLst/>
          </a:prstGeom>
          <a:noFill/>
          <a:ln w="0">
            <a:noFill/>
          </a:ln>
        </p:spPr>
        <p:txBody>
          <a:bodyPr lIns="90000" tIns="45000" rIns="90000" bIns="45000" anchor="ctr">
            <a:noAutofit/>
          </a:bodyPr>
          <a:lstStyle/>
          <a:p>
            <a:pPr>
              <a:lnSpc>
                <a:spcPct val="100000"/>
              </a:lnSpc>
            </a:pPr>
            <a:r>
              <a:rPr lang="en-CA" sz="3600" b="1" strike="noStrike" spc="-1">
                <a:solidFill>
                  <a:srgbClr val="7487AA"/>
                </a:solidFill>
                <a:latin typeface="Century Gothic"/>
              </a:rPr>
              <a:t>Preparing to Search</a:t>
            </a:r>
            <a:endParaRPr lang="en-CA" sz="3600" b="0" strike="noStrike" spc="-1">
              <a:latin typeface="Arial"/>
            </a:endParaRPr>
          </a:p>
        </p:txBody>
      </p:sp>
      <p:sp>
        <p:nvSpPr>
          <p:cNvPr id="216" name="PlaceHolder 2"/>
          <p:cNvSpPr>
            <a:spLocks noGrp="1"/>
          </p:cNvSpPr>
          <p:nvPr>
            <p:ph/>
          </p:nvPr>
        </p:nvSpPr>
        <p:spPr>
          <a:xfrm>
            <a:off x="611640" y="1628640"/>
            <a:ext cx="4622400" cy="2285280"/>
          </a:xfrm>
          <a:prstGeom prst="rect">
            <a:avLst/>
          </a:prstGeom>
          <a:noFill/>
          <a:ln w="0">
            <a:noFill/>
          </a:ln>
        </p:spPr>
        <p:txBody>
          <a:bodyPr lIns="90000" tIns="45000" rIns="90000" bIns="45000" anchor="t">
            <a:noAutofit/>
          </a:bodyPr>
          <a:lstStyle/>
          <a:p>
            <a:pPr marL="397800" indent="-343080">
              <a:lnSpc>
                <a:spcPct val="100000"/>
              </a:lnSpc>
              <a:spcBef>
                <a:spcPts val="400"/>
              </a:spcBef>
              <a:buClr>
                <a:srgbClr val="4F81BD"/>
              </a:buClr>
              <a:buSzPct val="80000"/>
              <a:buFont typeface="Arial"/>
              <a:buChar char="•"/>
            </a:pPr>
            <a:r>
              <a:rPr lang="en-CA" sz="2000" b="0" strike="noStrike" spc="-1">
                <a:solidFill>
                  <a:srgbClr val="FFFFFF"/>
                </a:solidFill>
                <a:latin typeface="Century Gothic"/>
              </a:rPr>
              <a:t>Where to Start?</a:t>
            </a:r>
            <a:endParaRPr lang="en-CA" sz="2000" b="0" strike="noStrike" spc="-1">
              <a:latin typeface="Arial"/>
            </a:endParaRPr>
          </a:p>
          <a:p>
            <a:pPr marL="397800" indent="-343080">
              <a:lnSpc>
                <a:spcPct val="100000"/>
              </a:lnSpc>
              <a:spcBef>
                <a:spcPts val="400"/>
              </a:spcBef>
              <a:buClr>
                <a:srgbClr val="4F81BD"/>
              </a:buClr>
              <a:buSzPct val="80000"/>
              <a:buFont typeface="Arial"/>
              <a:buChar char="•"/>
            </a:pPr>
            <a:r>
              <a:rPr lang="en-CA" sz="2000" b="0" strike="noStrike" spc="-1">
                <a:solidFill>
                  <a:srgbClr val="FFFFFF"/>
                </a:solidFill>
                <a:latin typeface="Century Gothic"/>
              </a:rPr>
              <a:t>Finding the Right Database</a:t>
            </a:r>
            <a:endParaRPr lang="en-CA" sz="2000" b="0" strike="noStrike" spc="-1">
              <a:latin typeface="Arial"/>
            </a:endParaRPr>
          </a:p>
          <a:p>
            <a:pPr marL="397800" indent="-343080">
              <a:lnSpc>
                <a:spcPct val="100000"/>
              </a:lnSpc>
              <a:spcBef>
                <a:spcPts val="400"/>
              </a:spcBef>
              <a:buClr>
                <a:srgbClr val="4F81BD"/>
              </a:buClr>
              <a:buSzPct val="80000"/>
              <a:buFont typeface="Arial"/>
              <a:buChar char="•"/>
            </a:pPr>
            <a:r>
              <a:rPr lang="en-CA" sz="2000" b="0" strike="noStrike" spc="-1">
                <a:solidFill>
                  <a:srgbClr val="FFFFFF"/>
                </a:solidFill>
                <a:latin typeface="Century Gothic"/>
              </a:rPr>
              <a:t>Defining Your Topic</a:t>
            </a:r>
            <a:endParaRPr lang="en-CA" sz="2000" b="0" strike="noStrike" spc="-1">
              <a:latin typeface="Arial"/>
            </a:endParaRPr>
          </a:p>
          <a:p>
            <a:pPr marL="397800" indent="-343080">
              <a:lnSpc>
                <a:spcPct val="100000"/>
              </a:lnSpc>
              <a:spcBef>
                <a:spcPts val="400"/>
              </a:spcBef>
              <a:buClr>
                <a:srgbClr val="4F81BD"/>
              </a:buClr>
              <a:buSzPct val="80000"/>
              <a:buFont typeface="Arial"/>
              <a:buChar char="•"/>
            </a:pPr>
            <a:r>
              <a:rPr lang="en-CA" sz="2000" b="0" strike="noStrike" spc="-1">
                <a:solidFill>
                  <a:srgbClr val="FFFFFF"/>
                </a:solidFill>
                <a:latin typeface="Century Gothic"/>
              </a:rPr>
              <a:t>Searching</a:t>
            </a:r>
            <a:endParaRPr lang="en-CA" sz="2000" b="0" strike="noStrike" spc="-1">
              <a:latin typeface="Arial"/>
            </a:endParaRPr>
          </a:p>
        </p:txBody>
      </p:sp>
    </p:spTree>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Rectangle 265"/>
          <p:cNvSpPr/>
          <p:nvPr/>
        </p:nvSpPr>
        <p:spPr>
          <a:xfrm>
            <a:off x="360000" y="1080000"/>
            <a:ext cx="8460000" cy="4680000"/>
          </a:xfrm>
          <a:prstGeom prst="rect">
            <a:avLst/>
          </a:prstGeom>
          <a:solidFill>
            <a:srgbClr val="111111"/>
          </a:solidFill>
          <a:ln w="0">
            <a:solidFill>
              <a:srgbClr val="3465A4"/>
            </a:solidFill>
          </a:ln>
        </p:spPr>
        <p:style>
          <a:lnRef idx="0">
            <a:scrgbClr r="0" g="0" b="0"/>
          </a:lnRef>
          <a:fillRef idx="0">
            <a:scrgbClr r="0" g="0" b="0"/>
          </a:fillRef>
          <a:effectRef idx="0">
            <a:scrgbClr r="0" g="0" b="0"/>
          </a:effectRef>
          <a:fontRef idx="minor"/>
        </p:style>
      </p:sp>
      <p:sp>
        <p:nvSpPr>
          <p:cNvPr id="267" name="PlaceHolder 1"/>
          <p:cNvSpPr>
            <a:spLocks noGrp="1"/>
          </p:cNvSpPr>
          <p:nvPr>
            <p:ph type="title"/>
          </p:nvPr>
        </p:nvSpPr>
        <p:spPr>
          <a:xfrm>
            <a:off x="457200" y="267480"/>
            <a:ext cx="8182800" cy="632520"/>
          </a:xfrm>
          <a:prstGeom prst="rect">
            <a:avLst/>
          </a:prstGeom>
          <a:noFill/>
          <a:ln w="0">
            <a:noFill/>
          </a:ln>
        </p:spPr>
        <p:txBody>
          <a:bodyPr lIns="0" tIns="0" rIns="0" bIns="0" anchor="ctr">
            <a:noAutofit/>
          </a:bodyPr>
          <a:lstStyle/>
          <a:p>
            <a:pPr algn="ctr"/>
            <a:r>
              <a:rPr lang="en-CA" sz="4400" b="0" strike="noStrike" spc="-1" dirty="0">
                <a:solidFill>
                  <a:schemeClr val="bg1"/>
                </a:solidFill>
                <a:latin typeface="Arial"/>
              </a:rPr>
              <a:t>Example</a:t>
            </a:r>
          </a:p>
        </p:txBody>
      </p:sp>
      <p:sp>
        <p:nvSpPr>
          <p:cNvPr id="268" name="PlaceHolder 2"/>
          <p:cNvSpPr>
            <a:spLocks noGrp="1"/>
          </p:cNvSpPr>
          <p:nvPr>
            <p:ph/>
          </p:nvPr>
        </p:nvSpPr>
        <p:spPr>
          <a:xfrm>
            <a:off x="457200" y="1260000"/>
            <a:ext cx="8228880" cy="4321800"/>
          </a:xfrm>
          <a:prstGeom prst="rect">
            <a:avLst/>
          </a:prstGeom>
          <a:noFill/>
          <a:ln w="0">
            <a:noFill/>
          </a:ln>
        </p:spPr>
        <p:txBody>
          <a:bodyPr lIns="0" tIns="0" rIns="0" bIns="0" anchor="t">
            <a:normAutofit fontScale="47000" lnSpcReduction="20000"/>
          </a:bodyPr>
          <a:lstStyle/>
          <a:p>
            <a:pPr marL="108000">
              <a:lnSpc>
                <a:spcPct val="100000"/>
              </a:lnSpc>
              <a:buClr>
                <a:srgbClr val="FFFFFF"/>
              </a:buClr>
              <a:buSzPct val="45000"/>
            </a:pPr>
            <a:r>
              <a:rPr lang="en-CA" sz="3200" b="0" strike="noStrike" spc="-1" dirty="0">
                <a:solidFill>
                  <a:schemeClr val="bg1"/>
                </a:solidFill>
                <a:latin typeface="Arial"/>
              </a:rPr>
              <a:t>Kawaii (a Japanese word meaning “cute”) things are popular because they produce positive feelings. However, their effect on behavior remains unclear. In this study, three experiments were conducted to examine the effects of viewing cute images on subsequent task performance. In the first experiment, university students performed a fine motor dexterity task before and after viewing images of baby or adult animals. Performance indexed by the number of successful trials increased after viewing cute images (puppies and kittens; M ± SE = 43.9±10.3% improvement) more than after viewing images that were less cute (dogs and cats; 11.9±5.5% improvement). In the second experiment, this finding was replicated by using a non-motor visual search task. Performance improved more after viewing cute images (15.7±2.2% improvement) than after viewing less cute images (1.4±2.1% improvement). Viewing images of pleasant foods was ineffective in improving performance (1.2±2.1%). In the third experiment, participants performed a global–local letter task after viewing images of baby animals, adult animals, and neutral objects. In general, global features were processed faster than local features. However, this global precedence effect was reduced after viewing cute images. Results show that participants performed tasks requiring focused attention more carefully after viewing cute images. This is interpreted as the result of a narrowed attentional focus induced by the cuteness-triggered positive emotion that is associated with approach motivation and the tendency toward systematic processing. For future applications, cute objects may be used as an emotion elicitor to induce careful behavioral tendencies in specific situations, such as driving and office work.</a:t>
            </a:r>
          </a:p>
        </p:txBody>
      </p:sp>
    </p:spTree>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Rectangle 268"/>
          <p:cNvSpPr/>
          <p:nvPr/>
        </p:nvSpPr>
        <p:spPr>
          <a:xfrm>
            <a:off x="360000" y="1080000"/>
            <a:ext cx="8460000" cy="4680000"/>
          </a:xfrm>
          <a:prstGeom prst="rect">
            <a:avLst/>
          </a:prstGeom>
          <a:solidFill>
            <a:srgbClr val="111111"/>
          </a:solidFill>
          <a:ln w="0">
            <a:solidFill>
              <a:srgbClr val="3465A4"/>
            </a:solidFill>
          </a:ln>
        </p:spPr>
        <p:style>
          <a:lnRef idx="0">
            <a:scrgbClr r="0" g="0" b="0"/>
          </a:lnRef>
          <a:fillRef idx="0">
            <a:scrgbClr r="0" g="0" b="0"/>
          </a:fillRef>
          <a:effectRef idx="0">
            <a:scrgbClr r="0" g="0" b="0"/>
          </a:effectRef>
          <a:fontRef idx="minor"/>
        </p:style>
      </p:sp>
      <p:sp>
        <p:nvSpPr>
          <p:cNvPr id="270" name="PlaceHolder 1"/>
          <p:cNvSpPr>
            <a:spLocks noGrp="1"/>
          </p:cNvSpPr>
          <p:nvPr>
            <p:ph type="title"/>
          </p:nvPr>
        </p:nvSpPr>
        <p:spPr>
          <a:xfrm>
            <a:off x="457200" y="267480"/>
            <a:ext cx="8182800" cy="632520"/>
          </a:xfrm>
          <a:prstGeom prst="rect">
            <a:avLst/>
          </a:prstGeom>
          <a:noFill/>
          <a:ln w="0">
            <a:noFill/>
          </a:ln>
        </p:spPr>
        <p:txBody>
          <a:bodyPr lIns="0" tIns="0" rIns="0" bIns="0" anchor="ctr">
            <a:noAutofit/>
          </a:bodyPr>
          <a:lstStyle/>
          <a:p>
            <a:pPr algn="ctr"/>
            <a:r>
              <a:rPr lang="en-CA" sz="4400" b="0" strike="noStrike" spc="-1" dirty="0">
                <a:solidFill>
                  <a:schemeClr val="bg1"/>
                </a:solidFill>
                <a:latin typeface="Arial"/>
              </a:rPr>
              <a:t>Example Cont.</a:t>
            </a:r>
          </a:p>
        </p:txBody>
      </p:sp>
      <p:sp>
        <p:nvSpPr>
          <p:cNvPr id="271" name="PlaceHolder 2"/>
          <p:cNvSpPr>
            <a:spLocks noGrp="1"/>
          </p:cNvSpPr>
          <p:nvPr>
            <p:ph/>
          </p:nvPr>
        </p:nvSpPr>
        <p:spPr>
          <a:xfrm>
            <a:off x="457200" y="1260000"/>
            <a:ext cx="8228880" cy="4321800"/>
          </a:xfrm>
          <a:prstGeom prst="rect">
            <a:avLst/>
          </a:prstGeom>
          <a:noFill/>
          <a:ln w="0">
            <a:noFill/>
          </a:ln>
        </p:spPr>
        <p:txBody>
          <a:bodyPr lIns="0" tIns="0" rIns="0" bIns="0" anchor="t">
            <a:noAutofit/>
          </a:bodyPr>
          <a:lstStyle/>
          <a:p>
            <a:pPr marL="108000">
              <a:lnSpc>
                <a:spcPct val="100000"/>
              </a:lnSpc>
              <a:buClr>
                <a:srgbClr val="FFFFFF"/>
              </a:buClr>
              <a:buSzPct val="45000"/>
            </a:pPr>
            <a:r>
              <a:rPr lang="en-CA" sz="1400" b="0" strike="noStrike" spc="-1" dirty="0">
                <a:solidFill>
                  <a:srgbClr val="C9211E"/>
                </a:solidFill>
                <a:latin typeface="Arial"/>
              </a:rPr>
              <a:t>Kawaii (a Japanese word meaning “cute”) things are popular because they produce positive feelings.</a:t>
            </a:r>
            <a:r>
              <a:rPr lang="en-CA" sz="1400" b="0" strike="noStrike" spc="-1" dirty="0">
                <a:latin typeface="Arial"/>
              </a:rPr>
              <a:t> </a:t>
            </a:r>
            <a:r>
              <a:rPr lang="en-CA" sz="1400" b="0" strike="noStrike" spc="-1" dirty="0">
                <a:solidFill>
                  <a:srgbClr val="C9211E"/>
                </a:solidFill>
                <a:latin typeface="Arial"/>
              </a:rPr>
              <a:t>However, their effect on behavior remains unclear. </a:t>
            </a:r>
            <a:r>
              <a:rPr lang="en-CA" sz="1400" b="0" strike="noStrike" spc="-1" dirty="0">
                <a:solidFill>
                  <a:srgbClr val="2A6099"/>
                </a:solidFill>
                <a:latin typeface="Arial"/>
              </a:rPr>
              <a:t>In this study, three experiments were conducted to examine the effects of viewing cute images on subsequent task performance. In the first experiment, university students performed a fine motor dexterity task before and after viewing images of baby or adult animals.</a:t>
            </a:r>
            <a:r>
              <a:rPr lang="en-CA" sz="1400" b="0" strike="noStrike" spc="-1" dirty="0">
                <a:latin typeface="Arial"/>
              </a:rPr>
              <a:t> </a:t>
            </a:r>
            <a:r>
              <a:rPr lang="en-CA" sz="1400" b="0" strike="noStrike" spc="-1" dirty="0">
                <a:solidFill>
                  <a:srgbClr val="6B5E9B"/>
                </a:solidFill>
                <a:latin typeface="Arial"/>
              </a:rPr>
              <a:t>Performance indexed by the number of successful trials increased after viewing cute images (puppies and kittens; M ± SE = 43.9±10.3% improvement) more than after viewing images that were less cute (dogs and cats; 11.9±5.5% improvement).</a:t>
            </a:r>
            <a:r>
              <a:rPr lang="en-CA" sz="1400" b="0" strike="noStrike" spc="-1" dirty="0">
                <a:latin typeface="Arial"/>
              </a:rPr>
              <a:t> </a:t>
            </a:r>
            <a:r>
              <a:rPr lang="en-CA" sz="1400" b="0" strike="noStrike" spc="-1" dirty="0">
                <a:solidFill>
                  <a:srgbClr val="3465A4"/>
                </a:solidFill>
                <a:latin typeface="Arial"/>
              </a:rPr>
              <a:t>In the second experiment, this finding was replicated by using a non-motor visual search task.</a:t>
            </a:r>
            <a:r>
              <a:rPr lang="en-CA" sz="1400" b="0" strike="noStrike" spc="-1" dirty="0">
                <a:latin typeface="Arial"/>
              </a:rPr>
              <a:t> </a:t>
            </a:r>
            <a:r>
              <a:rPr lang="en-CA" sz="1400" b="0" strike="noStrike" spc="-1" dirty="0">
                <a:solidFill>
                  <a:srgbClr val="6B5E9B"/>
                </a:solidFill>
                <a:latin typeface="Arial"/>
              </a:rPr>
              <a:t>Performance improved more after viewing cute images (15.7±2.2% improvement) than after viewing less cute images (1.4±2.1% improvement). Viewing images of pleasant foods was ineffective in improving performance (1.2±2.1%). </a:t>
            </a:r>
            <a:r>
              <a:rPr lang="en-CA" sz="1400" b="0" strike="noStrike" spc="-1" dirty="0">
                <a:solidFill>
                  <a:srgbClr val="3465A4"/>
                </a:solidFill>
                <a:latin typeface="Arial"/>
              </a:rPr>
              <a:t>In the third experiment, participants performed a global–local letter task after viewing images of baby animals, adult animals, and neutral objects. </a:t>
            </a:r>
            <a:r>
              <a:rPr lang="en-CA" sz="1400" b="0" strike="noStrike" spc="-1" dirty="0">
                <a:solidFill>
                  <a:srgbClr val="6B5E9B"/>
                </a:solidFill>
                <a:latin typeface="Arial"/>
              </a:rPr>
              <a:t>In general, global features were processed faster than local features. However, this global precedence effect was reduced after viewing cute images. Results show that participants performed tasks requiring focused attention more carefully after viewing cute images.</a:t>
            </a:r>
            <a:r>
              <a:rPr lang="en-CA" sz="1400" b="0" strike="noStrike" spc="-1" dirty="0">
                <a:latin typeface="Arial"/>
              </a:rPr>
              <a:t> </a:t>
            </a:r>
            <a:r>
              <a:rPr lang="en-CA" sz="1400" b="0" strike="noStrike" spc="-1" dirty="0">
                <a:solidFill>
                  <a:srgbClr val="EDD20D"/>
                </a:solidFill>
                <a:latin typeface="Arial"/>
              </a:rPr>
              <a:t>This is interpreted as the result of a narrowed attentional focus induced by the cuteness-triggered positive emotion that is associated with approach motivation and the tendency toward systematic processing. For future applications, cute objects may be used as an emotion elicitor to induce careful behavioral tendencies in specific situations, such as driving and office work.</a:t>
            </a:r>
            <a:endParaRPr lang="en-CA" sz="1400" b="0" strike="noStrike" spc="-1" dirty="0">
              <a:latin typeface="Arial"/>
            </a:endParaRPr>
          </a:p>
        </p:txBody>
      </p:sp>
    </p:spTree>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Rectangle 271"/>
          <p:cNvSpPr/>
          <p:nvPr/>
        </p:nvSpPr>
        <p:spPr>
          <a:xfrm>
            <a:off x="360000" y="1080000"/>
            <a:ext cx="8460000" cy="4680000"/>
          </a:xfrm>
          <a:prstGeom prst="rect">
            <a:avLst/>
          </a:prstGeom>
          <a:solidFill>
            <a:srgbClr val="111111"/>
          </a:solidFill>
          <a:ln w="0">
            <a:solidFill>
              <a:srgbClr val="3465A4"/>
            </a:solidFill>
          </a:ln>
        </p:spPr>
        <p:style>
          <a:lnRef idx="0">
            <a:scrgbClr r="0" g="0" b="0"/>
          </a:lnRef>
          <a:fillRef idx="0">
            <a:scrgbClr r="0" g="0" b="0"/>
          </a:fillRef>
          <a:effectRef idx="0">
            <a:scrgbClr r="0" g="0" b="0"/>
          </a:effectRef>
          <a:fontRef idx="minor"/>
        </p:style>
      </p:sp>
      <p:sp>
        <p:nvSpPr>
          <p:cNvPr id="273" name="PlaceHolder 1"/>
          <p:cNvSpPr>
            <a:spLocks noGrp="1"/>
          </p:cNvSpPr>
          <p:nvPr>
            <p:ph type="title"/>
          </p:nvPr>
        </p:nvSpPr>
        <p:spPr>
          <a:xfrm>
            <a:off x="457200" y="267480"/>
            <a:ext cx="8182800" cy="632520"/>
          </a:xfrm>
          <a:prstGeom prst="rect">
            <a:avLst/>
          </a:prstGeom>
          <a:noFill/>
          <a:ln w="0">
            <a:noFill/>
          </a:ln>
        </p:spPr>
        <p:txBody>
          <a:bodyPr lIns="0" tIns="0" rIns="0" bIns="0" anchor="ctr">
            <a:noAutofit/>
          </a:bodyPr>
          <a:lstStyle/>
          <a:p>
            <a:pPr algn="ctr"/>
            <a:r>
              <a:rPr lang="en-CA" sz="4400" b="0" strike="noStrike" spc="-1" dirty="0">
                <a:solidFill>
                  <a:schemeClr val="bg1"/>
                </a:solidFill>
                <a:latin typeface="Arial"/>
              </a:rPr>
              <a:t>Abstract Goals</a:t>
            </a:r>
          </a:p>
        </p:txBody>
      </p:sp>
      <p:sp>
        <p:nvSpPr>
          <p:cNvPr id="274" name="PlaceHolder 2"/>
          <p:cNvSpPr>
            <a:spLocks noGrp="1"/>
          </p:cNvSpPr>
          <p:nvPr>
            <p:ph/>
          </p:nvPr>
        </p:nvSpPr>
        <p:spPr>
          <a:xfrm>
            <a:off x="457200" y="1260000"/>
            <a:ext cx="8228880" cy="4321800"/>
          </a:xfrm>
          <a:prstGeom prst="rect">
            <a:avLst/>
          </a:prstGeom>
          <a:noFill/>
          <a:ln w="0">
            <a:noFill/>
          </a:ln>
        </p:spPr>
        <p:txBody>
          <a:bodyPr lIns="0" tIns="0" rIns="0" bIns="0" anchor="t">
            <a:normAutofit fontScale="95000"/>
          </a:bodyPr>
          <a:lstStyle/>
          <a:p>
            <a:pPr marL="108000">
              <a:lnSpc>
                <a:spcPct val="100000"/>
              </a:lnSpc>
              <a:buClr>
                <a:srgbClr val="FFFFFF"/>
              </a:buClr>
              <a:buSzPct val="45000"/>
            </a:pPr>
            <a:r>
              <a:rPr lang="en-CA" sz="2800" b="0" strike="noStrike" spc="-1" dirty="0">
                <a:solidFill>
                  <a:schemeClr val="bg1"/>
                </a:solidFill>
                <a:latin typeface="Century Gothic"/>
              </a:rPr>
              <a:t>1. To be able to summarize the core features of the paper</a:t>
            </a:r>
          </a:p>
          <a:p>
            <a:pPr marL="108000">
              <a:lnSpc>
                <a:spcPct val="100000"/>
              </a:lnSpc>
              <a:buClr>
                <a:srgbClr val="FFFFFF"/>
              </a:buClr>
              <a:buSzPct val="45000"/>
            </a:pPr>
            <a:r>
              <a:rPr lang="en-CA" sz="2800" b="0" strike="noStrike" spc="-1" dirty="0">
                <a:solidFill>
                  <a:schemeClr val="bg1"/>
                </a:solidFill>
                <a:latin typeface="Century Gothic"/>
              </a:rPr>
              <a:t>2. To determine whether it is relevant to what you are currently researching</a:t>
            </a:r>
          </a:p>
          <a:p>
            <a:pPr marL="432000" indent="-324000">
              <a:lnSpc>
                <a:spcPct val="100000"/>
              </a:lnSpc>
              <a:buClr>
                <a:srgbClr val="FFFFFF"/>
              </a:buClr>
              <a:buSzPct val="45000"/>
              <a:buFont typeface="Wingdings" charset="2"/>
              <a:buChar char=""/>
            </a:pPr>
            <a:endParaRPr lang="en-CA" sz="2800" b="0" strike="noStrike" spc="-1" dirty="0">
              <a:solidFill>
                <a:schemeClr val="bg1"/>
              </a:solidFill>
              <a:latin typeface="Century Gothic"/>
            </a:endParaRPr>
          </a:p>
          <a:p>
            <a:pPr marL="432000" indent="-324000">
              <a:lnSpc>
                <a:spcPct val="100000"/>
              </a:lnSpc>
              <a:buClr>
                <a:srgbClr val="FFFFFF"/>
              </a:buClr>
              <a:buSzPct val="45000"/>
              <a:buFont typeface="Wingdings" charset="2"/>
              <a:buChar char=""/>
            </a:pPr>
            <a:endParaRPr lang="en-CA" sz="2800" b="0" strike="noStrike" spc="-1" dirty="0">
              <a:solidFill>
                <a:schemeClr val="bg1"/>
              </a:solidFill>
              <a:latin typeface="Century Gothic"/>
            </a:endParaRPr>
          </a:p>
          <a:p>
            <a:pPr marL="432000" indent="-324000">
              <a:lnSpc>
                <a:spcPct val="100000"/>
              </a:lnSpc>
              <a:buClr>
                <a:srgbClr val="FFFFFF"/>
              </a:buClr>
              <a:buSzPct val="45000"/>
              <a:buFont typeface="Wingdings" charset="2"/>
              <a:buChar char=""/>
            </a:pPr>
            <a:endParaRPr lang="en-CA" sz="2800" b="0" strike="noStrike" spc="-1" dirty="0">
              <a:solidFill>
                <a:schemeClr val="bg1"/>
              </a:solidFill>
              <a:latin typeface="Century Gothic"/>
            </a:endParaRPr>
          </a:p>
          <a:p>
            <a:pPr marL="108000">
              <a:lnSpc>
                <a:spcPct val="100000"/>
              </a:lnSpc>
              <a:buClr>
                <a:srgbClr val="FFFFFF"/>
              </a:buClr>
              <a:buSzPct val="45000"/>
            </a:pPr>
            <a:r>
              <a:rPr lang="en-CA" sz="2800" b="0" strike="noStrike" spc="-1" dirty="0">
                <a:solidFill>
                  <a:schemeClr val="bg1"/>
                </a:solidFill>
                <a:latin typeface="Century Gothic"/>
              </a:rPr>
              <a:t>Exercise: Summarize the main purpose and experiment of the following abstract…</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Rectangle 274"/>
          <p:cNvSpPr/>
          <p:nvPr/>
        </p:nvSpPr>
        <p:spPr>
          <a:xfrm>
            <a:off x="360000" y="1080000"/>
            <a:ext cx="8460000" cy="4680000"/>
          </a:xfrm>
          <a:prstGeom prst="rect">
            <a:avLst/>
          </a:prstGeom>
          <a:solidFill>
            <a:srgbClr val="111111"/>
          </a:solidFill>
          <a:ln w="0">
            <a:solidFill>
              <a:srgbClr val="3465A4"/>
            </a:solidFill>
          </a:ln>
        </p:spPr>
        <p:style>
          <a:lnRef idx="0">
            <a:scrgbClr r="0" g="0" b="0"/>
          </a:lnRef>
          <a:fillRef idx="0">
            <a:scrgbClr r="0" g="0" b="0"/>
          </a:fillRef>
          <a:effectRef idx="0">
            <a:scrgbClr r="0" g="0" b="0"/>
          </a:effectRef>
          <a:fontRef idx="minor"/>
        </p:style>
      </p:sp>
      <p:sp>
        <p:nvSpPr>
          <p:cNvPr id="276" name="PlaceHolder 1"/>
          <p:cNvSpPr>
            <a:spLocks noGrp="1"/>
          </p:cNvSpPr>
          <p:nvPr>
            <p:ph type="title"/>
          </p:nvPr>
        </p:nvSpPr>
        <p:spPr>
          <a:xfrm>
            <a:off x="457200" y="267480"/>
            <a:ext cx="8182800" cy="632520"/>
          </a:xfrm>
          <a:prstGeom prst="rect">
            <a:avLst/>
          </a:prstGeom>
          <a:noFill/>
          <a:ln w="0">
            <a:noFill/>
          </a:ln>
        </p:spPr>
        <p:txBody>
          <a:bodyPr lIns="0" tIns="0" rIns="0" bIns="0" anchor="ctr">
            <a:noAutofit/>
          </a:bodyPr>
          <a:lstStyle/>
          <a:p>
            <a:pPr algn="ctr"/>
            <a:r>
              <a:rPr lang="en-CA" sz="4400" b="0" strike="noStrike" spc="-1" dirty="0">
                <a:solidFill>
                  <a:schemeClr val="bg1"/>
                </a:solidFill>
                <a:latin typeface="Arial"/>
              </a:rPr>
              <a:t>Exercise</a:t>
            </a:r>
          </a:p>
        </p:txBody>
      </p:sp>
      <p:sp>
        <p:nvSpPr>
          <p:cNvPr id="277" name="PlaceHolder 2"/>
          <p:cNvSpPr>
            <a:spLocks noGrp="1"/>
          </p:cNvSpPr>
          <p:nvPr>
            <p:ph/>
          </p:nvPr>
        </p:nvSpPr>
        <p:spPr>
          <a:xfrm>
            <a:off x="457200" y="1260000"/>
            <a:ext cx="8228880" cy="4321800"/>
          </a:xfrm>
          <a:prstGeom prst="rect">
            <a:avLst/>
          </a:prstGeom>
          <a:noFill/>
          <a:ln w="0">
            <a:noFill/>
          </a:ln>
        </p:spPr>
        <p:txBody>
          <a:bodyPr lIns="0" tIns="0" rIns="0" bIns="0" anchor="t">
            <a:normAutofit fontScale="68000" lnSpcReduction="20000"/>
          </a:bodyPr>
          <a:lstStyle/>
          <a:p>
            <a:pPr marL="108000">
              <a:lnSpc>
                <a:spcPct val="100000"/>
              </a:lnSpc>
              <a:buClr>
                <a:srgbClr val="FFFFFF"/>
              </a:buClr>
              <a:buSzPct val="45000"/>
            </a:pPr>
            <a:r>
              <a:rPr lang="en-CA" sz="3200" b="0" strike="noStrike" spc="-1" dirty="0">
                <a:solidFill>
                  <a:schemeClr val="bg1"/>
                </a:solidFill>
                <a:latin typeface="Arial"/>
              </a:rPr>
              <a:t>Drawing from the view that positive and negative emotions are incompatible within momentary experience, it was hypothesized that positive affect in studying would prevent subsequent negative affect in studying. A sample of 126 college students completed the Positive and Negative Affect Schedule – Short Form with reference to their current experience when studying on two occasions 3 months apart. Mediation modeling revealed a proximal indirect effect, in that positive affect prevents negative affect at baseline, and the reduction effect carries on over time, and a less enduring distal indirect effect, in that positive affect at baseline fosters subsequent positive affect, which in turn prevents negative affect. The findings support the hypothesis and provide indications for research aiming at reducing negative affect in studying.</a:t>
            </a:r>
          </a:p>
        </p:txBody>
      </p:sp>
    </p:spTree>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PlaceHolder 1"/>
          <p:cNvSpPr>
            <a:spLocks noGrp="1"/>
          </p:cNvSpPr>
          <p:nvPr>
            <p:ph type="title"/>
          </p:nvPr>
        </p:nvSpPr>
        <p:spPr>
          <a:xfrm>
            <a:off x="457200" y="267480"/>
            <a:ext cx="8228880" cy="1398240"/>
          </a:xfrm>
          <a:prstGeom prst="rect">
            <a:avLst/>
          </a:prstGeom>
          <a:noFill/>
          <a:ln w="0">
            <a:noFill/>
          </a:ln>
        </p:spPr>
        <p:txBody>
          <a:bodyPr lIns="0" tIns="0" rIns="0" bIns="0" anchor="ctr">
            <a:noAutofit/>
          </a:bodyPr>
          <a:lstStyle/>
          <a:p>
            <a:pPr algn="ctr"/>
            <a:r>
              <a:rPr lang="en-CA" sz="4400" b="0" strike="noStrike" spc="-1" dirty="0">
                <a:solidFill>
                  <a:schemeClr val="bg1"/>
                </a:solidFill>
                <a:latin typeface="Arial"/>
              </a:rPr>
              <a:t>Introduction</a:t>
            </a:r>
          </a:p>
        </p:txBody>
      </p:sp>
      <p:sp>
        <p:nvSpPr>
          <p:cNvPr id="279" name="PlaceHolder 2"/>
          <p:cNvSpPr>
            <a:spLocks noGrp="1"/>
          </p:cNvSpPr>
          <p:nvPr>
            <p:ph/>
          </p:nvPr>
        </p:nvSpPr>
        <p:spPr>
          <a:xfrm>
            <a:off x="457200" y="1604520"/>
            <a:ext cx="8229240" cy="4695480"/>
          </a:xfrm>
          <a:prstGeom prst="rect">
            <a:avLst/>
          </a:prstGeom>
          <a:noFill/>
          <a:ln w="0">
            <a:noFill/>
          </a:ln>
        </p:spPr>
        <p:txBody>
          <a:bodyPr lIns="0" tIns="0" rIns="0" bIns="0" anchor="t">
            <a:normAutofit fontScale="99000" lnSpcReduction="10000"/>
          </a:bodyPr>
          <a:lstStyle/>
          <a:p>
            <a:pPr marL="432000" indent="-324000">
              <a:spcBef>
                <a:spcPts val="1417"/>
              </a:spcBef>
              <a:buClr>
                <a:srgbClr val="FFFFFF"/>
              </a:buClr>
              <a:buSzPct val="45000"/>
              <a:buFont typeface="Wingdings" charset="2"/>
              <a:buChar char=""/>
            </a:pPr>
            <a:r>
              <a:rPr lang="en-CA" sz="3200" b="0" strike="noStrike" spc="-1" dirty="0">
                <a:solidFill>
                  <a:schemeClr val="bg1"/>
                </a:solidFill>
                <a:latin typeface="Century Gothic"/>
              </a:rPr>
              <a:t>From broad to specific</a:t>
            </a:r>
          </a:p>
          <a:p>
            <a:pPr marL="864000" lvl="1" indent="-324000">
              <a:spcBef>
                <a:spcPts val="1134"/>
              </a:spcBef>
              <a:buClr>
                <a:srgbClr val="FFFFFF"/>
              </a:buClr>
              <a:buSzPct val="75000"/>
              <a:buFont typeface="Symbol" charset="2"/>
              <a:buChar char=""/>
            </a:pPr>
            <a:r>
              <a:rPr lang="en-CA" sz="2800" b="0" strike="noStrike" spc="-1" dirty="0">
                <a:solidFill>
                  <a:schemeClr val="bg1"/>
                </a:solidFill>
                <a:latin typeface="Century Gothic"/>
              </a:rPr>
              <a:t>Context</a:t>
            </a:r>
          </a:p>
          <a:p>
            <a:pPr marL="864000" lvl="1" indent="-324000">
              <a:spcBef>
                <a:spcPts val="1134"/>
              </a:spcBef>
              <a:buClr>
                <a:srgbClr val="FFFFFF"/>
              </a:buClr>
              <a:buSzPct val="75000"/>
              <a:buFont typeface="Symbol" charset="2"/>
              <a:buChar char=""/>
            </a:pPr>
            <a:r>
              <a:rPr lang="en-CA" sz="2800" b="0" strike="noStrike" spc="-1" dirty="0">
                <a:solidFill>
                  <a:schemeClr val="bg1"/>
                </a:solidFill>
                <a:latin typeface="Century Gothic"/>
              </a:rPr>
              <a:t>Subfield</a:t>
            </a:r>
          </a:p>
          <a:p>
            <a:pPr marL="864000" lvl="1" indent="-324000">
              <a:spcBef>
                <a:spcPts val="1134"/>
              </a:spcBef>
              <a:buClr>
                <a:srgbClr val="FFFFFF"/>
              </a:buClr>
              <a:buSzPct val="75000"/>
              <a:buFont typeface="Symbol" charset="2"/>
              <a:buChar char=""/>
            </a:pPr>
            <a:r>
              <a:rPr lang="en-CA" sz="2800" b="0" strike="noStrike" spc="-1" dirty="0">
                <a:solidFill>
                  <a:schemeClr val="bg1"/>
                </a:solidFill>
                <a:latin typeface="Century Gothic"/>
              </a:rPr>
              <a:t>Topic</a:t>
            </a:r>
          </a:p>
          <a:p>
            <a:pPr marL="864000" lvl="1" indent="-324000">
              <a:spcBef>
                <a:spcPts val="1134"/>
              </a:spcBef>
              <a:buClr>
                <a:srgbClr val="FFFFFF"/>
              </a:buClr>
              <a:buSzPct val="75000"/>
              <a:buFont typeface="Symbol" charset="2"/>
              <a:buChar char=""/>
            </a:pPr>
            <a:r>
              <a:rPr lang="en-CA" sz="2800" b="0" strike="noStrike" spc="-1" dirty="0">
                <a:solidFill>
                  <a:schemeClr val="bg1"/>
                </a:solidFill>
                <a:latin typeface="Century Gothic"/>
              </a:rPr>
              <a:t>Hypothesis</a:t>
            </a:r>
          </a:p>
          <a:p>
            <a:pPr marL="432000" indent="-324000">
              <a:spcBef>
                <a:spcPts val="1417"/>
              </a:spcBef>
              <a:buClr>
                <a:srgbClr val="FFFFFF"/>
              </a:buClr>
              <a:buSzPct val="45000"/>
              <a:buFont typeface="Wingdings" charset="2"/>
              <a:buChar char=""/>
            </a:pPr>
            <a:r>
              <a:rPr lang="en-CA" sz="3200" b="0" strike="noStrike" spc="-1" dirty="0">
                <a:solidFill>
                  <a:schemeClr val="bg1"/>
                </a:solidFill>
                <a:latin typeface="Century Gothic"/>
              </a:rPr>
              <a:t>Summarize paragraphs in 1-2 sentences</a:t>
            </a:r>
          </a:p>
          <a:p>
            <a:pPr marL="432000" indent="-324000">
              <a:spcBef>
                <a:spcPts val="1417"/>
              </a:spcBef>
              <a:buClr>
                <a:srgbClr val="FFFFFF"/>
              </a:buClr>
              <a:buSzPct val="45000"/>
              <a:buFont typeface="Wingdings" charset="2"/>
              <a:buChar char=""/>
            </a:pPr>
            <a:r>
              <a:rPr lang="en-CA" sz="3200" b="0" strike="noStrike" spc="-1" dirty="0">
                <a:solidFill>
                  <a:schemeClr val="bg1"/>
                </a:solidFill>
                <a:latin typeface="Century Gothic"/>
              </a:rPr>
              <a:t>For complicated articles, make a list of new terms</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Rectangle 279"/>
          <p:cNvSpPr/>
          <p:nvPr/>
        </p:nvSpPr>
        <p:spPr>
          <a:xfrm>
            <a:off x="360000" y="1080000"/>
            <a:ext cx="8460000" cy="4680000"/>
          </a:xfrm>
          <a:prstGeom prst="rect">
            <a:avLst/>
          </a:prstGeom>
          <a:solidFill>
            <a:srgbClr val="111111"/>
          </a:solidFill>
          <a:ln w="0">
            <a:solidFill>
              <a:srgbClr val="3465A4"/>
            </a:solidFill>
          </a:ln>
        </p:spPr>
        <p:style>
          <a:lnRef idx="0">
            <a:scrgbClr r="0" g="0" b="0"/>
          </a:lnRef>
          <a:fillRef idx="0">
            <a:scrgbClr r="0" g="0" b="0"/>
          </a:fillRef>
          <a:effectRef idx="0">
            <a:scrgbClr r="0" g="0" b="0"/>
          </a:effectRef>
          <a:fontRef idx="minor"/>
        </p:style>
      </p:sp>
      <p:sp>
        <p:nvSpPr>
          <p:cNvPr id="281" name="PlaceHolder 1"/>
          <p:cNvSpPr>
            <a:spLocks noGrp="1"/>
          </p:cNvSpPr>
          <p:nvPr>
            <p:ph type="title"/>
          </p:nvPr>
        </p:nvSpPr>
        <p:spPr>
          <a:xfrm>
            <a:off x="457200" y="267480"/>
            <a:ext cx="8182800" cy="632520"/>
          </a:xfrm>
          <a:prstGeom prst="rect">
            <a:avLst/>
          </a:prstGeom>
          <a:noFill/>
          <a:ln w="0">
            <a:noFill/>
          </a:ln>
        </p:spPr>
        <p:txBody>
          <a:bodyPr lIns="0" tIns="0" rIns="0" bIns="0" anchor="ctr">
            <a:noAutofit/>
          </a:bodyPr>
          <a:lstStyle/>
          <a:p>
            <a:pPr algn="ctr"/>
            <a:r>
              <a:rPr lang="en-CA" sz="4400" b="0" strike="noStrike" spc="-1" dirty="0">
                <a:solidFill>
                  <a:schemeClr val="bg1"/>
                </a:solidFill>
                <a:latin typeface="Arial"/>
              </a:rPr>
              <a:t>Introduction Goals</a:t>
            </a:r>
          </a:p>
        </p:txBody>
      </p:sp>
      <p:sp>
        <p:nvSpPr>
          <p:cNvPr id="282" name="PlaceHolder 2"/>
          <p:cNvSpPr>
            <a:spLocks noGrp="1"/>
          </p:cNvSpPr>
          <p:nvPr>
            <p:ph/>
          </p:nvPr>
        </p:nvSpPr>
        <p:spPr>
          <a:xfrm>
            <a:off x="457200" y="1260000"/>
            <a:ext cx="8228880" cy="4321800"/>
          </a:xfrm>
          <a:prstGeom prst="rect">
            <a:avLst/>
          </a:prstGeom>
          <a:noFill/>
          <a:ln w="0">
            <a:noFill/>
          </a:ln>
        </p:spPr>
        <p:txBody>
          <a:bodyPr lIns="0" tIns="0" rIns="0" bIns="0" anchor="t">
            <a:normAutofit fontScale="93500" lnSpcReduction="10000"/>
          </a:bodyPr>
          <a:lstStyle/>
          <a:p>
            <a:pPr marL="108000">
              <a:lnSpc>
                <a:spcPct val="100000"/>
              </a:lnSpc>
              <a:buClr>
                <a:srgbClr val="FFFFFF"/>
              </a:buClr>
              <a:buSzPct val="45000"/>
            </a:pPr>
            <a:r>
              <a:rPr lang="en-CA" sz="3200" b="0" strike="noStrike" spc="-1" dirty="0">
                <a:solidFill>
                  <a:schemeClr val="bg1"/>
                </a:solidFill>
                <a:latin typeface="Century Gothic"/>
              </a:rPr>
              <a:t>1. Give context for the research</a:t>
            </a:r>
          </a:p>
          <a:p>
            <a:pPr marL="108000">
              <a:lnSpc>
                <a:spcPct val="100000"/>
              </a:lnSpc>
              <a:buClr>
                <a:srgbClr val="FFFFFF"/>
              </a:buClr>
              <a:buSzPct val="45000"/>
            </a:pPr>
            <a:r>
              <a:rPr lang="en-CA" sz="3200" b="0" strike="noStrike" spc="-1" dirty="0">
                <a:solidFill>
                  <a:schemeClr val="bg1"/>
                </a:solidFill>
                <a:latin typeface="Century Gothic"/>
              </a:rPr>
              <a:t>2. State what is known and what is not known (gaps)</a:t>
            </a:r>
          </a:p>
          <a:p>
            <a:pPr marL="108000">
              <a:lnSpc>
                <a:spcPct val="100000"/>
              </a:lnSpc>
              <a:buClr>
                <a:srgbClr val="FFFFFF"/>
              </a:buClr>
              <a:buSzPct val="45000"/>
            </a:pPr>
            <a:r>
              <a:rPr lang="en-CA" sz="3200" b="0" strike="noStrike" spc="-1" dirty="0">
                <a:solidFill>
                  <a:schemeClr val="bg1"/>
                </a:solidFill>
                <a:latin typeface="Century Gothic"/>
              </a:rPr>
              <a:t>3. Describe how current experiment addresses the gap</a:t>
            </a:r>
          </a:p>
          <a:p>
            <a:pPr marL="108000">
              <a:lnSpc>
                <a:spcPct val="100000"/>
              </a:lnSpc>
              <a:buClr>
                <a:srgbClr val="FFFFFF"/>
              </a:buClr>
              <a:buSzPct val="45000"/>
            </a:pPr>
            <a:r>
              <a:rPr lang="en-CA" sz="3200" b="0" strike="noStrike" spc="-1" dirty="0">
                <a:solidFill>
                  <a:schemeClr val="bg1"/>
                </a:solidFill>
                <a:latin typeface="Century Gothic"/>
              </a:rPr>
              <a:t>4. Posit a hypothesis for results</a:t>
            </a:r>
          </a:p>
          <a:p>
            <a:pPr marL="432000" indent="-324000">
              <a:lnSpc>
                <a:spcPct val="100000"/>
              </a:lnSpc>
              <a:buClr>
                <a:srgbClr val="FFFFFF"/>
              </a:buClr>
              <a:buSzPct val="45000"/>
              <a:buFont typeface="Wingdings" charset="2"/>
              <a:buChar char=""/>
            </a:pPr>
            <a:endParaRPr lang="en-CA" sz="3200" b="0" strike="noStrike" spc="-1" dirty="0">
              <a:solidFill>
                <a:schemeClr val="bg1"/>
              </a:solidFill>
              <a:latin typeface="Century Gothic"/>
            </a:endParaRPr>
          </a:p>
          <a:p>
            <a:pPr marL="108000">
              <a:lnSpc>
                <a:spcPct val="100000"/>
              </a:lnSpc>
              <a:buClr>
                <a:srgbClr val="FFFFFF"/>
              </a:buClr>
              <a:buSzPct val="45000"/>
            </a:pPr>
            <a:r>
              <a:rPr lang="en-CA" sz="3200" b="0" strike="noStrike" spc="-1" dirty="0">
                <a:solidFill>
                  <a:schemeClr val="bg1"/>
                </a:solidFill>
                <a:latin typeface="Century Gothic"/>
              </a:rPr>
              <a:t>Exercise: Skimming through the introduction, can someone describe what points 3 &amp; 4 are for experiment 1?</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457200" y="267480"/>
            <a:ext cx="8228880" cy="1398240"/>
          </a:xfrm>
          <a:prstGeom prst="rect">
            <a:avLst/>
          </a:prstGeom>
          <a:noFill/>
          <a:ln w="0">
            <a:noFill/>
          </a:ln>
        </p:spPr>
        <p:txBody>
          <a:bodyPr lIns="0" tIns="0" rIns="0" bIns="0" anchor="ctr">
            <a:noAutofit/>
          </a:bodyPr>
          <a:lstStyle/>
          <a:p>
            <a:pPr algn="ctr"/>
            <a:r>
              <a:rPr lang="en-CA" sz="4400" b="0" strike="noStrike" spc="-1" dirty="0">
                <a:solidFill>
                  <a:schemeClr val="bg1"/>
                </a:solidFill>
                <a:latin typeface="Arial"/>
              </a:rPr>
              <a:t>Methods</a:t>
            </a:r>
          </a:p>
        </p:txBody>
      </p:sp>
      <p:sp>
        <p:nvSpPr>
          <p:cNvPr id="284" name="PlaceHolder 2"/>
          <p:cNvSpPr>
            <a:spLocks noGrp="1"/>
          </p:cNvSpPr>
          <p:nvPr>
            <p:ph/>
          </p:nvPr>
        </p:nvSpPr>
        <p:spPr>
          <a:xfrm>
            <a:off x="457200" y="1604520"/>
            <a:ext cx="8229240" cy="3977280"/>
          </a:xfrm>
          <a:prstGeom prst="rect">
            <a:avLst/>
          </a:prstGeom>
          <a:noFill/>
          <a:ln w="0">
            <a:noFill/>
          </a:ln>
        </p:spPr>
        <p:txBody>
          <a:bodyPr lIns="0" tIns="0" rIns="0" bIns="0" anchor="t">
            <a:normAutofit fontScale="95500" lnSpcReduction="10000"/>
          </a:bodyPr>
          <a:lstStyle/>
          <a:p>
            <a:pPr marL="432000" indent="-324000">
              <a:spcBef>
                <a:spcPts val="1417"/>
              </a:spcBef>
              <a:buClr>
                <a:srgbClr val="FFFFFF"/>
              </a:buClr>
              <a:buSzPct val="45000"/>
              <a:buFont typeface="Wingdings" charset="2"/>
              <a:buChar char=""/>
            </a:pPr>
            <a:r>
              <a:rPr lang="en-CA" sz="3200" b="0" strike="noStrike" spc="-1" dirty="0">
                <a:solidFill>
                  <a:schemeClr val="bg1"/>
                </a:solidFill>
                <a:latin typeface="Century Gothic"/>
              </a:rPr>
              <a:t>One of the most technically challenging</a:t>
            </a:r>
          </a:p>
          <a:p>
            <a:pPr marL="864000" lvl="1" indent="-324000">
              <a:spcBef>
                <a:spcPts val="1134"/>
              </a:spcBef>
              <a:buClr>
                <a:srgbClr val="FFFFFF"/>
              </a:buClr>
              <a:buSzPct val="75000"/>
              <a:buFont typeface="Wingdings" charset="2"/>
              <a:buChar char=""/>
            </a:pPr>
            <a:r>
              <a:rPr lang="en-CA" sz="2800" b="0" strike="noStrike" spc="-1" dirty="0">
                <a:solidFill>
                  <a:schemeClr val="bg1"/>
                </a:solidFill>
                <a:latin typeface="Century Gothic"/>
              </a:rPr>
              <a:t>For researchers – allows for replications</a:t>
            </a:r>
          </a:p>
          <a:p>
            <a:pPr marL="864000" lvl="1" indent="-324000">
              <a:spcBef>
                <a:spcPts val="1134"/>
              </a:spcBef>
              <a:buClr>
                <a:srgbClr val="FFFFFF"/>
              </a:buClr>
              <a:buSzPct val="75000"/>
              <a:buFont typeface="Wingdings" charset="2"/>
              <a:buChar char=""/>
            </a:pPr>
            <a:r>
              <a:rPr lang="en-CA" sz="2800" b="0" strike="noStrike" spc="-1" dirty="0">
                <a:solidFill>
                  <a:schemeClr val="bg1"/>
                </a:solidFill>
                <a:latin typeface="Century Gothic"/>
              </a:rPr>
              <a:t>For readers – allows for critical evaluation of the process</a:t>
            </a:r>
          </a:p>
          <a:p>
            <a:pPr marL="432000" indent="-324000">
              <a:spcBef>
                <a:spcPts val="1417"/>
              </a:spcBef>
              <a:buClr>
                <a:srgbClr val="FFFFFF"/>
              </a:buClr>
              <a:buSzPct val="45000"/>
              <a:buFont typeface="Wingdings" charset="2"/>
              <a:buChar char=""/>
            </a:pPr>
            <a:r>
              <a:rPr lang="en-CA" sz="3200" b="0" strike="noStrike" spc="-1" dirty="0">
                <a:solidFill>
                  <a:schemeClr val="bg1"/>
                </a:solidFill>
                <a:latin typeface="Century Gothic"/>
              </a:rPr>
              <a:t>Create a flow chart!</a:t>
            </a:r>
          </a:p>
          <a:p>
            <a:pPr marL="864000" lvl="1" indent="-324000">
              <a:spcBef>
                <a:spcPts val="1134"/>
              </a:spcBef>
              <a:buClr>
                <a:srgbClr val="FFFFFF"/>
              </a:buClr>
              <a:buSzPct val="75000"/>
              <a:buFont typeface="Wingdings" charset="2"/>
              <a:buChar char=""/>
            </a:pPr>
            <a:r>
              <a:rPr lang="en-CA" sz="2800" b="0" strike="noStrike" spc="-1" dirty="0">
                <a:solidFill>
                  <a:schemeClr val="bg1"/>
                </a:solidFill>
                <a:latin typeface="Century Gothic"/>
              </a:rPr>
              <a:t>Experiment over time</a:t>
            </a:r>
          </a:p>
          <a:p>
            <a:pPr marL="864000" lvl="1" indent="-324000">
              <a:spcBef>
                <a:spcPts val="1134"/>
              </a:spcBef>
              <a:buClr>
                <a:srgbClr val="FFFFFF"/>
              </a:buClr>
              <a:buSzPct val="75000"/>
              <a:buFont typeface="Wingdings" charset="2"/>
              <a:buChar char=""/>
            </a:pPr>
            <a:r>
              <a:rPr lang="en-CA" sz="2800" b="0" strike="noStrike" spc="-1" dirty="0">
                <a:solidFill>
                  <a:schemeClr val="bg1"/>
                </a:solidFill>
                <a:latin typeface="Century Gothic"/>
              </a:rPr>
              <a:t>Diff groups &amp; # of people in each group</a:t>
            </a:r>
          </a:p>
          <a:p>
            <a:pPr marL="864000" lvl="1" indent="-324000">
              <a:spcBef>
                <a:spcPts val="1134"/>
              </a:spcBef>
              <a:buClr>
                <a:srgbClr val="FFFFFF"/>
              </a:buClr>
              <a:buSzPct val="75000"/>
              <a:buFont typeface="Wingdings" charset="2"/>
              <a:buChar char=""/>
            </a:pPr>
            <a:r>
              <a:rPr lang="en-CA" sz="2800" b="0" strike="noStrike" spc="-1" dirty="0">
                <a:solidFill>
                  <a:schemeClr val="bg1"/>
                </a:solidFill>
                <a:latin typeface="Century Gothic"/>
              </a:rPr>
              <a:t>Tasks/tests done and what is measured</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PlaceHolder 1"/>
          <p:cNvSpPr>
            <a:spLocks noGrp="1"/>
          </p:cNvSpPr>
          <p:nvPr>
            <p:ph type="title"/>
          </p:nvPr>
        </p:nvSpPr>
        <p:spPr>
          <a:xfrm>
            <a:off x="457200" y="267480"/>
            <a:ext cx="8228880" cy="1398240"/>
          </a:xfrm>
          <a:prstGeom prst="rect">
            <a:avLst/>
          </a:prstGeom>
          <a:noFill/>
          <a:ln w="0">
            <a:noFill/>
          </a:ln>
        </p:spPr>
        <p:txBody>
          <a:bodyPr lIns="0" tIns="0" rIns="0" bIns="0" anchor="ctr">
            <a:noAutofit/>
          </a:bodyPr>
          <a:lstStyle/>
          <a:p>
            <a:pPr algn="ctr"/>
            <a:r>
              <a:rPr lang="en-CA" sz="4400" b="0" strike="noStrike" spc="-1" dirty="0">
                <a:solidFill>
                  <a:schemeClr val="bg1"/>
                </a:solidFill>
                <a:latin typeface="Arial"/>
              </a:rPr>
              <a:t>Example</a:t>
            </a:r>
          </a:p>
        </p:txBody>
      </p:sp>
      <p:sp>
        <p:nvSpPr>
          <p:cNvPr id="286"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CA" sz="3200" b="0" strike="noStrike" spc="-1">
              <a:latin typeface="Arial"/>
            </a:endParaRPr>
          </a:p>
        </p:txBody>
      </p:sp>
      <p:pic>
        <p:nvPicPr>
          <p:cNvPr id="287" name="Picture 286"/>
          <p:cNvPicPr/>
          <p:nvPr/>
        </p:nvPicPr>
        <p:blipFill>
          <a:blip r:embed="rId2"/>
          <a:stretch/>
        </p:blipFill>
        <p:spPr>
          <a:xfrm>
            <a:off x="0" y="1337040"/>
            <a:ext cx="9143640" cy="5142960"/>
          </a:xfrm>
          <a:prstGeom prst="rect">
            <a:avLst/>
          </a:prstGeom>
          <a:ln w="0">
            <a:noFill/>
          </a:ln>
        </p:spPr>
      </p:pic>
    </p:spTree>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Rectangle 287"/>
          <p:cNvSpPr/>
          <p:nvPr/>
        </p:nvSpPr>
        <p:spPr>
          <a:xfrm>
            <a:off x="360000" y="1080000"/>
            <a:ext cx="8460000" cy="4680000"/>
          </a:xfrm>
          <a:prstGeom prst="rect">
            <a:avLst/>
          </a:prstGeom>
          <a:solidFill>
            <a:srgbClr val="111111"/>
          </a:solidFill>
          <a:ln w="0">
            <a:solidFill>
              <a:srgbClr val="3465A4"/>
            </a:solidFill>
          </a:ln>
        </p:spPr>
        <p:style>
          <a:lnRef idx="0">
            <a:scrgbClr r="0" g="0" b="0"/>
          </a:lnRef>
          <a:fillRef idx="0">
            <a:scrgbClr r="0" g="0" b="0"/>
          </a:fillRef>
          <a:effectRef idx="0">
            <a:scrgbClr r="0" g="0" b="0"/>
          </a:effectRef>
          <a:fontRef idx="minor"/>
        </p:style>
      </p:sp>
      <p:sp>
        <p:nvSpPr>
          <p:cNvPr id="289" name="PlaceHolder 1"/>
          <p:cNvSpPr>
            <a:spLocks noGrp="1"/>
          </p:cNvSpPr>
          <p:nvPr>
            <p:ph type="title"/>
          </p:nvPr>
        </p:nvSpPr>
        <p:spPr>
          <a:xfrm>
            <a:off x="457200" y="267480"/>
            <a:ext cx="8182800" cy="632520"/>
          </a:xfrm>
          <a:prstGeom prst="rect">
            <a:avLst/>
          </a:prstGeom>
          <a:noFill/>
          <a:ln w="0">
            <a:noFill/>
          </a:ln>
        </p:spPr>
        <p:txBody>
          <a:bodyPr lIns="0" tIns="0" rIns="0" bIns="0" anchor="ctr">
            <a:noAutofit/>
          </a:bodyPr>
          <a:lstStyle/>
          <a:p>
            <a:pPr algn="ctr"/>
            <a:r>
              <a:rPr lang="en-CA" sz="4400" b="0" strike="noStrike" spc="-1" dirty="0">
                <a:solidFill>
                  <a:schemeClr val="bg1"/>
                </a:solidFill>
                <a:latin typeface="Arial"/>
              </a:rPr>
              <a:t>Method Goals</a:t>
            </a:r>
          </a:p>
        </p:txBody>
      </p:sp>
      <p:sp>
        <p:nvSpPr>
          <p:cNvPr id="290" name="PlaceHolder 2"/>
          <p:cNvSpPr>
            <a:spLocks noGrp="1"/>
          </p:cNvSpPr>
          <p:nvPr>
            <p:ph/>
          </p:nvPr>
        </p:nvSpPr>
        <p:spPr>
          <a:xfrm>
            <a:off x="457200" y="1260000"/>
            <a:ext cx="8228880" cy="4321800"/>
          </a:xfrm>
          <a:prstGeom prst="rect">
            <a:avLst/>
          </a:prstGeom>
          <a:noFill/>
          <a:ln w="0">
            <a:noFill/>
          </a:ln>
        </p:spPr>
        <p:txBody>
          <a:bodyPr lIns="0" tIns="0" rIns="0" bIns="0" anchor="t">
            <a:normAutofit/>
          </a:bodyPr>
          <a:lstStyle/>
          <a:p>
            <a:pPr marL="108000">
              <a:lnSpc>
                <a:spcPct val="100000"/>
              </a:lnSpc>
              <a:buClr>
                <a:srgbClr val="FFFFFF"/>
              </a:buClr>
              <a:buSzPct val="45000"/>
            </a:pPr>
            <a:r>
              <a:rPr lang="en-CA" sz="2800" b="0" strike="noStrike" spc="-1" dirty="0">
                <a:solidFill>
                  <a:schemeClr val="bg1"/>
                </a:solidFill>
                <a:latin typeface="Century Gothic"/>
              </a:rPr>
              <a:t>1. Get a conceptual understanding of the procedure used</a:t>
            </a:r>
          </a:p>
          <a:p>
            <a:pPr marL="108000">
              <a:lnSpc>
                <a:spcPct val="100000"/>
              </a:lnSpc>
              <a:buClr>
                <a:srgbClr val="FFFFFF"/>
              </a:buClr>
              <a:buSzPct val="45000"/>
            </a:pPr>
            <a:r>
              <a:rPr lang="en-CA" sz="2800" b="0" strike="noStrike" spc="-1" dirty="0">
                <a:solidFill>
                  <a:schemeClr val="bg1"/>
                </a:solidFill>
                <a:latin typeface="Century Gothic"/>
              </a:rPr>
              <a:t>2. Know the key variables being manipulated</a:t>
            </a:r>
          </a:p>
          <a:p>
            <a:pPr marL="108000">
              <a:lnSpc>
                <a:spcPct val="100000"/>
              </a:lnSpc>
              <a:buClr>
                <a:srgbClr val="FFFFFF"/>
              </a:buClr>
              <a:buSzPct val="45000"/>
            </a:pPr>
            <a:endParaRPr lang="en-CA" sz="2800" b="0" strike="noStrike" spc="-1" dirty="0">
              <a:solidFill>
                <a:schemeClr val="bg1"/>
              </a:solidFill>
              <a:latin typeface="Century Gothic"/>
            </a:endParaRPr>
          </a:p>
          <a:p>
            <a:pPr marL="108000">
              <a:lnSpc>
                <a:spcPct val="100000"/>
              </a:lnSpc>
              <a:buClr>
                <a:srgbClr val="FFFFFF"/>
              </a:buClr>
              <a:buSzPct val="45000"/>
            </a:pPr>
            <a:endParaRPr lang="en-CA" sz="2800" spc="-1" dirty="0">
              <a:solidFill>
                <a:schemeClr val="bg1"/>
              </a:solidFill>
              <a:latin typeface="Century Gothic"/>
            </a:endParaRPr>
          </a:p>
          <a:p>
            <a:pPr marL="108000">
              <a:lnSpc>
                <a:spcPct val="100000"/>
              </a:lnSpc>
              <a:buClr>
                <a:srgbClr val="FFFFFF"/>
              </a:buClr>
              <a:buSzPct val="45000"/>
            </a:pPr>
            <a:endParaRPr lang="en-CA" sz="2800" b="0" strike="noStrike" spc="-1" dirty="0">
              <a:solidFill>
                <a:schemeClr val="bg1"/>
              </a:solidFill>
              <a:latin typeface="Century Gothic"/>
            </a:endParaRPr>
          </a:p>
          <a:p>
            <a:pPr marL="432000" indent="-324000">
              <a:lnSpc>
                <a:spcPct val="100000"/>
              </a:lnSpc>
              <a:buClr>
                <a:srgbClr val="FFFFFF"/>
              </a:buClr>
              <a:buSzPct val="45000"/>
              <a:buFont typeface="Wingdings" charset="2"/>
              <a:buChar char=""/>
            </a:pPr>
            <a:endParaRPr lang="en-CA" sz="2800" b="0" strike="noStrike" spc="-1" dirty="0">
              <a:solidFill>
                <a:schemeClr val="bg1"/>
              </a:solidFill>
              <a:latin typeface="Century Gothic"/>
            </a:endParaRPr>
          </a:p>
          <a:p>
            <a:pPr marL="108000">
              <a:lnSpc>
                <a:spcPct val="100000"/>
              </a:lnSpc>
              <a:buClr>
                <a:srgbClr val="FFFFFF"/>
              </a:buClr>
              <a:buSzPct val="45000"/>
            </a:pPr>
            <a:r>
              <a:rPr lang="en-CA" sz="2800" b="0" strike="noStrike" spc="-1" dirty="0">
                <a:solidFill>
                  <a:schemeClr val="bg1"/>
                </a:solidFill>
                <a:latin typeface="Century Gothic"/>
              </a:rPr>
              <a:t>Exercise: Skimming through the methods of experiment 1 can someone tell me the flow of events?  What variables are being measured?</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PlaceHolder 1"/>
          <p:cNvSpPr>
            <a:spLocks noGrp="1"/>
          </p:cNvSpPr>
          <p:nvPr>
            <p:ph type="title"/>
          </p:nvPr>
        </p:nvSpPr>
        <p:spPr>
          <a:xfrm>
            <a:off x="457200" y="267480"/>
            <a:ext cx="8228880" cy="1398240"/>
          </a:xfrm>
          <a:prstGeom prst="rect">
            <a:avLst/>
          </a:prstGeom>
          <a:noFill/>
          <a:ln w="0">
            <a:noFill/>
          </a:ln>
        </p:spPr>
        <p:txBody>
          <a:bodyPr lIns="0" tIns="0" rIns="0" bIns="0" anchor="ctr">
            <a:noAutofit/>
          </a:bodyPr>
          <a:lstStyle/>
          <a:p>
            <a:pPr algn="ctr"/>
            <a:r>
              <a:rPr lang="en-CA" sz="4400" b="0" strike="noStrike" spc="-1" dirty="0">
                <a:solidFill>
                  <a:schemeClr val="bg1"/>
                </a:solidFill>
                <a:latin typeface="Arial"/>
              </a:rPr>
              <a:t>Results</a:t>
            </a:r>
          </a:p>
        </p:txBody>
      </p:sp>
      <p:sp>
        <p:nvSpPr>
          <p:cNvPr id="292" name="PlaceHolder 2"/>
          <p:cNvSpPr>
            <a:spLocks noGrp="1"/>
          </p:cNvSpPr>
          <p:nvPr>
            <p:ph/>
          </p:nvPr>
        </p:nvSpPr>
        <p:spPr>
          <a:xfrm>
            <a:off x="457200" y="1604520"/>
            <a:ext cx="8229240" cy="3977280"/>
          </a:xfrm>
          <a:prstGeom prst="rect">
            <a:avLst/>
          </a:prstGeom>
          <a:noFill/>
          <a:ln w="0">
            <a:noFill/>
          </a:ln>
        </p:spPr>
        <p:txBody>
          <a:bodyPr lIns="0" tIns="0" rIns="0" bIns="0" anchor="t">
            <a:normAutofit fontScale="80000" lnSpcReduction="10000"/>
          </a:bodyPr>
          <a:lstStyle/>
          <a:p>
            <a:pPr marL="432000" indent="-324000">
              <a:spcBef>
                <a:spcPts val="1417"/>
              </a:spcBef>
              <a:buClr>
                <a:srgbClr val="FFFFFF"/>
              </a:buClr>
              <a:buSzPct val="45000"/>
              <a:buFont typeface="Wingdings" charset="2"/>
              <a:buChar char=""/>
            </a:pPr>
            <a:r>
              <a:rPr lang="en-CA" sz="3200" b="0" strike="noStrike" spc="-1" dirty="0">
                <a:solidFill>
                  <a:schemeClr val="bg1"/>
                </a:solidFill>
                <a:latin typeface="Century Gothic"/>
              </a:rPr>
              <a:t>Key findings of the study supported by statistical  analysis and presented in figures/tables</a:t>
            </a:r>
          </a:p>
          <a:p>
            <a:pPr marL="432000" indent="-324000">
              <a:spcBef>
                <a:spcPts val="1417"/>
              </a:spcBef>
              <a:buClr>
                <a:srgbClr val="FFFFFF"/>
              </a:buClr>
              <a:buSzPct val="45000"/>
              <a:buFont typeface="Wingdings" charset="2"/>
              <a:buChar char=""/>
            </a:pPr>
            <a:r>
              <a:rPr lang="en-CA" sz="3200" b="0" strike="noStrike" spc="-1" dirty="0">
                <a:solidFill>
                  <a:schemeClr val="bg1"/>
                </a:solidFill>
                <a:latin typeface="Century Gothic"/>
              </a:rPr>
              <a:t>Pay attention to the figures first!</a:t>
            </a:r>
          </a:p>
          <a:p>
            <a:pPr marL="864000" lvl="1" indent="-324000">
              <a:spcBef>
                <a:spcPts val="1134"/>
              </a:spcBef>
              <a:buClr>
                <a:srgbClr val="FFFFFF"/>
              </a:buClr>
              <a:buSzPct val="75000"/>
              <a:buFont typeface="Wingdings" charset="2"/>
              <a:buChar char=""/>
            </a:pPr>
            <a:r>
              <a:rPr lang="en-CA" sz="2800" b="0" strike="noStrike" spc="-1" dirty="0">
                <a:solidFill>
                  <a:schemeClr val="bg1"/>
                </a:solidFill>
                <a:latin typeface="Century Gothic"/>
              </a:rPr>
              <a:t>Figures: Orient yourself to the axes and highlighted features</a:t>
            </a:r>
          </a:p>
          <a:p>
            <a:pPr marL="864000" lvl="1" indent="-324000">
              <a:spcBef>
                <a:spcPts val="1134"/>
              </a:spcBef>
              <a:buClr>
                <a:srgbClr val="FFFFFF"/>
              </a:buClr>
              <a:buSzPct val="75000"/>
              <a:buFont typeface="Wingdings" charset="2"/>
              <a:buChar char=""/>
            </a:pPr>
            <a:r>
              <a:rPr lang="en-CA" sz="2800" b="0" strike="noStrike" spc="-1" dirty="0">
                <a:solidFill>
                  <a:schemeClr val="bg1"/>
                </a:solidFill>
                <a:latin typeface="Century Gothic"/>
              </a:rPr>
              <a:t>Tables: Orient yourself to columns/rows and significance markers</a:t>
            </a:r>
          </a:p>
          <a:p>
            <a:pPr marL="864000" lvl="1" indent="-324000">
              <a:spcBef>
                <a:spcPts val="1134"/>
              </a:spcBef>
              <a:buClr>
                <a:srgbClr val="FFFFFF"/>
              </a:buClr>
              <a:buSzPct val="75000"/>
              <a:buFont typeface="Wingdings" charset="2"/>
              <a:buChar char=""/>
            </a:pPr>
            <a:r>
              <a:rPr lang="en-CA" sz="2800" b="0" strike="noStrike" spc="-1" dirty="0">
                <a:solidFill>
                  <a:schemeClr val="bg1"/>
                </a:solidFill>
                <a:latin typeface="Century Gothic"/>
              </a:rPr>
              <a:t>Describe results in as concise a manner as possible</a:t>
            </a:r>
          </a:p>
          <a:p>
            <a:pPr marL="432000" indent="-324000">
              <a:spcBef>
                <a:spcPts val="1417"/>
              </a:spcBef>
              <a:buClr>
                <a:srgbClr val="FFFFFF"/>
              </a:buClr>
              <a:buSzPct val="45000"/>
              <a:buFont typeface="Wingdings" charset="2"/>
              <a:buChar char=""/>
            </a:pPr>
            <a:r>
              <a:rPr lang="en-CA" sz="3200" b="0" strike="noStrike" spc="-1" dirty="0">
                <a:solidFill>
                  <a:schemeClr val="bg1"/>
                </a:solidFill>
                <a:latin typeface="Century Gothic"/>
              </a:rPr>
              <a:t>Read text afterwards to compare</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899640" y="2349000"/>
            <a:ext cx="7238160" cy="1361520"/>
          </a:xfrm>
          <a:prstGeom prst="rect">
            <a:avLst/>
          </a:prstGeom>
          <a:noFill/>
          <a:ln w="0">
            <a:noFill/>
          </a:ln>
        </p:spPr>
        <p:txBody>
          <a:bodyPr lIns="90000" tIns="45000" rIns="90000" bIns="45000" anchor="ctr">
            <a:noAutofit/>
          </a:bodyPr>
          <a:lstStyle/>
          <a:p>
            <a:pPr algn="ctr">
              <a:lnSpc>
                <a:spcPct val="100000"/>
              </a:lnSpc>
            </a:pPr>
            <a:r>
              <a:rPr lang="en-CA" sz="3600" b="1" strike="noStrike" spc="-1">
                <a:solidFill>
                  <a:srgbClr val="7487AA"/>
                </a:solidFill>
                <a:latin typeface="Century Gothic"/>
              </a:rPr>
              <a:t>Where Do I Start?</a:t>
            </a:r>
            <a:endParaRPr lang="en-CA" sz="3600" b="0" strike="noStrike" spc="-1">
              <a:latin typeface="Arial"/>
            </a:endParaRPr>
          </a:p>
        </p:txBody>
      </p:sp>
    </p:spTree>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Rectangle 292"/>
          <p:cNvSpPr/>
          <p:nvPr/>
        </p:nvSpPr>
        <p:spPr>
          <a:xfrm>
            <a:off x="360000" y="1080000"/>
            <a:ext cx="8460000" cy="4680000"/>
          </a:xfrm>
          <a:prstGeom prst="rect">
            <a:avLst/>
          </a:prstGeom>
          <a:solidFill>
            <a:srgbClr val="111111"/>
          </a:solidFill>
          <a:ln w="0">
            <a:solidFill>
              <a:srgbClr val="3465A4"/>
            </a:solidFill>
          </a:ln>
        </p:spPr>
        <p:style>
          <a:lnRef idx="0">
            <a:scrgbClr r="0" g="0" b="0"/>
          </a:lnRef>
          <a:fillRef idx="0">
            <a:scrgbClr r="0" g="0" b="0"/>
          </a:fillRef>
          <a:effectRef idx="0">
            <a:scrgbClr r="0" g="0" b="0"/>
          </a:effectRef>
          <a:fontRef idx="minor"/>
        </p:style>
      </p:sp>
      <p:sp>
        <p:nvSpPr>
          <p:cNvPr id="294" name="PlaceHolder 1"/>
          <p:cNvSpPr>
            <a:spLocks noGrp="1"/>
          </p:cNvSpPr>
          <p:nvPr>
            <p:ph type="title"/>
          </p:nvPr>
        </p:nvSpPr>
        <p:spPr>
          <a:xfrm>
            <a:off x="457200" y="267480"/>
            <a:ext cx="8182800" cy="632520"/>
          </a:xfrm>
          <a:prstGeom prst="rect">
            <a:avLst/>
          </a:prstGeom>
          <a:noFill/>
          <a:ln w="0">
            <a:noFill/>
          </a:ln>
        </p:spPr>
        <p:txBody>
          <a:bodyPr lIns="0" tIns="0" rIns="0" bIns="0" anchor="ctr">
            <a:noAutofit/>
          </a:bodyPr>
          <a:lstStyle/>
          <a:p>
            <a:pPr algn="ctr"/>
            <a:r>
              <a:rPr lang="en-CA" sz="4400" b="0" strike="noStrike" spc="-1" dirty="0">
                <a:solidFill>
                  <a:schemeClr val="bg1"/>
                </a:solidFill>
                <a:latin typeface="Arial"/>
              </a:rPr>
              <a:t>Example</a:t>
            </a:r>
          </a:p>
        </p:txBody>
      </p:sp>
      <p:sp>
        <p:nvSpPr>
          <p:cNvPr id="295" name="PlaceHolder 2"/>
          <p:cNvSpPr>
            <a:spLocks noGrp="1"/>
          </p:cNvSpPr>
          <p:nvPr>
            <p:ph/>
          </p:nvPr>
        </p:nvSpPr>
        <p:spPr>
          <a:xfrm>
            <a:off x="457200" y="1260000"/>
            <a:ext cx="3142800" cy="4321800"/>
          </a:xfrm>
          <a:prstGeom prst="rect">
            <a:avLst/>
          </a:prstGeom>
          <a:noFill/>
          <a:ln w="0">
            <a:noFill/>
          </a:ln>
        </p:spPr>
        <p:txBody>
          <a:bodyPr lIns="0" tIns="0" rIns="0" bIns="0" anchor="t">
            <a:normAutofit fontScale="95000"/>
          </a:bodyPr>
          <a:lstStyle/>
          <a:p>
            <a:pPr marL="108000">
              <a:spcBef>
                <a:spcPts val="1417"/>
              </a:spcBef>
              <a:buClr>
                <a:srgbClr val="FFFFFF"/>
              </a:buClr>
              <a:buSzPct val="45000"/>
            </a:pPr>
            <a:r>
              <a:rPr lang="en-CA" sz="3200" b="0" strike="noStrike" spc="-1" dirty="0">
                <a:solidFill>
                  <a:schemeClr val="bg1"/>
                </a:solidFill>
                <a:latin typeface="Century Gothic"/>
              </a:rPr>
              <a:t>Only the condition with baby animals seems to indicate an increased performance in visual search.</a:t>
            </a:r>
          </a:p>
        </p:txBody>
      </p:sp>
      <p:pic>
        <p:nvPicPr>
          <p:cNvPr id="296" name="Picture 295"/>
          <p:cNvPicPr/>
          <p:nvPr/>
        </p:nvPicPr>
        <p:blipFill>
          <a:blip r:embed="rId2"/>
          <a:stretch/>
        </p:blipFill>
        <p:spPr>
          <a:xfrm>
            <a:off x="4735080" y="1620000"/>
            <a:ext cx="3184920" cy="2610720"/>
          </a:xfrm>
          <a:prstGeom prst="rect">
            <a:avLst/>
          </a:prstGeom>
          <a:ln w="0">
            <a:noFill/>
          </a:ln>
        </p:spPr>
      </p:pic>
      <p:pic>
        <p:nvPicPr>
          <p:cNvPr id="297" name="Picture 296"/>
          <p:cNvPicPr/>
          <p:nvPr/>
        </p:nvPicPr>
        <p:blipFill>
          <a:blip r:embed="rId2"/>
          <a:stretch/>
        </p:blipFill>
        <p:spPr>
          <a:xfrm>
            <a:off x="3960000" y="1440000"/>
            <a:ext cx="4611240" cy="3780000"/>
          </a:xfrm>
          <a:prstGeom prst="rect">
            <a:avLst/>
          </a:prstGeom>
          <a:ln w="0">
            <a:noFill/>
          </a:ln>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Rectangle 297"/>
          <p:cNvSpPr/>
          <p:nvPr/>
        </p:nvSpPr>
        <p:spPr>
          <a:xfrm>
            <a:off x="360000" y="1080000"/>
            <a:ext cx="8460000" cy="4680000"/>
          </a:xfrm>
          <a:prstGeom prst="rect">
            <a:avLst/>
          </a:prstGeom>
          <a:solidFill>
            <a:srgbClr val="111111"/>
          </a:solidFill>
          <a:ln w="0">
            <a:solidFill>
              <a:srgbClr val="3465A4"/>
            </a:solidFill>
          </a:ln>
        </p:spPr>
        <p:style>
          <a:lnRef idx="0">
            <a:scrgbClr r="0" g="0" b="0"/>
          </a:lnRef>
          <a:fillRef idx="0">
            <a:scrgbClr r="0" g="0" b="0"/>
          </a:fillRef>
          <a:effectRef idx="0">
            <a:scrgbClr r="0" g="0" b="0"/>
          </a:effectRef>
          <a:fontRef idx="minor"/>
        </p:style>
      </p:sp>
      <p:sp>
        <p:nvSpPr>
          <p:cNvPr id="299" name="PlaceHolder 1"/>
          <p:cNvSpPr>
            <a:spLocks noGrp="1"/>
          </p:cNvSpPr>
          <p:nvPr>
            <p:ph type="title"/>
          </p:nvPr>
        </p:nvSpPr>
        <p:spPr>
          <a:xfrm>
            <a:off x="457200" y="267480"/>
            <a:ext cx="8182800" cy="632520"/>
          </a:xfrm>
          <a:prstGeom prst="rect">
            <a:avLst/>
          </a:prstGeom>
          <a:noFill/>
          <a:ln w="0">
            <a:noFill/>
          </a:ln>
        </p:spPr>
        <p:txBody>
          <a:bodyPr lIns="0" tIns="0" rIns="0" bIns="0" anchor="ctr">
            <a:noAutofit/>
          </a:bodyPr>
          <a:lstStyle/>
          <a:p>
            <a:pPr algn="ctr"/>
            <a:r>
              <a:rPr lang="en-CA" sz="4400" b="0" strike="noStrike" spc="-1" dirty="0">
                <a:solidFill>
                  <a:schemeClr val="bg1"/>
                </a:solidFill>
                <a:latin typeface="Arial"/>
              </a:rPr>
              <a:t>Results Goals</a:t>
            </a:r>
          </a:p>
        </p:txBody>
      </p:sp>
      <p:sp>
        <p:nvSpPr>
          <p:cNvPr id="300" name="PlaceHolder 2"/>
          <p:cNvSpPr>
            <a:spLocks noGrp="1"/>
          </p:cNvSpPr>
          <p:nvPr>
            <p:ph/>
          </p:nvPr>
        </p:nvSpPr>
        <p:spPr>
          <a:xfrm>
            <a:off x="457200" y="1260000"/>
            <a:ext cx="8002800" cy="4321800"/>
          </a:xfrm>
          <a:prstGeom prst="rect">
            <a:avLst/>
          </a:prstGeom>
          <a:noFill/>
          <a:ln w="0">
            <a:noFill/>
          </a:ln>
        </p:spPr>
        <p:txBody>
          <a:bodyPr lIns="0" tIns="0" rIns="0" bIns="0" anchor="t">
            <a:normAutofit fontScale="99500"/>
          </a:bodyPr>
          <a:lstStyle/>
          <a:p>
            <a:pPr marL="108000" algn="ctr">
              <a:spcBef>
                <a:spcPts val="1417"/>
              </a:spcBef>
              <a:buClr>
                <a:srgbClr val="FFFFFF"/>
              </a:buClr>
              <a:buSzPct val="45000"/>
            </a:pPr>
            <a:r>
              <a:rPr lang="en-CA" sz="3200" b="0" strike="noStrike" spc="-1" dirty="0">
                <a:solidFill>
                  <a:schemeClr val="bg1"/>
                </a:solidFill>
                <a:latin typeface="Century Gothic"/>
              </a:rPr>
              <a:t>Determine whether the data supports the hypothesis of the experiment(s).</a:t>
            </a:r>
            <a:endParaRPr lang="en-CA" sz="3200" b="0" strike="noStrike" spc="-1" dirty="0">
              <a:solidFill>
                <a:schemeClr val="bg1"/>
              </a:solidFill>
              <a:latin typeface="Arial"/>
            </a:endParaRPr>
          </a:p>
          <a:p>
            <a:pPr marL="432000" indent="-324000">
              <a:spcBef>
                <a:spcPts val="1417"/>
              </a:spcBef>
              <a:buClr>
                <a:srgbClr val="FFFFFF"/>
              </a:buClr>
              <a:buSzPct val="45000"/>
              <a:buFont typeface="Wingdings" charset="2"/>
              <a:buChar char=""/>
            </a:pPr>
            <a:endParaRPr lang="en-CA" sz="3200" b="0" strike="noStrike" spc="-1" dirty="0">
              <a:solidFill>
                <a:schemeClr val="bg1"/>
              </a:solidFill>
              <a:latin typeface="Arial"/>
            </a:endParaRPr>
          </a:p>
          <a:p>
            <a:pPr marL="432000" indent="-324000">
              <a:spcBef>
                <a:spcPts val="1417"/>
              </a:spcBef>
              <a:buClr>
                <a:srgbClr val="FFFFFF"/>
              </a:buClr>
              <a:buSzPct val="45000"/>
              <a:buFont typeface="Wingdings" charset="2"/>
              <a:buChar char=""/>
            </a:pPr>
            <a:endParaRPr lang="en-CA" sz="3200" b="0" strike="noStrike" spc="-1" dirty="0">
              <a:solidFill>
                <a:schemeClr val="bg1"/>
              </a:solidFill>
              <a:latin typeface="Arial"/>
            </a:endParaRPr>
          </a:p>
          <a:p>
            <a:pPr marL="432000" indent="-324000">
              <a:spcBef>
                <a:spcPts val="1417"/>
              </a:spcBef>
              <a:buClr>
                <a:srgbClr val="FFFFFF"/>
              </a:buClr>
              <a:buSzPct val="45000"/>
              <a:buFont typeface="Wingdings" charset="2"/>
              <a:buChar char=""/>
            </a:pPr>
            <a:endParaRPr lang="en-CA" sz="3200" b="0" strike="noStrike" spc="-1" dirty="0">
              <a:solidFill>
                <a:schemeClr val="bg1"/>
              </a:solidFill>
              <a:latin typeface="Arial"/>
            </a:endParaRPr>
          </a:p>
          <a:p>
            <a:pPr marL="108000">
              <a:spcBef>
                <a:spcPts val="1417"/>
              </a:spcBef>
              <a:buClr>
                <a:srgbClr val="FFFFFF"/>
              </a:buClr>
              <a:buSzPct val="45000"/>
            </a:pPr>
            <a:r>
              <a:rPr lang="en-CA" sz="3200" b="0" strike="noStrike" spc="-1" dirty="0">
                <a:solidFill>
                  <a:schemeClr val="bg1"/>
                </a:solidFill>
                <a:latin typeface="Century Gothic"/>
              </a:rPr>
              <a:t>Exercise: Examining experiment 1 figures, does the data seem to support the initial hypothesis?</a:t>
            </a:r>
            <a:endParaRPr lang="en-CA" sz="3200" b="0" strike="noStrike" spc="-1" dirty="0">
              <a:solidFill>
                <a:schemeClr val="bg1"/>
              </a:solidFill>
              <a:latin typeface="Arial"/>
            </a:endParaRPr>
          </a:p>
          <a:p>
            <a:pPr marL="432000" indent="-324000">
              <a:spcBef>
                <a:spcPts val="1417"/>
              </a:spcBef>
              <a:buClr>
                <a:srgbClr val="FFFFFF"/>
              </a:buClr>
              <a:buSzPct val="45000"/>
              <a:buFont typeface="Wingdings" charset="2"/>
              <a:buChar char=""/>
            </a:pPr>
            <a:endParaRPr lang="en-CA" sz="3200" b="0" strike="noStrike" spc="-1" dirty="0">
              <a:solidFill>
                <a:schemeClr val="bg1"/>
              </a:solidFill>
              <a:latin typeface="Aria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PlaceHolder 1"/>
          <p:cNvSpPr>
            <a:spLocks noGrp="1"/>
          </p:cNvSpPr>
          <p:nvPr>
            <p:ph type="title"/>
          </p:nvPr>
        </p:nvSpPr>
        <p:spPr>
          <a:xfrm>
            <a:off x="457200" y="267480"/>
            <a:ext cx="8228880" cy="1398240"/>
          </a:xfrm>
          <a:prstGeom prst="rect">
            <a:avLst/>
          </a:prstGeom>
          <a:noFill/>
          <a:ln w="0">
            <a:noFill/>
          </a:ln>
        </p:spPr>
        <p:txBody>
          <a:bodyPr lIns="0" tIns="0" rIns="0" bIns="0" anchor="ctr">
            <a:noAutofit/>
          </a:bodyPr>
          <a:lstStyle/>
          <a:p>
            <a:pPr algn="ctr"/>
            <a:r>
              <a:rPr lang="en-CA" sz="4400" b="0" strike="noStrike" spc="-1" dirty="0">
                <a:solidFill>
                  <a:schemeClr val="bg1"/>
                </a:solidFill>
                <a:latin typeface="Arial"/>
              </a:rPr>
              <a:t>Discussion</a:t>
            </a:r>
          </a:p>
        </p:txBody>
      </p:sp>
      <p:sp>
        <p:nvSpPr>
          <p:cNvPr id="302"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CA" sz="3200" b="0" strike="noStrike" spc="-1" dirty="0">
                <a:solidFill>
                  <a:schemeClr val="bg1"/>
                </a:solidFill>
                <a:latin typeface="Century Gothic"/>
              </a:rPr>
              <a:t>Highlights the following:</a:t>
            </a:r>
          </a:p>
          <a:p>
            <a:pPr marL="864000" lvl="1" indent="-324000">
              <a:spcBef>
                <a:spcPts val="1134"/>
              </a:spcBef>
              <a:buClr>
                <a:srgbClr val="FFFFFF"/>
              </a:buClr>
              <a:buSzPct val="75000"/>
              <a:buFont typeface="Symbol" charset="2"/>
              <a:buChar char=""/>
            </a:pPr>
            <a:r>
              <a:rPr lang="en-CA" sz="2800" b="0" strike="noStrike" spc="-1" dirty="0">
                <a:solidFill>
                  <a:schemeClr val="bg1"/>
                </a:solidFill>
                <a:latin typeface="Century Gothic"/>
              </a:rPr>
              <a:t>Major points of paper</a:t>
            </a:r>
          </a:p>
          <a:p>
            <a:pPr marL="864000" lvl="1" indent="-324000">
              <a:spcBef>
                <a:spcPts val="1134"/>
              </a:spcBef>
              <a:buClr>
                <a:srgbClr val="FFFFFF"/>
              </a:buClr>
              <a:buSzPct val="75000"/>
              <a:buFont typeface="Symbol" charset="2"/>
              <a:buChar char=""/>
            </a:pPr>
            <a:r>
              <a:rPr lang="en-CA" sz="2800" b="0" strike="noStrike" spc="-1" dirty="0">
                <a:solidFill>
                  <a:schemeClr val="bg1"/>
                </a:solidFill>
                <a:latin typeface="Century Gothic"/>
              </a:rPr>
              <a:t>Findings in context of research</a:t>
            </a:r>
          </a:p>
          <a:p>
            <a:pPr marL="864000" lvl="1" indent="-324000">
              <a:spcBef>
                <a:spcPts val="1134"/>
              </a:spcBef>
              <a:buClr>
                <a:srgbClr val="FFFFFF"/>
              </a:buClr>
              <a:buSzPct val="75000"/>
              <a:buFont typeface="Symbol" charset="2"/>
              <a:buChar char=""/>
            </a:pPr>
            <a:r>
              <a:rPr lang="en-CA" sz="2800" b="0" strike="noStrike" spc="-1" dirty="0">
                <a:solidFill>
                  <a:schemeClr val="bg1"/>
                </a:solidFill>
                <a:latin typeface="Century Gothic"/>
              </a:rPr>
              <a:t>Limitations &amp; future directions</a:t>
            </a:r>
          </a:p>
          <a:p>
            <a:pPr marL="432000" indent="-324000">
              <a:spcBef>
                <a:spcPts val="1417"/>
              </a:spcBef>
              <a:buClr>
                <a:srgbClr val="FFFFFF"/>
              </a:buClr>
              <a:buSzPct val="45000"/>
              <a:buFont typeface="Wingdings" charset="2"/>
              <a:buChar char=""/>
            </a:pPr>
            <a:r>
              <a:rPr lang="en-CA" sz="3200" b="0" strike="noStrike" spc="-1" dirty="0">
                <a:solidFill>
                  <a:schemeClr val="bg1"/>
                </a:solidFill>
                <a:latin typeface="Century Gothic"/>
              </a:rPr>
              <a:t>Similar to introduction section: synthesize paragraphs in 1-2 sentences</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Rectangle 302"/>
          <p:cNvSpPr/>
          <p:nvPr/>
        </p:nvSpPr>
        <p:spPr>
          <a:xfrm>
            <a:off x="360000" y="1080000"/>
            <a:ext cx="8460000" cy="4680000"/>
          </a:xfrm>
          <a:prstGeom prst="rect">
            <a:avLst/>
          </a:prstGeom>
          <a:solidFill>
            <a:srgbClr val="111111"/>
          </a:solidFill>
          <a:ln w="0">
            <a:solidFill>
              <a:srgbClr val="3465A4"/>
            </a:solidFill>
          </a:ln>
        </p:spPr>
        <p:style>
          <a:lnRef idx="0">
            <a:scrgbClr r="0" g="0" b="0"/>
          </a:lnRef>
          <a:fillRef idx="0">
            <a:scrgbClr r="0" g="0" b="0"/>
          </a:fillRef>
          <a:effectRef idx="0">
            <a:scrgbClr r="0" g="0" b="0"/>
          </a:effectRef>
          <a:fontRef idx="minor"/>
        </p:style>
      </p:sp>
      <p:sp>
        <p:nvSpPr>
          <p:cNvPr id="304" name="PlaceHolder 1"/>
          <p:cNvSpPr>
            <a:spLocks noGrp="1"/>
          </p:cNvSpPr>
          <p:nvPr>
            <p:ph type="title"/>
          </p:nvPr>
        </p:nvSpPr>
        <p:spPr>
          <a:xfrm>
            <a:off x="457200" y="267480"/>
            <a:ext cx="8182800" cy="632520"/>
          </a:xfrm>
          <a:prstGeom prst="rect">
            <a:avLst/>
          </a:prstGeom>
          <a:noFill/>
          <a:ln w="0">
            <a:noFill/>
          </a:ln>
        </p:spPr>
        <p:txBody>
          <a:bodyPr lIns="0" tIns="0" rIns="0" bIns="0" anchor="ctr">
            <a:noAutofit/>
          </a:bodyPr>
          <a:lstStyle/>
          <a:p>
            <a:pPr algn="ctr"/>
            <a:r>
              <a:rPr lang="en-CA" sz="4400" b="0" strike="noStrike" spc="-1" dirty="0">
                <a:solidFill>
                  <a:schemeClr val="bg1"/>
                </a:solidFill>
                <a:latin typeface="Arial"/>
              </a:rPr>
              <a:t>Discussion Goals</a:t>
            </a:r>
          </a:p>
        </p:txBody>
      </p:sp>
      <p:sp>
        <p:nvSpPr>
          <p:cNvPr id="305" name="PlaceHolder 2"/>
          <p:cNvSpPr>
            <a:spLocks noGrp="1"/>
          </p:cNvSpPr>
          <p:nvPr>
            <p:ph/>
          </p:nvPr>
        </p:nvSpPr>
        <p:spPr>
          <a:xfrm>
            <a:off x="457200" y="1260000"/>
            <a:ext cx="8002800" cy="4321800"/>
          </a:xfrm>
          <a:prstGeom prst="rect">
            <a:avLst/>
          </a:prstGeom>
          <a:noFill/>
          <a:ln w="0">
            <a:noFill/>
          </a:ln>
        </p:spPr>
        <p:txBody>
          <a:bodyPr lIns="0" tIns="0" rIns="0" bIns="0" anchor="t">
            <a:normAutofit fontScale="93500" lnSpcReduction="10000"/>
          </a:bodyPr>
          <a:lstStyle/>
          <a:p>
            <a:pPr marL="108000" algn="ctr">
              <a:spcBef>
                <a:spcPts val="1417"/>
              </a:spcBef>
              <a:buClr>
                <a:srgbClr val="FFFFFF"/>
              </a:buClr>
              <a:buSzPct val="45000"/>
            </a:pPr>
            <a:r>
              <a:rPr lang="en-CA" sz="3200" b="0" strike="noStrike" spc="-1" dirty="0">
                <a:solidFill>
                  <a:schemeClr val="bg1"/>
                </a:solidFill>
                <a:latin typeface="Century Gothic"/>
              </a:rPr>
              <a:t>Understand author’s interpretations of results and where future research is needed.</a:t>
            </a:r>
            <a:endParaRPr lang="en-CA" sz="3200" b="0" strike="noStrike" spc="-1" dirty="0">
              <a:solidFill>
                <a:schemeClr val="bg1"/>
              </a:solidFill>
              <a:latin typeface="Arial"/>
            </a:endParaRPr>
          </a:p>
          <a:p>
            <a:pPr marL="432000" indent="-324000">
              <a:spcBef>
                <a:spcPts val="1417"/>
              </a:spcBef>
              <a:buClr>
                <a:srgbClr val="FFFFFF"/>
              </a:buClr>
              <a:buSzPct val="45000"/>
              <a:buFont typeface="Wingdings" charset="2"/>
              <a:buChar char=""/>
            </a:pPr>
            <a:endParaRPr lang="en-CA" sz="3200" b="0" strike="noStrike" spc="-1" dirty="0">
              <a:solidFill>
                <a:schemeClr val="bg1"/>
              </a:solidFill>
              <a:latin typeface="Arial"/>
            </a:endParaRPr>
          </a:p>
          <a:p>
            <a:pPr marL="432000" indent="-324000">
              <a:spcBef>
                <a:spcPts val="1417"/>
              </a:spcBef>
              <a:buClr>
                <a:srgbClr val="FFFFFF"/>
              </a:buClr>
              <a:buSzPct val="45000"/>
              <a:buFont typeface="Wingdings" charset="2"/>
              <a:buChar char=""/>
            </a:pPr>
            <a:endParaRPr lang="en-CA" sz="3200" b="0" strike="noStrike" spc="-1" dirty="0">
              <a:solidFill>
                <a:schemeClr val="bg1"/>
              </a:solidFill>
              <a:latin typeface="Arial"/>
            </a:endParaRPr>
          </a:p>
          <a:p>
            <a:pPr marL="432000" indent="-324000">
              <a:spcBef>
                <a:spcPts val="1417"/>
              </a:spcBef>
              <a:buClr>
                <a:srgbClr val="FFFFFF"/>
              </a:buClr>
              <a:buSzPct val="45000"/>
              <a:buFont typeface="Wingdings" charset="2"/>
              <a:buChar char=""/>
            </a:pPr>
            <a:endParaRPr lang="en-CA" sz="3200" b="0" strike="noStrike" spc="-1" dirty="0">
              <a:solidFill>
                <a:schemeClr val="bg1"/>
              </a:solidFill>
              <a:latin typeface="Arial"/>
            </a:endParaRPr>
          </a:p>
          <a:p>
            <a:pPr marL="108000">
              <a:spcBef>
                <a:spcPts val="1417"/>
              </a:spcBef>
              <a:buClr>
                <a:srgbClr val="FFFFFF"/>
              </a:buClr>
              <a:buSzPct val="45000"/>
            </a:pPr>
            <a:r>
              <a:rPr lang="en-CA" sz="3200" b="0" strike="noStrike" spc="-1" dirty="0">
                <a:solidFill>
                  <a:schemeClr val="bg1"/>
                </a:solidFill>
                <a:latin typeface="Century Gothic"/>
              </a:rPr>
              <a:t>Exercise: Skim through the paragraphs of the discussion.  Does it address the 3 areas mentioned before?</a:t>
            </a:r>
            <a:endParaRPr lang="en-CA" sz="3200" b="0" strike="noStrike" spc="-1" dirty="0">
              <a:solidFill>
                <a:schemeClr val="bg1"/>
              </a:solidFill>
              <a:latin typeface="Arial"/>
            </a:endParaRPr>
          </a:p>
          <a:p>
            <a:pPr marL="432000" indent="-324000">
              <a:spcBef>
                <a:spcPts val="1417"/>
              </a:spcBef>
              <a:buClr>
                <a:srgbClr val="FFFFFF"/>
              </a:buClr>
              <a:buSzPct val="45000"/>
              <a:buFont typeface="Wingdings" charset="2"/>
              <a:buChar char=""/>
            </a:pPr>
            <a:endParaRPr lang="en-CA" sz="3200" b="0" strike="noStrike" spc="-1" dirty="0">
              <a:solidFill>
                <a:schemeClr val="bg1"/>
              </a:solidFill>
              <a:latin typeface="Aria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TextBox 305"/>
          <p:cNvSpPr txBox="1"/>
          <p:nvPr/>
        </p:nvSpPr>
        <p:spPr>
          <a:xfrm>
            <a:off x="720000" y="1440000"/>
            <a:ext cx="7200000" cy="2022840"/>
          </a:xfrm>
          <a:prstGeom prst="rect">
            <a:avLst/>
          </a:prstGeom>
          <a:noFill/>
          <a:ln w="0">
            <a:noFill/>
          </a:ln>
        </p:spPr>
        <p:txBody>
          <a:bodyPr lIns="90000" tIns="45000" rIns="90000" bIns="45000" anchor="t">
            <a:noAutofit/>
          </a:bodyPr>
          <a:lstStyle/>
          <a:p>
            <a:r>
              <a:rPr lang="en-CA" sz="4400" b="0" strike="noStrike" spc="-1" dirty="0">
                <a:solidFill>
                  <a:schemeClr val="bg1"/>
                </a:solidFill>
                <a:latin typeface="Century Gothic"/>
              </a:rPr>
              <a:t>Thank you for listening to this presentation!</a:t>
            </a:r>
          </a:p>
          <a:p>
            <a:endParaRPr lang="en-CA" sz="4400" b="0" strike="noStrike" spc="-1" dirty="0">
              <a:solidFill>
                <a:schemeClr val="bg1"/>
              </a:solidFill>
              <a:latin typeface="Century Gothic"/>
            </a:endParaRPr>
          </a:p>
          <a:p>
            <a:r>
              <a:rPr lang="en-CA" sz="1800" b="0" strike="noStrike" spc="-1" dirty="0">
                <a:solidFill>
                  <a:schemeClr val="bg1"/>
                </a:solidFill>
                <a:latin typeface="Century Gothic"/>
              </a:rPr>
              <a:t>Please attempt the practice article in your own time.</a:t>
            </a: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PlaceHolder 2"/>
          <p:cNvSpPr>
            <a:spLocks noGrp="1"/>
          </p:cNvSpPr>
          <p:nvPr>
            <p:ph/>
          </p:nvPr>
        </p:nvSpPr>
        <p:spPr>
          <a:xfrm>
            <a:off x="4648320" y="1722600"/>
            <a:ext cx="4037760" cy="4525200"/>
          </a:xfrm>
          <a:prstGeom prst="rect">
            <a:avLst/>
          </a:prstGeom>
          <a:noFill/>
          <a:ln w="0">
            <a:noFill/>
          </a:ln>
        </p:spPr>
        <p:txBody>
          <a:bodyPr lIns="90000" tIns="45000" rIns="90000" bIns="45000" anchor="t">
            <a:noAutofit/>
          </a:bodyPr>
          <a:lstStyle/>
          <a:p>
            <a:pPr marL="448200" indent="-384120">
              <a:lnSpc>
                <a:spcPct val="100000"/>
              </a:lnSpc>
              <a:spcBef>
                <a:spcPts val="519"/>
              </a:spcBef>
              <a:buClr>
                <a:srgbClr val="4F81BD"/>
              </a:buClr>
              <a:buSzPct val="80000"/>
              <a:buFont typeface="Wingdings 2" charset="2"/>
              <a:buChar char=""/>
            </a:pPr>
            <a:r>
              <a:rPr lang="en-CA" sz="2600" b="0" strike="noStrike" spc="-1" dirty="0">
                <a:solidFill>
                  <a:srgbClr val="FFFFFF"/>
                </a:solidFill>
                <a:latin typeface="Century Gothic"/>
              </a:rPr>
              <a:t>Good for providing overview of topics</a:t>
            </a:r>
            <a:endParaRPr lang="en-CA" sz="2600" b="0" strike="noStrike" spc="-1" dirty="0">
              <a:latin typeface="Arial"/>
            </a:endParaRPr>
          </a:p>
          <a:p>
            <a:pPr marL="448200" indent="-384120">
              <a:lnSpc>
                <a:spcPct val="100000"/>
              </a:lnSpc>
              <a:spcBef>
                <a:spcPts val="519"/>
              </a:spcBef>
              <a:buClr>
                <a:srgbClr val="4F81BD"/>
              </a:buClr>
              <a:buSzPct val="80000"/>
              <a:buFont typeface="Wingdings 2" charset="2"/>
              <a:buChar char=""/>
            </a:pPr>
            <a:r>
              <a:rPr lang="en-CA" sz="2600" b="0" strike="noStrike" spc="-1" dirty="0">
                <a:solidFill>
                  <a:srgbClr val="FFFFFF"/>
                </a:solidFill>
                <a:latin typeface="Century Gothic"/>
              </a:rPr>
              <a:t>Provides citations that can be further explored</a:t>
            </a:r>
            <a:endParaRPr lang="en-CA" sz="2600" b="0" strike="noStrike" spc="-1" dirty="0">
              <a:latin typeface="Arial"/>
            </a:endParaRPr>
          </a:p>
          <a:p>
            <a:pPr marL="448200" indent="-384120">
              <a:lnSpc>
                <a:spcPct val="100000"/>
              </a:lnSpc>
              <a:spcBef>
                <a:spcPts val="519"/>
              </a:spcBef>
              <a:buClr>
                <a:srgbClr val="4F81BD"/>
              </a:buClr>
              <a:buSzPct val="80000"/>
              <a:buFont typeface="Wingdings 2" charset="2"/>
              <a:buChar char=""/>
            </a:pPr>
            <a:r>
              <a:rPr lang="en-CA" sz="2600" b="0" strike="noStrike" spc="-1" dirty="0">
                <a:solidFill>
                  <a:srgbClr val="FFFFFF"/>
                </a:solidFill>
                <a:latin typeface="Century Gothic"/>
              </a:rPr>
              <a:t>BUT this is not a cite-worthy source</a:t>
            </a:r>
            <a:endParaRPr lang="en-CA" sz="2600" b="0" strike="noStrike" spc="-1" dirty="0">
              <a:latin typeface="Arial"/>
            </a:endParaRPr>
          </a:p>
        </p:txBody>
      </p:sp>
      <p:pic>
        <p:nvPicPr>
          <p:cNvPr id="220" name="Picture 6"/>
          <p:cNvPicPr/>
          <p:nvPr/>
        </p:nvPicPr>
        <p:blipFill>
          <a:blip r:embed="rId2"/>
          <a:stretch/>
        </p:blipFill>
        <p:spPr>
          <a:xfrm>
            <a:off x="457200" y="1980000"/>
            <a:ext cx="4037760" cy="3386520"/>
          </a:xfrm>
          <a:prstGeom prst="rect">
            <a:avLst/>
          </a:prstGeom>
          <a:ln w="0">
            <a:noFill/>
          </a:ln>
        </p:spPr>
      </p:pic>
      <p:sp>
        <p:nvSpPr>
          <p:cNvPr id="218" name="PlaceHolder 1"/>
          <p:cNvSpPr>
            <a:spLocks noGrp="1"/>
          </p:cNvSpPr>
          <p:nvPr>
            <p:ph type="title"/>
          </p:nvPr>
        </p:nvSpPr>
        <p:spPr>
          <a:xfrm>
            <a:off x="457200" y="267480"/>
            <a:ext cx="8228880" cy="1398240"/>
          </a:xfrm>
          <a:prstGeom prst="rect">
            <a:avLst/>
          </a:prstGeom>
          <a:noFill/>
          <a:ln w="0">
            <a:noFill/>
          </a:ln>
        </p:spPr>
        <p:txBody>
          <a:bodyPr lIns="90000" tIns="45000" rIns="90000" bIns="45000" anchor="ctr">
            <a:noAutofit/>
          </a:bodyPr>
          <a:lstStyle/>
          <a:p>
            <a:pPr>
              <a:lnSpc>
                <a:spcPct val="100000"/>
              </a:lnSpc>
            </a:pPr>
            <a:r>
              <a:rPr lang="en-CA" sz="4200" b="0" strike="noStrike" spc="-1">
                <a:solidFill>
                  <a:srgbClr val="7487AA"/>
                </a:solidFill>
                <a:latin typeface="Century Gothic"/>
              </a:rPr>
              <a:t>Wikipedia </a:t>
            </a:r>
            <a:endParaRPr lang="en-CA" sz="4200" b="0" strike="noStrike" spc="-1">
              <a:latin typeface="Aria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67480"/>
            <a:ext cx="8228880" cy="1398240"/>
          </a:xfrm>
          <a:prstGeom prst="rect">
            <a:avLst/>
          </a:prstGeom>
          <a:noFill/>
          <a:ln w="0">
            <a:noFill/>
          </a:ln>
        </p:spPr>
        <p:txBody>
          <a:bodyPr lIns="90000" tIns="45000" rIns="90000" bIns="45000" anchor="ctr">
            <a:noAutofit/>
          </a:bodyPr>
          <a:lstStyle/>
          <a:p>
            <a:pPr marL="484560">
              <a:lnSpc>
                <a:spcPct val="100000"/>
              </a:lnSpc>
            </a:pPr>
            <a:r>
              <a:rPr lang="en-CA" sz="4200" b="0" strike="noStrike" spc="-1">
                <a:solidFill>
                  <a:srgbClr val="7487AA"/>
                </a:solidFill>
                <a:latin typeface="Century Gothic"/>
              </a:rPr>
              <a:t>The Library</a:t>
            </a:r>
            <a:endParaRPr lang="en-CA" sz="4200" b="0" strike="noStrike" spc="-1">
              <a:latin typeface="Arial"/>
            </a:endParaRPr>
          </a:p>
        </p:txBody>
      </p:sp>
      <p:pic>
        <p:nvPicPr>
          <p:cNvPr id="222" name="Picture 2"/>
          <p:cNvPicPr/>
          <p:nvPr/>
        </p:nvPicPr>
        <p:blipFill>
          <a:blip r:embed="rId2"/>
          <a:stretch/>
        </p:blipFill>
        <p:spPr>
          <a:xfrm>
            <a:off x="457200" y="1628640"/>
            <a:ext cx="8228880" cy="4504680"/>
          </a:xfrm>
          <a:prstGeom prst="rect">
            <a:avLst/>
          </a:prstGeom>
          <a:ln w="0">
            <a:noFill/>
          </a:ln>
        </p:spPr>
      </p:pic>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1115640" y="2493000"/>
            <a:ext cx="7238160" cy="1361520"/>
          </a:xfrm>
          <a:prstGeom prst="rect">
            <a:avLst/>
          </a:prstGeom>
          <a:noFill/>
          <a:ln w="0">
            <a:noFill/>
          </a:ln>
        </p:spPr>
        <p:txBody>
          <a:bodyPr lIns="90000" tIns="45000" rIns="90000" bIns="45000" anchor="ctr">
            <a:noAutofit/>
          </a:bodyPr>
          <a:lstStyle/>
          <a:p>
            <a:pPr algn="ctr">
              <a:lnSpc>
                <a:spcPct val="100000"/>
              </a:lnSpc>
            </a:pPr>
            <a:r>
              <a:rPr lang="en-CA" sz="3600" b="1" strike="noStrike" spc="-1">
                <a:solidFill>
                  <a:srgbClr val="7487AA"/>
                </a:solidFill>
                <a:latin typeface="Century Gothic"/>
              </a:rPr>
              <a:t>Finding the Right Database</a:t>
            </a:r>
            <a:endParaRPr lang="en-CA" sz="3600" b="0" strike="noStrike" spc="-1">
              <a:latin typeface="Arial"/>
            </a:endParaRPr>
          </a:p>
        </p:txBody>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4" name="Diagram 3"/>
          <p:cNvGrpSpPr/>
          <p:nvPr/>
        </p:nvGrpSpPr>
        <p:grpSpPr>
          <a:xfrm>
            <a:off x="0" y="0"/>
            <a:ext cx="9143280" cy="6857280"/>
            <a:chOff x="0" y="0"/>
            <a:chExt cx="9143280" cy="6857280"/>
          </a:xfrm>
        </p:grpSpPr>
        <p:sp>
          <p:nvSpPr>
            <p:cNvPr id="225" name="Rectangle 224"/>
            <p:cNvSpPr/>
            <p:nvPr/>
          </p:nvSpPr>
          <p:spPr>
            <a:xfrm>
              <a:off x="0" y="0"/>
              <a:ext cx="9143280" cy="6857280"/>
            </a:xfrm>
            <a:prstGeom prst="rect">
              <a:avLst/>
            </a:prstGeom>
            <a:noFill/>
            <a:ln w="0">
              <a:noFill/>
            </a:ln>
          </p:spPr>
          <p:style>
            <a:lnRef idx="0">
              <a:scrgbClr r="0" g="0" b="0"/>
            </a:lnRef>
            <a:fillRef idx="0">
              <a:scrgbClr r="0" g="0" b="0"/>
            </a:fillRef>
            <a:effectRef idx="0">
              <a:scrgbClr r="0" g="0" b="0"/>
            </a:effectRef>
            <a:fontRef idx="minor"/>
          </p:style>
        </p:sp>
        <p:sp>
          <p:nvSpPr>
            <p:cNvPr id="226" name="Block Arc 225"/>
            <p:cNvSpPr/>
            <p:nvPr/>
          </p:nvSpPr>
          <p:spPr>
            <a:xfrm>
              <a:off x="1919160" y="776160"/>
              <a:ext cx="5304960" cy="5304960"/>
            </a:xfrm>
            <a:prstGeom prst="blockArc">
              <a:avLst>
                <a:gd name="adj1" fmla="val 12600000"/>
                <a:gd name="adj2" fmla="val 16200000"/>
                <a:gd name="adj3" fmla="val 4530"/>
              </a:avLst>
            </a:prstGeom>
            <a:solidFill>
              <a:schemeClr val="accent1">
                <a:tint val="60000"/>
                <a:hueOff val="0"/>
                <a:satOff val="0"/>
                <a:lumOff val="0"/>
                <a:alphaOff val="0"/>
              </a:schemeClr>
            </a:solidFill>
            <a:ln w="0">
              <a:noFill/>
            </a:ln>
          </p:spPr>
          <p:style>
            <a:lnRef idx="0">
              <a:scrgbClr r="0" g="0" b="0"/>
            </a:lnRef>
            <a:fillRef idx="0">
              <a:scrgbClr r="0" g="0" b="0"/>
            </a:fillRef>
            <a:effectRef idx="0">
              <a:scrgbClr r="0" g="0" b="0"/>
            </a:effectRef>
            <a:fontRef idx="minor"/>
          </p:style>
        </p:sp>
        <p:sp>
          <p:nvSpPr>
            <p:cNvPr id="227" name="Block Arc 226"/>
            <p:cNvSpPr/>
            <p:nvPr/>
          </p:nvSpPr>
          <p:spPr>
            <a:xfrm>
              <a:off x="1919160" y="776160"/>
              <a:ext cx="5304960" cy="5304960"/>
            </a:xfrm>
            <a:prstGeom prst="blockArc">
              <a:avLst>
                <a:gd name="adj1" fmla="val 9000000"/>
                <a:gd name="adj2" fmla="val 12600000"/>
                <a:gd name="adj3" fmla="val 4530"/>
              </a:avLst>
            </a:prstGeom>
            <a:solidFill>
              <a:schemeClr val="accent1">
                <a:tint val="60000"/>
                <a:hueOff val="0"/>
                <a:satOff val="0"/>
                <a:lumOff val="0"/>
                <a:alphaOff val="0"/>
              </a:schemeClr>
            </a:solidFill>
            <a:ln w="0">
              <a:noFill/>
            </a:ln>
          </p:spPr>
          <p:style>
            <a:lnRef idx="0">
              <a:scrgbClr r="0" g="0" b="0"/>
            </a:lnRef>
            <a:fillRef idx="0">
              <a:scrgbClr r="0" g="0" b="0"/>
            </a:fillRef>
            <a:effectRef idx="0">
              <a:scrgbClr r="0" g="0" b="0"/>
            </a:effectRef>
            <a:fontRef idx="minor"/>
          </p:style>
        </p:sp>
        <p:sp>
          <p:nvSpPr>
            <p:cNvPr id="228" name="Block Arc 227"/>
            <p:cNvSpPr/>
            <p:nvPr/>
          </p:nvSpPr>
          <p:spPr>
            <a:xfrm>
              <a:off x="1919160" y="776160"/>
              <a:ext cx="5304960" cy="5304960"/>
            </a:xfrm>
            <a:prstGeom prst="blockArc">
              <a:avLst>
                <a:gd name="adj1" fmla="val 5400000"/>
                <a:gd name="adj2" fmla="val 9000000"/>
                <a:gd name="adj3" fmla="val 4530"/>
              </a:avLst>
            </a:prstGeom>
            <a:solidFill>
              <a:schemeClr val="accent1">
                <a:tint val="60000"/>
                <a:hueOff val="0"/>
                <a:satOff val="0"/>
                <a:lumOff val="0"/>
                <a:alphaOff val="0"/>
              </a:schemeClr>
            </a:solidFill>
            <a:ln w="0">
              <a:noFill/>
            </a:ln>
          </p:spPr>
          <p:style>
            <a:lnRef idx="0">
              <a:scrgbClr r="0" g="0" b="0"/>
            </a:lnRef>
            <a:fillRef idx="0">
              <a:scrgbClr r="0" g="0" b="0"/>
            </a:fillRef>
            <a:effectRef idx="0">
              <a:scrgbClr r="0" g="0" b="0"/>
            </a:effectRef>
            <a:fontRef idx="minor"/>
          </p:style>
        </p:sp>
        <p:sp>
          <p:nvSpPr>
            <p:cNvPr id="229" name="Block Arc 228"/>
            <p:cNvSpPr/>
            <p:nvPr/>
          </p:nvSpPr>
          <p:spPr>
            <a:xfrm>
              <a:off x="1919160" y="776160"/>
              <a:ext cx="5304960" cy="5304960"/>
            </a:xfrm>
            <a:prstGeom prst="blockArc">
              <a:avLst>
                <a:gd name="adj1" fmla="val 1800000"/>
                <a:gd name="adj2" fmla="val 5400000"/>
                <a:gd name="adj3" fmla="val 4530"/>
              </a:avLst>
            </a:prstGeom>
            <a:solidFill>
              <a:schemeClr val="accent1">
                <a:tint val="60000"/>
                <a:hueOff val="0"/>
                <a:satOff val="0"/>
                <a:lumOff val="0"/>
                <a:alphaOff val="0"/>
              </a:schemeClr>
            </a:solidFill>
            <a:ln w="0">
              <a:noFill/>
            </a:ln>
          </p:spPr>
          <p:style>
            <a:lnRef idx="0">
              <a:scrgbClr r="0" g="0" b="0"/>
            </a:lnRef>
            <a:fillRef idx="0">
              <a:scrgbClr r="0" g="0" b="0"/>
            </a:fillRef>
            <a:effectRef idx="0">
              <a:scrgbClr r="0" g="0" b="0"/>
            </a:effectRef>
            <a:fontRef idx="minor"/>
          </p:style>
        </p:sp>
        <p:sp>
          <p:nvSpPr>
            <p:cNvPr id="230" name="Block Arc 229"/>
            <p:cNvSpPr/>
            <p:nvPr/>
          </p:nvSpPr>
          <p:spPr>
            <a:xfrm>
              <a:off x="1919160" y="776160"/>
              <a:ext cx="5304960" cy="5304960"/>
            </a:xfrm>
            <a:prstGeom prst="blockArc">
              <a:avLst>
                <a:gd name="adj1" fmla="val 19800000"/>
                <a:gd name="adj2" fmla="val 1800000"/>
                <a:gd name="adj3" fmla="val 4530"/>
              </a:avLst>
            </a:prstGeom>
            <a:solidFill>
              <a:schemeClr val="accent1">
                <a:tint val="60000"/>
                <a:hueOff val="0"/>
                <a:satOff val="0"/>
                <a:lumOff val="0"/>
                <a:alphaOff val="0"/>
              </a:schemeClr>
            </a:solidFill>
            <a:ln w="0">
              <a:noFill/>
            </a:ln>
          </p:spPr>
          <p:style>
            <a:lnRef idx="0">
              <a:scrgbClr r="0" g="0" b="0"/>
            </a:lnRef>
            <a:fillRef idx="0">
              <a:scrgbClr r="0" g="0" b="0"/>
            </a:fillRef>
            <a:effectRef idx="0">
              <a:scrgbClr r="0" g="0" b="0"/>
            </a:effectRef>
            <a:fontRef idx="minor"/>
          </p:style>
        </p:sp>
        <p:sp>
          <p:nvSpPr>
            <p:cNvPr id="231" name="Block Arc 230"/>
            <p:cNvSpPr/>
            <p:nvPr/>
          </p:nvSpPr>
          <p:spPr>
            <a:xfrm>
              <a:off x="1919160" y="776160"/>
              <a:ext cx="5304960" cy="5304960"/>
            </a:xfrm>
            <a:prstGeom prst="blockArc">
              <a:avLst>
                <a:gd name="adj1" fmla="val 16200000"/>
                <a:gd name="adj2" fmla="val 19800000"/>
                <a:gd name="adj3" fmla="val 4530"/>
              </a:avLst>
            </a:prstGeom>
            <a:solidFill>
              <a:schemeClr val="accent1">
                <a:tint val="60000"/>
                <a:hueOff val="0"/>
                <a:satOff val="0"/>
                <a:lumOff val="0"/>
                <a:alphaOff val="0"/>
              </a:schemeClr>
            </a:solidFill>
            <a:ln w="0">
              <a:noFill/>
            </a:ln>
          </p:spPr>
          <p:style>
            <a:lnRef idx="0">
              <a:scrgbClr r="0" g="0" b="0"/>
            </a:lnRef>
            <a:fillRef idx="0">
              <a:scrgbClr r="0" g="0" b="0"/>
            </a:fillRef>
            <a:effectRef idx="0">
              <a:scrgbClr r="0" g="0" b="0"/>
            </a:effectRef>
            <a:fontRef idx="minor"/>
          </p:style>
        </p:sp>
        <p:sp>
          <p:nvSpPr>
            <p:cNvPr id="232" name="Oval 231"/>
            <p:cNvSpPr/>
            <p:nvPr/>
          </p:nvSpPr>
          <p:spPr>
            <a:xfrm>
              <a:off x="3380040" y="2237040"/>
              <a:ext cx="2383560" cy="2383560"/>
            </a:xfrm>
            <a:prstGeom prst="ellipse">
              <a:avLst/>
            </a:prstGeom>
            <a:solidFill>
              <a:schemeClr val="accent1">
                <a:hueOff val="0"/>
                <a:satOff val="0"/>
                <a:lumOff val="0"/>
                <a:alphaOff val="0"/>
              </a:schemeClr>
            </a:solidFill>
            <a:ln>
              <a:solidFill>
                <a:srgbClr val="FFFFFF"/>
              </a:solidFill>
              <a:round/>
            </a:ln>
          </p:spPr>
          <p:style>
            <a:lnRef idx="2">
              <a:scrgbClr r="0" g="0" b="0"/>
            </a:lnRef>
            <a:fillRef idx="0">
              <a:scrgbClr r="0" g="0" b="0"/>
            </a:fillRef>
            <a:effectRef idx="0">
              <a:scrgbClr r="0" g="0" b="0"/>
            </a:effectRef>
            <a:fontRef idx="minor"/>
          </p:style>
          <p:txBody>
            <a:bodyPr lIns="30600" tIns="379800" rIns="30600" bIns="379800" numCol="1" spcCol="1440" anchor="ctr">
              <a:noAutofit/>
            </a:bodyPr>
            <a:lstStyle/>
            <a:p>
              <a:pPr algn="ctr">
                <a:lnSpc>
                  <a:spcPct val="90000"/>
                </a:lnSpc>
                <a:spcAft>
                  <a:spcPts val="839"/>
                </a:spcAft>
              </a:pPr>
              <a:r>
                <a:rPr lang="en-CA" sz="2400" b="0" strike="noStrike" spc="-1">
                  <a:solidFill>
                    <a:srgbClr val="FFFFFF"/>
                  </a:solidFill>
                  <a:latin typeface="Century Gothic"/>
                  <a:ea typeface="DejaVu Sans"/>
                </a:rPr>
                <a:t>Common Databases</a:t>
              </a:r>
              <a:endParaRPr lang="en-CA" sz="2400" b="0" strike="noStrike" spc="-1">
                <a:latin typeface="Arial"/>
              </a:endParaRPr>
            </a:p>
          </p:txBody>
        </p:sp>
        <p:sp>
          <p:nvSpPr>
            <p:cNvPr id="233" name="Oval 232"/>
            <p:cNvSpPr/>
            <p:nvPr/>
          </p:nvSpPr>
          <p:spPr>
            <a:xfrm>
              <a:off x="3737520" y="1800"/>
              <a:ext cx="1668240" cy="1668240"/>
            </a:xfrm>
            <a:prstGeom prst="ellipse">
              <a:avLst/>
            </a:prstGeom>
            <a:solidFill>
              <a:schemeClr val="accent1">
                <a:hueOff val="0"/>
                <a:satOff val="0"/>
                <a:lumOff val="0"/>
                <a:alphaOff val="0"/>
              </a:schemeClr>
            </a:solidFill>
            <a:ln>
              <a:solidFill>
                <a:srgbClr val="FFFFFF"/>
              </a:solidFill>
              <a:round/>
            </a:ln>
          </p:spPr>
          <p:style>
            <a:lnRef idx="2">
              <a:scrgbClr r="0" g="0" b="0"/>
            </a:lnRef>
            <a:fillRef idx="0">
              <a:scrgbClr r="0" g="0" b="0"/>
            </a:fillRef>
            <a:effectRef idx="0">
              <a:scrgbClr r="0" g="0" b="0"/>
            </a:effectRef>
            <a:fontRef idx="minor"/>
          </p:style>
          <p:txBody>
            <a:bodyPr lIns="24120" tIns="268560" rIns="24120" bIns="268560" numCol="1" spcCol="1440" anchor="ctr">
              <a:noAutofit/>
            </a:bodyPr>
            <a:lstStyle/>
            <a:p>
              <a:pPr algn="ctr">
                <a:lnSpc>
                  <a:spcPct val="90000"/>
                </a:lnSpc>
                <a:spcAft>
                  <a:spcPts val="666"/>
                </a:spcAft>
              </a:pPr>
              <a:r>
                <a:rPr lang="en-CA" sz="1900" b="0" strike="noStrike" spc="-1">
                  <a:solidFill>
                    <a:srgbClr val="FFFFFF"/>
                  </a:solidFill>
                  <a:latin typeface="Century Gothic"/>
                  <a:ea typeface="DejaVu Sans"/>
                </a:rPr>
                <a:t>Google Scholar</a:t>
              </a:r>
              <a:endParaRPr lang="en-CA" sz="1900" b="0" strike="noStrike" spc="-1">
                <a:latin typeface="Arial"/>
              </a:endParaRPr>
            </a:p>
          </p:txBody>
        </p:sp>
        <p:sp>
          <p:nvSpPr>
            <p:cNvPr id="234" name="Oval 233"/>
            <p:cNvSpPr/>
            <p:nvPr/>
          </p:nvSpPr>
          <p:spPr>
            <a:xfrm>
              <a:off x="5982840" y="1298160"/>
              <a:ext cx="1668240" cy="1668240"/>
            </a:xfrm>
            <a:prstGeom prst="ellipse">
              <a:avLst/>
            </a:prstGeom>
            <a:solidFill>
              <a:schemeClr val="accent1">
                <a:hueOff val="0"/>
                <a:satOff val="0"/>
                <a:lumOff val="0"/>
                <a:alphaOff val="0"/>
              </a:schemeClr>
            </a:solidFill>
            <a:ln>
              <a:solidFill>
                <a:srgbClr val="FFFFFF"/>
              </a:solidFill>
              <a:round/>
            </a:ln>
          </p:spPr>
          <p:style>
            <a:lnRef idx="2">
              <a:scrgbClr r="0" g="0" b="0"/>
            </a:lnRef>
            <a:fillRef idx="0">
              <a:scrgbClr r="0" g="0" b="0"/>
            </a:fillRef>
            <a:effectRef idx="0">
              <a:scrgbClr r="0" g="0" b="0"/>
            </a:effectRef>
            <a:fontRef idx="minor"/>
          </p:style>
          <p:txBody>
            <a:bodyPr lIns="24120" tIns="268560" rIns="24120" bIns="268560" numCol="1" spcCol="1440" anchor="ctr">
              <a:noAutofit/>
            </a:bodyPr>
            <a:lstStyle/>
            <a:p>
              <a:pPr algn="ctr">
                <a:lnSpc>
                  <a:spcPct val="90000"/>
                </a:lnSpc>
                <a:spcAft>
                  <a:spcPts val="666"/>
                </a:spcAft>
              </a:pPr>
              <a:r>
                <a:rPr lang="en-CA" sz="1900" b="0" strike="noStrike" spc="-1">
                  <a:solidFill>
                    <a:srgbClr val="FFFFFF"/>
                  </a:solidFill>
                  <a:latin typeface="Century Gothic"/>
                  <a:ea typeface="DejaVu Sans"/>
                </a:rPr>
                <a:t>IEEE Explore</a:t>
              </a:r>
              <a:endParaRPr lang="en-CA" sz="1900" b="0" strike="noStrike" spc="-1">
                <a:latin typeface="Arial"/>
              </a:endParaRPr>
            </a:p>
          </p:txBody>
        </p:sp>
        <p:sp>
          <p:nvSpPr>
            <p:cNvPr id="235" name="Oval 234"/>
            <p:cNvSpPr/>
            <p:nvPr/>
          </p:nvSpPr>
          <p:spPr>
            <a:xfrm>
              <a:off x="5982840" y="3890880"/>
              <a:ext cx="1668240" cy="1668240"/>
            </a:xfrm>
            <a:prstGeom prst="ellipse">
              <a:avLst/>
            </a:prstGeom>
            <a:solidFill>
              <a:schemeClr val="accent1">
                <a:hueOff val="0"/>
                <a:satOff val="0"/>
                <a:lumOff val="0"/>
                <a:alphaOff val="0"/>
              </a:schemeClr>
            </a:solidFill>
            <a:ln>
              <a:solidFill>
                <a:srgbClr val="FFFFFF"/>
              </a:solidFill>
              <a:round/>
            </a:ln>
          </p:spPr>
          <p:style>
            <a:lnRef idx="2">
              <a:scrgbClr r="0" g="0" b="0"/>
            </a:lnRef>
            <a:fillRef idx="0">
              <a:scrgbClr r="0" g="0" b="0"/>
            </a:fillRef>
            <a:effectRef idx="0">
              <a:scrgbClr r="0" g="0" b="0"/>
            </a:effectRef>
            <a:fontRef idx="minor"/>
          </p:style>
        </p:sp>
        <p:sp>
          <p:nvSpPr>
            <p:cNvPr id="236" name="Oval 235"/>
            <p:cNvSpPr/>
            <p:nvPr/>
          </p:nvSpPr>
          <p:spPr>
            <a:xfrm>
              <a:off x="3737520" y="5187240"/>
              <a:ext cx="1668240" cy="1668240"/>
            </a:xfrm>
            <a:prstGeom prst="ellipse">
              <a:avLst/>
            </a:prstGeom>
            <a:solidFill>
              <a:schemeClr val="accent1">
                <a:hueOff val="0"/>
                <a:satOff val="0"/>
                <a:lumOff val="0"/>
                <a:alphaOff val="0"/>
              </a:schemeClr>
            </a:solidFill>
            <a:ln>
              <a:solidFill>
                <a:srgbClr val="FFFFFF"/>
              </a:solidFill>
              <a:round/>
            </a:ln>
          </p:spPr>
          <p:style>
            <a:lnRef idx="2">
              <a:scrgbClr r="0" g="0" b="0"/>
            </a:lnRef>
            <a:fillRef idx="0">
              <a:scrgbClr r="0" g="0" b="0"/>
            </a:fillRef>
            <a:effectRef idx="0">
              <a:scrgbClr r="0" g="0" b="0"/>
            </a:effectRef>
            <a:fontRef idx="minor"/>
          </p:style>
          <p:txBody>
            <a:bodyPr lIns="24120" tIns="268560" rIns="24120" bIns="268560" numCol="1" spcCol="1440" anchor="ctr">
              <a:noAutofit/>
            </a:bodyPr>
            <a:lstStyle/>
            <a:p>
              <a:pPr algn="ctr">
                <a:lnSpc>
                  <a:spcPct val="90000"/>
                </a:lnSpc>
                <a:spcAft>
                  <a:spcPts val="666"/>
                </a:spcAft>
              </a:pPr>
              <a:r>
                <a:rPr lang="en-CA" sz="1900" b="0" strike="noStrike" spc="-1">
                  <a:solidFill>
                    <a:srgbClr val="FFFFFF"/>
                  </a:solidFill>
                  <a:latin typeface="Century Gothic"/>
                  <a:ea typeface="DejaVu Sans"/>
                </a:rPr>
                <a:t>Plos One</a:t>
              </a:r>
              <a:endParaRPr lang="en-CA" sz="1900" b="0" strike="noStrike" spc="-1">
                <a:latin typeface="Arial"/>
              </a:endParaRPr>
            </a:p>
          </p:txBody>
        </p:sp>
        <p:sp>
          <p:nvSpPr>
            <p:cNvPr id="237" name="Oval 236"/>
            <p:cNvSpPr/>
            <p:nvPr/>
          </p:nvSpPr>
          <p:spPr>
            <a:xfrm>
              <a:off x="1492200" y="3890880"/>
              <a:ext cx="1668240" cy="1668240"/>
            </a:xfrm>
            <a:prstGeom prst="ellipse">
              <a:avLst/>
            </a:prstGeom>
            <a:solidFill>
              <a:schemeClr val="accent1">
                <a:hueOff val="0"/>
                <a:satOff val="0"/>
                <a:lumOff val="0"/>
                <a:alphaOff val="0"/>
              </a:schemeClr>
            </a:solidFill>
            <a:ln>
              <a:solidFill>
                <a:srgbClr val="FFFFFF"/>
              </a:solidFill>
              <a:round/>
            </a:ln>
          </p:spPr>
          <p:style>
            <a:lnRef idx="2">
              <a:scrgbClr r="0" g="0" b="0"/>
            </a:lnRef>
            <a:fillRef idx="0">
              <a:scrgbClr r="0" g="0" b="0"/>
            </a:fillRef>
            <a:effectRef idx="0">
              <a:scrgbClr r="0" g="0" b="0"/>
            </a:effectRef>
            <a:fontRef idx="minor"/>
          </p:style>
          <p:txBody>
            <a:bodyPr lIns="24120" tIns="268560" rIns="24120" bIns="268560" numCol="1" spcCol="1440" anchor="ctr">
              <a:noAutofit/>
            </a:bodyPr>
            <a:lstStyle/>
            <a:p>
              <a:pPr algn="ctr">
                <a:lnSpc>
                  <a:spcPct val="90000"/>
                </a:lnSpc>
                <a:spcAft>
                  <a:spcPts val="666"/>
                </a:spcAft>
              </a:pPr>
              <a:r>
                <a:rPr lang="en-CA" sz="1900" b="0" strike="noStrike" spc="-1">
                  <a:solidFill>
                    <a:srgbClr val="FFFFFF"/>
                  </a:solidFill>
                  <a:latin typeface="Century Gothic"/>
                  <a:ea typeface="DejaVu Sans"/>
                </a:rPr>
                <a:t>Scopus</a:t>
              </a:r>
              <a:endParaRPr lang="en-CA" sz="1900" b="0" strike="noStrike" spc="-1">
                <a:latin typeface="Arial"/>
              </a:endParaRPr>
            </a:p>
          </p:txBody>
        </p:sp>
        <p:sp>
          <p:nvSpPr>
            <p:cNvPr id="238" name="Oval 237"/>
            <p:cNvSpPr/>
            <p:nvPr/>
          </p:nvSpPr>
          <p:spPr>
            <a:xfrm>
              <a:off x="1492200" y="1298160"/>
              <a:ext cx="1668240" cy="1668240"/>
            </a:xfrm>
            <a:prstGeom prst="ellipse">
              <a:avLst/>
            </a:prstGeom>
            <a:solidFill>
              <a:schemeClr val="accent1">
                <a:hueOff val="0"/>
                <a:satOff val="0"/>
                <a:lumOff val="0"/>
                <a:alphaOff val="0"/>
              </a:schemeClr>
            </a:solidFill>
            <a:ln>
              <a:solidFill>
                <a:srgbClr val="FFFFFF"/>
              </a:solidFill>
              <a:round/>
            </a:ln>
          </p:spPr>
          <p:style>
            <a:lnRef idx="2">
              <a:scrgbClr r="0" g="0" b="0"/>
            </a:lnRef>
            <a:fillRef idx="0">
              <a:scrgbClr r="0" g="0" b="0"/>
            </a:fillRef>
            <a:effectRef idx="0">
              <a:scrgbClr r="0" g="0" b="0"/>
            </a:effectRef>
            <a:fontRef idx="minor"/>
          </p:style>
          <p:txBody>
            <a:bodyPr lIns="24120" tIns="268560" rIns="24120" bIns="268560" numCol="1" spcCol="1440" anchor="ctr">
              <a:noAutofit/>
            </a:bodyPr>
            <a:lstStyle/>
            <a:p>
              <a:pPr algn="ctr">
                <a:lnSpc>
                  <a:spcPct val="90000"/>
                </a:lnSpc>
                <a:spcAft>
                  <a:spcPts val="666"/>
                </a:spcAft>
              </a:pPr>
              <a:r>
                <a:rPr lang="en-CA" sz="1900" b="0" strike="noStrike" spc="-1">
                  <a:solidFill>
                    <a:srgbClr val="FFFFFF"/>
                  </a:solidFill>
                  <a:latin typeface="Century Gothic"/>
                  <a:ea typeface="DejaVu Sans"/>
                </a:rPr>
                <a:t>Web of Science</a:t>
              </a:r>
              <a:endParaRPr lang="en-CA" sz="1900" b="0" strike="noStrike" spc="-1">
                <a:latin typeface="Arial"/>
              </a:endParaRPr>
            </a:p>
          </p:txBody>
        </p:sp>
      </p:grpSp>
      <p:sp>
        <p:nvSpPr>
          <p:cNvPr id="239" name="Rectangle 238"/>
          <p:cNvSpPr/>
          <p:nvPr/>
        </p:nvSpPr>
        <p:spPr>
          <a:xfrm>
            <a:off x="6187140" y="4264560"/>
            <a:ext cx="1259640" cy="857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CA" sz="1800" b="0" strike="noStrike" spc="-1" dirty="0">
                <a:solidFill>
                  <a:schemeClr val="bg1"/>
                </a:solidFill>
                <a:latin typeface="Century Gothic" panose="020B0502020202020204" pitchFamily="34" charset="0"/>
              </a:rPr>
              <a:t>ACM Digital Library</a:t>
            </a:r>
          </a:p>
        </p:txBody>
      </p:sp>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PlaceHolder 1"/>
          <p:cNvSpPr>
            <a:spLocks noGrp="1"/>
          </p:cNvSpPr>
          <p:nvPr>
            <p:ph type="title"/>
          </p:nvPr>
        </p:nvSpPr>
        <p:spPr>
          <a:prstGeom prst="rect">
            <a:avLst/>
          </a:prstGeom>
          <a:noFill/>
          <a:ln w="0">
            <a:noFill/>
          </a:ln>
        </p:spPr>
        <p:txBody>
          <a:bodyPr lIns="90000" tIns="45000" rIns="90000" bIns="45000" anchor="ctr">
            <a:noAutofit/>
          </a:bodyPr>
          <a:lstStyle/>
          <a:p>
            <a:pPr>
              <a:lnSpc>
                <a:spcPct val="100000"/>
              </a:lnSpc>
            </a:pPr>
            <a:r>
              <a:rPr lang="en-CA" sz="4200" b="0" strike="noStrike" spc="-1">
                <a:solidFill>
                  <a:srgbClr val="7487AA"/>
                </a:solidFill>
                <a:latin typeface="Century Gothic"/>
              </a:rPr>
              <a:t>Paywall?</a:t>
            </a:r>
            <a:endParaRPr lang="en-CA" sz="4200" b="0" strike="noStrike" spc="-1">
              <a:latin typeface="Arial"/>
            </a:endParaRPr>
          </a:p>
        </p:txBody>
      </p:sp>
      <p:sp>
        <p:nvSpPr>
          <p:cNvPr id="8" name="PlaceHolder 2">
            <a:extLst>
              <a:ext uri="{FF2B5EF4-FFF2-40B4-BE49-F238E27FC236}">
                <a16:creationId xmlns:a16="http://schemas.microsoft.com/office/drawing/2014/main" id="{1987A59C-644C-78A7-EE3A-5D19201A90C5}"/>
              </a:ext>
            </a:extLst>
          </p:cNvPr>
          <p:cNvSpPr txBox="1">
            <a:spLocks/>
          </p:cNvSpPr>
          <p:nvPr/>
        </p:nvSpPr>
        <p:spPr>
          <a:xfrm>
            <a:off x="149469" y="1715746"/>
            <a:ext cx="8228880" cy="4571280"/>
          </a:xfrm>
          <a:prstGeom prst="rect">
            <a:avLst/>
          </a:prstGeom>
          <a:noFill/>
          <a:ln w="0">
            <a:noFill/>
          </a:ln>
        </p:spPr>
        <p:txBody>
          <a:bodyPr lIns="90000" tIns="45000" rIns="90000" bIns="4500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48200" indent="-384120">
              <a:lnSpc>
                <a:spcPct val="100000"/>
              </a:lnSpc>
              <a:spcBef>
                <a:spcPts val="601"/>
              </a:spcBef>
              <a:buClr>
                <a:srgbClr val="4F81BD"/>
              </a:buClr>
              <a:buSzPct val="80000"/>
              <a:buFont typeface="Wingdings 2" charset="2"/>
              <a:buChar char=""/>
            </a:pPr>
            <a:r>
              <a:rPr lang="en-US" sz="3200" b="0" strike="noStrike" spc="-1" dirty="0">
                <a:solidFill>
                  <a:srgbClr val="FFFFFF"/>
                </a:solidFill>
                <a:latin typeface="Century Gothic"/>
              </a:rPr>
              <a:t>Various institutions provide article access</a:t>
            </a:r>
          </a:p>
          <a:p>
            <a:pPr marL="64080">
              <a:lnSpc>
                <a:spcPct val="100000"/>
              </a:lnSpc>
              <a:spcBef>
                <a:spcPts val="601"/>
              </a:spcBef>
              <a:buClr>
                <a:srgbClr val="4F81BD"/>
              </a:buClr>
              <a:buSzPct val="80000"/>
            </a:pPr>
            <a:endParaRPr lang="en-CA" sz="3200" spc="-1" dirty="0">
              <a:latin typeface="Arial"/>
            </a:endParaRPr>
          </a:p>
          <a:p>
            <a:pPr marL="64080">
              <a:lnSpc>
                <a:spcPct val="100000"/>
              </a:lnSpc>
              <a:spcBef>
                <a:spcPts val="601"/>
              </a:spcBef>
              <a:buClr>
                <a:srgbClr val="4F81BD"/>
              </a:buClr>
              <a:buSzPct val="80000"/>
            </a:pPr>
            <a:r>
              <a:rPr lang="en-US" sz="3200" b="0" strike="noStrike" spc="-1" dirty="0">
                <a:solidFill>
                  <a:srgbClr val="FFFFFF"/>
                </a:solidFill>
                <a:latin typeface="Century Gothic"/>
              </a:rPr>
              <a:t>E.g. University of Toronto library website:</a:t>
            </a:r>
          </a:p>
          <a:p>
            <a:pPr marL="64080">
              <a:lnSpc>
                <a:spcPct val="100000"/>
              </a:lnSpc>
              <a:spcBef>
                <a:spcPts val="601"/>
              </a:spcBef>
              <a:buClr>
                <a:srgbClr val="4F81BD"/>
              </a:buClr>
              <a:buSzPct val="80000"/>
            </a:pPr>
            <a:r>
              <a:rPr lang="en-US" sz="2000" b="0" strike="noStrike" spc="-1" dirty="0">
                <a:solidFill>
                  <a:srgbClr val="FFFFFF"/>
                </a:solidFill>
                <a:latin typeface="Century Gothic"/>
                <a:hlinkClick r:id="rId2"/>
              </a:rPr>
              <a:t>https://onesearch.library.utoronto.ca/popular-databases</a:t>
            </a:r>
            <a:endParaRPr lang="en-US" sz="2000" b="0" strike="noStrike" spc="-1" dirty="0">
              <a:solidFill>
                <a:srgbClr val="FFFFFF"/>
              </a:solidFill>
              <a:latin typeface="Century Gothic"/>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3" name="Picture 4"/>
          <p:cNvPicPr/>
          <p:nvPr/>
        </p:nvPicPr>
        <p:blipFill>
          <a:blip r:embed="rId2"/>
          <a:stretch/>
        </p:blipFill>
        <p:spPr>
          <a:xfrm>
            <a:off x="4500000" y="1700640"/>
            <a:ext cx="4521960" cy="4463640"/>
          </a:xfrm>
          <a:prstGeom prst="rect">
            <a:avLst/>
          </a:prstGeom>
          <a:ln w="0">
            <a:noFill/>
          </a:ln>
        </p:spPr>
      </p:pic>
      <p:pic>
        <p:nvPicPr>
          <p:cNvPr id="244" name="Picture 5"/>
          <p:cNvPicPr/>
          <p:nvPr/>
        </p:nvPicPr>
        <p:blipFill>
          <a:blip r:embed="rId3"/>
          <a:stretch/>
        </p:blipFill>
        <p:spPr>
          <a:xfrm>
            <a:off x="179640" y="1700640"/>
            <a:ext cx="4315680" cy="4442040"/>
          </a:xfrm>
          <a:prstGeom prst="rect">
            <a:avLst/>
          </a:prstGeom>
          <a:ln w="0">
            <a:noFill/>
          </a:ln>
        </p:spPr>
      </p:pic>
      <p:sp>
        <p:nvSpPr>
          <p:cNvPr id="242" name="PlaceHolder 1"/>
          <p:cNvSpPr>
            <a:spLocks noGrp="1"/>
          </p:cNvSpPr>
          <p:nvPr>
            <p:ph type="title"/>
          </p:nvPr>
        </p:nvSpPr>
        <p:spPr>
          <a:xfrm>
            <a:off x="457200" y="267480"/>
            <a:ext cx="8228880" cy="1398240"/>
          </a:xfrm>
          <a:prstGeom prst="rect">
            <a:avLst/>
          </a:prstGeom>
          <a:noFill/>
          <a:ln w="0">
            <a:noFill/>
          </a:ln>
        </p:spPr>
        <p:txBody>
          <a:bodyPr lIns="90000" tIns="45000" rIns="90000" bIns="45000" anchor="ctr">
            <a:noAutofit/>
          </a:bodyPr>
          <a:lstStyle/>
          <a:p>
            <a:pPr>
              <a:lnSpc>
                <a:spcPct val="100000"/>
              </a:lnSpc>
            </a:pPr>
            <a:r>
              <a:rPr lang="en-CA" sz="4200" b="0" strike="noStrike" spc="-1">
                <a:solidFill>
                  <a:srgbClr val="7487AA"/>
                </a:solidFill>
                <a:latin typeface="Century Gothic"/>
              </a:rPr>
              <a:t>Google Scholar</a:t>
            </a:r>
            <a:endParaRPr lang="en-CA" sz="4200" b="0" strike="noStrike" spc="-1">
              <a:latin typeface="Arial"/>
            </a:endParaRPr>
          </a:p>
        </p:txBody>
      </p:sp>
    </p:spTree>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Verve</Template>
  <TotalTime>81</TotalTime>
  <Words>1577</Words>
  <Application>Microsoft Office PowerPoint</Application>
  <PresentationFormat>On-screen Show (4:3)</PresentationFormat>
  <Paragraphs>156</Paragraphs>
  <Slides>34</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34</vt:i4>
      </vt:variant>
    </vt:vector>
  </HeadingPairs>
  <TitlesOfParts>
    <vt:vector size="45" baseType="lpstr">
      <vt:lpstr>Arial</vt:lpstr>
      <vt:lpstr>Calibri</vt:lpstr>
      <vt:lpstr>Century Gothic</vt:lpstr>
      <vt:lpstr>Symbol</vt:lpstr>
      <vt:lpstr>Verdana</vt:lpstr>
      <vt:lpstr>Wingdings</vt:lpstr>
      <vt:lpstr>Wingdings 2</vt:lpstr>
      <vt:lpstr>Office Theme</vt:lpstr>
      <vt:lpstr>Office Theme</vt:lpstr>
      <vt:lpstr>Office Theme</vt:lpstr>
      <vt:lpstr>Office Theme</vt:lpstr>
      <vt:lpstr>How to Read a Paper</vt:lpstr>
      <vt:lpstr>Preparing to Search</vt:lpstr>
      <vt:lpstr>Where Do I Start?</vt:lpstr>
      <vt:lpstr>Wikipedia </vt:lpstr>
      <vt:lpstr>The Library</vt:lpstr>
      <vt:lpstr>Finding the Right Database</vt:lpstr>
      <vt:lpstr>PowerPoint Presentation</vt:lpstr>
      <vt:lpstr>Paywall?</vt:lpstr>
      <vt:lpstr>Google Scholar</vt:lpstr>
      <vt:lpstr>Defining Your Topic</vt:lpstr>
      <vt:lpstr>Decide on a Topic</vt:lpstr>
      <vt:lpstr>Key Words</vt:lpstr>
      <vt:lpstr>Searching</vt:lpstr>
      <vt:lpstr>Boolean Logic</vt:lpstr>
      <vt:lpstr>Wildcards</vt:lpstr>
      <vt:lpstr>Citation Chains</vt:lpstr>
      <vt:lpstr>Examples</vt:lpstr>
      <vt:lpstr>Breaking Down a Paper</vt:lpstr>
      <vt:lpstr>Abstract</vt:lpstr>
      <vt:lpstr>Example</vt:lpstr>
      <vt:lpstr>Example Cont.</vt:lpstr>
      <vt:lpstr>Abstract Goals</vt:lpstr>
      <vt:lpstr>Exercise</vt:lpstr>
      <vt:lpstr>Introduction</vt:lpstr>
      <vt:lpstr>Introduction Goals</vt:lpstr>
      <vt:lpstr>Methods</vt:lpstr>
      <vt:lpstr>Example</vt:lpstr>
      <vt:lpstr>Method Goals</vt:lpstr>
      <vt:lpstr>Results</vt:lpstr>
      <vt:lpstr>Example</vt:lpstr>
      <vt:lpstr>Results Goals</vt:lpstr>
      <vt:lpstr>Discussion</vt:lpstr>
      <vt:lpstr>Discussion Goals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Conducting Literature Searches</dc:title>
  <dc:subject/>
  <dc:creator>Jessica Lundy</dc:creator>
  <dc:description/>
  <cp:lastModifiedBy>Lila</cp:lastModifiedBy>
  <cp:revision>10</cp:revision>
  <dcterms:created xsi:type="dcterms:W3CDTF">2019-02-05T13:19:39Z</dcterms:created>
  <dcterms:modified xsi:type="dcterms:W3CDTF">2023-01-31T18:14:13Z</dcterms:modified>
  <dc:language>en-CA</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21</vt:i4>
  </property>
</Properties>
</file>