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5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6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7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8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9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497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89091" autoAdjust="0"/>
  </p:normalViewPr>
  <p:slideViewPr>
    <p:cSldViewPr>
      <p:cViewPr>
        <p:scale>
          <a:sx n="70" d="100"/>
          <a:sy n="70" d="100"/>
        </p:scale>
        <p:origin x="-7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009B1-B966-4F09-BC86-4FF17E072788}" type="doc">
      <dgm:prSet loTypeId="urn:microsoft.com/office/officeart/2005/8/layout/cycle8" loCatId="cycle" qsTypeId="urn:microsoft.com/office/officeart/2005/8/quickstyle/simple4" qsCatId="simple" csTypeId="urn:microsoft.com/office/officeart/2005/8/colors/accent5_1" csCatId="accent5" phldr="1"/>
      <dgm:spPr/>
    </dgm:pt>
    <dgm:pt modelId="{9374866C-4D83-4ED2-A313-37ABFAEB606A}">
      <dgm:prSet phldrT="[Texto]" custT="1"/>
      <dgm:spPr/>
      <dgm:t>
        <a:bodyPr/>
        <a:lstStyle/>
        <a:p>
          <a:r>
            <a:rPr lang="es-PE" sz="1300" b="1" dirty="0" smtClean="0"/>
            <a:t>Gestión de Educación Rural</a:t>
          </a:r>
          <a:endParaRPr lang="es-PE" sz="1300" b="1" dirty="0"/>
        </a:p>
      </dgm:t>
    </dgm:pt>
    <dgm:pt modelId="{270D5A1C-DBDB-4C7E-AF96-9828AED04BCF}" type="parTrans" cxnId="{644DF5A8-87FF-44FC-923F-E0677B744967}">
      <dgm:prSet/>
      <dgm:spPr/>
      <dgm:t>
        <a:bodyPr/>
        <a:lstStyle/>
        <a:p>
          <a:endParaRPr lang="es-PE" sz="1300" b="1"/>
        </a:p>
      </dgm:t>
    </dgm:pt>
    <dgm:pt modelId="{0AA80D69-2EC9-46CD-9CFE-D052D9FD2906}" type="sibTrans" cxnId="{644DF5A8-87FF-44FC-923F-E0677B744967}">
      <dgm:prSet custT="1"/>
      <dgm:spPr/>
      <dgm:t>
        <a:bodyPr/>
        <a:lstStyle/>
        <a:p>
          <a:endParaRPr lang="es-PE" sz="1300" b="1"/>
        </a:p>
      </dgm:t>
    </dgm:pt>
    <dgm:pt modelId="{DC7E8474-B095-44BC-8DF3-18E6A71B1B0A}">
      <dgm:prSet phldrT="[Texto]" custT="1"/>
      <dgm:spPr/>
      <dgm:t>
        <a:bodyPr/>
        <a:lstStyle/>
        <a:p>
          <a:r>
            <a:rPr lang="es-PE" sz="1300" b="1" dirty="0" smtClean="0"/>
            <a:t>Contabilidad y Presupuestos</a:t>
          </a:r>
          <a:endParaRPr lang="es-PE" sz="1300" b="1" dirty="0"/>
        </a:p>
      </dgm:t>
    </dgm:pt>
    <dgm:pt modelId="{941D1ED4-632F-4E28-99B4-911B3A882A41}" type="parTrans" cxnId="{A7B69074-0697-4888-B942-A94CA3AD1B5B}">
      <dgm:prSet/>
      <dgm:spPr/>
      <dgm:t>
        <a:bodyPr/>
        <a:lstStyle/>
        <a:p>
          <a:endParaRPr lang="es-PE" sz="1300" b="1"/>
        </a:p>
      </dgm:t>
    </dgm:pt>
    <dgm:pt modelId="{81303D54-76B0-4A65-8040-D7276D45503B}" type="sibTrans" cxnId="{A7B69074-0697-4888-B942-A94CA3AD1B5B}">
      <dgm:prSet custT="1"/>
      <dgm:spPr/>
      <dgm:t>
        <a:bodyPr/>
        <a:lstStyle/>
        <a:p>
          <a:endParaRPr lang="es-PE" sz="1300" b="1"/>
        </a:p>
      </dgm:t>
    </dgm:pt>
    <dgm:pt modelId="{8F15C471-7D27-4726-9F96-3972B2D2E31D}">
      <dgm:prSet phldrT="[Texto]" custT="1"/>
      <dgm:spPr/>
      <dgm:t>
        <a:bodyPr/>
        <a:lstStyle/>
        <a:p>
          <a:r>
            <a:rPr lang="es-PE" sz="1300" b="1" smtClean="0"/>
            <a:t>Gestión de Abastecimiento</a:t>
          </a:r>
          <a:endParaRPr lang="es-PE" sz="1300" b="1" dirty="0"/>
        </a:p>
      </dgm:t>
    </dgm:pt>
    <dgm:pt modelId="{6CBE9C8E-C203-4DBA-93BE-AD82283BA57D}" type="parTrans" cxnId="{8B0C8B4E-0E91-4855-8D01-0E275F82AD90}">
      <dgm:prSet/>
      <dgm:spPr/>
      <dgm:t>
        <a:bodyPr/>
        <a:lstStyle/>
        <a:p>
          <a:endParaRPr lang="es-PE" sz="1300" b="1"/>
        </a:p>
      </dgm:t>
    </dgm:pt>
    <dgm:pt modelId="{92708EC7-750A-4801-9C41-1FEDDA931F07}" type="sibTrans" cxnId="{8B0C8B4E-0E91-4855-8D01-0E275F82AD90}">
      <dgm:prSet custT="1"/>
      <dgm:spPr/>
      <dgm:t>
        <a:bodyPr/>
        <a:lstStyle/>
        <a:p>
          <a:endParaRPr lang="es-PE" sz="1300" b="1"/>
        </a:p>
      </dgm:t>
    </dgm:pt>
    <dgm:pt modelId="{1FB1962F-A085-40C3-AB17-CA3C7F85C0DA}">
      <dgm:prSet phldrT="[Texto]" custT="1"/>
      <dgm:spPr/>
      <dgm:t>
        <a:bodyPr/>
        <a:lstStyle/>
        <a:p>
          <a:r>
            <a:rPr lang="es-PE" sz="1300" b="1" smtClean="0"/>
            <a:t>Gestión de Obras Civiles</a:t>
          </a:r>
          <a:endParaRPr lang="es-PE" sz="1300" b="1" dirty="0"/>
        </a:p>
      </dgm:t>
    </dgm:pt>
    <dgm:pt modelId="{20564CB6-A77A-4C14-B71F-BE059AB7C802}" type="parTrans" cxnId="{341F1BA2-A9BA-49ED-BA60-98BE321A48D1}">
      <dgm:prSet/>
      <dgm:spPr/>
      <dgm:t>
        <a:bodyPr/>
        <a:lstStyle/>
        <a:p>
          <a:endParaRPr lang="es-PE" sz="1300" b="1"/>
        </a:p>
      </dgm:t>
    </dgm:pt>
    <dgm:pt modelId="{91FD0636-B2C7-462C-A1E0-F211C1C1614C}" type="sibTrans" cxnId="{341F1BA2-A9BA-49ED-BA60-98BE321A48D1}">
      <dgm:prSet custT="1"/>
      <dgm:spPr/>
      <dgm:t>
        <a:bodyPr/>
        <a:lstStyle/>
        <a:p>
          <a:endParaRPr lang="es-PE" sz="1300" b="1"/>
        </a:p>
      </dgm:t>
    </dgm:pt>
    <dgm:pt modelId="{76B6BEEF-A017-4E7C-9DA4-A6AB0F0C44AE}">
      <dgm:prSet phldrT="[Texto]" custT="1"/>
      <dgm:spPr/>
      <dgm:t>
        <a:bodyPr/>
        <a:lstStyle/>
        <a:p>
          <a:r>
            <a:rPr lang="es-PE" sz="1300" b="1" dirty="0" smtClean="0"/>
            <a:t>Gestión de Recursos Humanos</a:t>
          </a:r>
          <a:endParaRPr lang="es-PE" sz="1300" b="1" dirty="0"/>
        </a:p>
      </dgm:t>
    </dgm:pt>
    <dgm:pt modelId="{C6DD4DC0-58D5-4DFB-9208-F5A0DC742C6F}" type="parTrans" cxnId="{66D0803C-A9EF-4B12-B012-1B316B6BB150}">
      <dgm:prSet/>
      <dgm:spPr/>
      <dgm:t>
        <a:bodyPr/>
        <a:lstStyle/>
        <a:p>
          <a:endParaRPr lang="es-PE" sz="1300" b="1"/>
        </a:p>
      </dgm:t>
    </dgm:pt>
    <dgm:pt modelId="{A06F2D29-A04D-4BCF-81F9-5809BD5092D6}" type="sibTrans" cxnId="{66D0803C-A9EF-4B12-B012-1B316B6BB150}">
      <dgm:prSet custT="1"/>
      <dgm:spPr/>
      <dgm:t>
        <a:bodyPr/>
        <a:lstStyle/>
        <a:p>
          <a:endParaRPr lang="es-PE" sz="1300" b="1"/>
        </a:p>
      </dgm:t>
    </dgm:pt>
    <dgm:pt modelId="{83588532-1707-44B2-B6C0-DB4D20FC44CA}">
      <dgm:prSet phldrT="[Texto]" custT="1"/>
      <dgm:spPr/>
      <dgm:t>
        <a:bodyPr/>
        <a:lstStyle/>
        <a:p>
          <a:r>
            <a:rPr lang="es-PE" sz="1300" b="1" smtClean="0"/>
            <a:t>Gestión de Control de Pagos</a:t>
          </a:r>
          <a:endParaRPr lang="es-PE" sz="1300" b="1" dirty="0"/>
        </a:p>
      </dgm:t>
    </dgm:pt>
    <dgm:pt modelId="{CC7E3B2D-D381-49CD-AC77-7EE87A05D435}" type="parTrans" cxnId="{F2B57BAC-EABA-4082-A630-1880271DD1CD}">
      <dgm:prSet/>
      <dgm:spPr/>
      <dgm:t>
        <a:bodyPr/>
        <a:lstStyle/>
        <a:p>
          <a:endParaRPr lang="es-PE" sz="1300" b="1"/>
        </a:p>
      </dgm:t>
    </dgm:pt>
    <dgm:pt modelId="{03B9B220-108D-4B43-A6BE-C9850436D6EE}" type="sibTrans" cxnId="{F2B57BAC-EABA-4082-A630-1880271DD1CD}">
      <dgm:prSet custT="1"/>
      <dgm:spPr/>
      <dgm:t>
        <a:bodyPr/>
        <a:lstStyle/>
        <a:p>
          <a:endParaRPr lang="es-PE" sz="1300" b="1"/>
        </a:p>
      </dgm:t>
    </dgm:pt>
    <dgm:pt modelId="{480BFFA5-7233-4845-910C-53F04A152EAF}" type="pres">
      <dgm:prSet presAssocID="{27D009B1-B966-4F09-BC86-4FF17E072788}" presName="compositeShape" presStyleCnt="0">
        <dgm:presLayoutVars>
          <dgm:chMax val="7"/>
          <dgm:dir/>
          <dgm:resizeHandles val="exact"/>
        </dgm:presLayoutVars>
      </dgm:prSet>
      <dgm:spPr/>
    </dgm:pt>
    <dgm:pt modelId="{8E1DAB89-78E6-49EA-8FD9-37255A167A37}" type="pres">
      <dgm:prSet presAssocID="{27D009B1-B966-4F09-BC86-4FF17E072788}" presName="wedge1" presStyleLbl="node1" presStyleIdx="0" presStyleCnt="6"/>
      <dgm:spPr/>
      <dgm:t>
        <a:bodyPr/>
        <a:lstStyle/>
        <a:p>
          <a:endParaRPr lang="es-PE"/>
        </a:p>
      </dgm:t>
    </dgm:pt>
    <dgm:pt modelId="{C8C80EBC-D684-44AB-BBE3-CE77A7D729E1}" type="pres">
      <dgm:prSet presAssocID="{27D009B1-B966-4F09-BC86-4FF17E072788}" presName="dummy1a" presStyleCnt="0"/>
      <dgm:spPr/>
    </dgm:pt>
    <dgm:pt modelId="{4F2D3830-E395-4ED1-9E10-EE9FF19177FF}" type="pres">
      <dgm:prSet presAssocID="{27D009B1-B966-4F09-BC86-4FF17E072788}" presName="dummy1b" presStyleCnt="0"/>
      <dgm:spPr/>
    </dgm:pt>
    <dgm:pt modelId="{F986E5D0-078E-4B85-8500-7473B3444F1A}" type="pres">
      <dgm:prSet presAssocID="{27D009B1-B966-4F09-BC86-4FF17E072788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1694C-50F9-4D0C-A76B-1BF64969AB73}" type="pres">
      <dgm:prSet presAssocID="{27D009B1-B966-4F09-BC86-4FF17E072788}" presName="wedge2" presStyleLbl="node1" presStyleIdx="1" presStyleCnt="6"/>
      <dgm:spPr/>
      <dgm:t>
        <a:bodyPr/>
        <a:lstStyle/>
        <a:p>
          <a:endParaRPr lang="es-PE"/>
        </a:p>
      </dgm:t>
    </dgm:pt>
    <dgm:pt modelId="{EBB1EF02-6AFC-4E7F-B5EB-5C981968BD13}" type="pres">
      <dgm:prSet presAssocID="{27D009B1-B966-4F09-BC86-4FF17E072788}" presName="dummy2a" presStyleCnt="0"/>
      <dgm:spPr/>
    </dgm:pt>
    <dgm:pt modelId="{502E41D5-CA25-43B3-B504-896AD3B838BC}" type="pres">
      <dgm:prSet presAssocID="{27D009B1-B966-4F09-BC86-4FF17E072788}" presName="dummy2b" presStyleCnt="0"/>
      <dgm:spPr/>
    </dgm:pt>
    <dgm:pt modelId="{F6DA99DA-5C96-4A70-B0A7-1F54C2EC5697}" type="pres">
      <dgm:prSet presAssocID="{27D009B1-B966-4F09-BC86-4FF17E072788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3549024-E0B6-43E1-9C23-1D853082B50C}" type="pres">
      <dgm:prSet presAssocID="{27D009B1-B966-4F09-BC86-4FF17E072788}" presName="wedge3" presStyleLbl="node1" presStyleIdx="2" presStyleCnt="6"/>
      <dgm:spPr/>
      <dgm:t>
        <a:bodyPr/>
        <a:lstStyle/>
        <a:p>
          <a:endParaRPr lang="es-PE"/>
        </a:p>
      </dgm:t>
    </dgm:pt>
    <dgm:pt modelId="{FB9D868E-C131-49B6-A469-E46F34095093}" type="pres">
      <dgm:prSet presAssocID="{27D009B1-B966-4F09-BC86-4FF17E072788}" presName="dummy3a" presStyleCnt="0"/>
      <dgm:spPr/>
    </dgm:pt>
    <dgm:pt modelId="{647A36BC-3742-473A-B306-4F72467FE326}" type="pres">
      <dgm:prSet presAssocID="{27D009B1-B966-4F09-BC86-4FF17E072788}" presName="dummy3b" presStyleCnt="0"/>
      <dgm:spPr/>
    </dgm:pt>
    <dgm:pt modelId="{1B5A5D1E-9716-43C2-A449-610330E2CEAE}" type="pres">
      <dgm:prSet presAssocID="{27D009B1-B966-4F09-BC86-4FF17E072788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BF38241-8094-4169-A5E8-452FC072DFFA}" type="pres">
      <dgm:prSet presAssocID="{27D009B1-B966-4F09-BC86-4FF17E072788}" presName="wedge4" presStyleLbl="node1" presStyleIdx="3" presStyleCnt="6"/>
      <dgm:spPr/>
      <dgm:t>
        <a:bodyPr/>
        <a:lstStyle/>
        <a:p>
          <a:endParaRPr lang="es-PE"/>
        </a:p>
      </dgm:t>
    </dgm:pt>
    <dgm:pt modelId="{FCF16E44-84DA-4E83-81A5-2300DCDE317F}" type="pres">
      <dgm:prSet presAssocID="{27D009B1-B966-4F09-BC86-4FF17E072788}" presName="dummy4a" presStyleCnt="0"/>
      <dgm:spPr/>
    </dgm:pt>
    <dgm:pt modelId="{178A2CC1-8D0E-463E-8054-1F1E62C5327D}" type="pres">
      <dgm:prSet presAssocID="{27D009B1-B966-4F09-BC86-4FF17E072788}" presName="dummy4b" presStyleCnt="0"/>
      <dgm:spPr/>
    </dgm:pt>
    <dgm:pt modelId="{059AABA8-9ADE-4812-8BE0-CD15DD4827D2}" type="pres">
      <dgm:prSet presAssocID="{27D009B1-B966-4F09-BC86-4FF17E072788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413EC90-75C7-4702-8C40-91AB31C174DD}" type="pres">
      <dgm:prSet presAssocID="{27D009B1-B966-4F09-BC86-4FF17E072788}" presName="wedge5" presStyleLbl="node1" presStyleIdx="4" presStyleCnt="6"/>
      <dgm:spPr/>
      <dgm:t>
        <a:bodyPr/>
        <a:lstStyle/>
        <a:p>
          <a:endParaRPr lang="es-PE"/>
        </a:p>
      </dgm:t>
    </dgm:pt>
    <dgm:pt modelId="{DEF44E3D-876C-47F2-9659-CC70CBAC6B1D}" type="pres">
      <dgm:prSet presAssocID="{27D009B1-B966-4F09-BC86-4FF17E072788}" presName="dummy5a" presStyleCnt="0"/>
      <dgm:spPr/>
    </dgm:pt>
    <dgm:pt modelId="{D5798E46-2C24-455A-A369-89A1059C4448}" type="pres">
      <dgm:prSet presAssocID="{27D009B1-B966-4F09-BC86-4FF17E072788}" presName="dummy5b" presStyleCnt="0"/>
      <dgm:spPr/>
    </dgm:pt>
    <dgm:pt modelId="{F4C0F704-2813-42FE-8A2C-21BA363435AA}" type="pres">
      <dgm:prSet presAssocID="{27D009B1-B966-4F09-BC86-4FF17E072788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8F3B8B7-CF0D-42B2-AC20-94E53366F7CD}" type="pres">
      <dgm:prSet presAssocID="{27D009B1-B966-4F09-BC86-4FF17E072788}" presName="wedge6" presStyleLbl="node1" presStyleIdx="5" presStyleCnt="6"/>
      <dgm:spPr/>
      <dgm:t>
        <a:bodyPr/>
        <a:lstStyle/>
        <a:p>
          <a:endParaRPr lang="es-PE"/>
        </a:p>
      </dgm:t>
    </dgm:pt>
    <dgm:pt modelId="{B3521536-CF36-4675-8DDF-0821CF104D03}" type="pres">
      <dgm:prSet presAssocID="{27D009B1-B966-4F09-BC86-4FF17E072788}" presName="dummy6a" presStyleCnt="0"/>
      <dgm:spPr/>
    </dgm:pt>
    <dgm:pt modelId="{4DD99F29-AE89-4E23-9426-A20EC40CE0DC}" type="pres">
      <dgm:prSet presAssocID="{27D009B1-B966-4F09-BC86-4FF17E072788}" presName="dummy6b" presStyleCnt="0"/>
      <dgm:spPr/>
    </dgm:pt>
    <dgm:pt modelId="{EAF61EE4-FE77-41FC-9F2A-DF89D865A53D}" type="pres">
      <dgm:prSet presAssocID="{27D009B1-B966-4F09-BC86-4FF17E072788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8A381C-D3E9-473B-A2FE-C7E8209D59CD}" type="pres">
      <dgm:prSet presAssocID="{0AA80D69-2EC9-46CD-9CFE-D052D9FD2906}" presName="arrowWedge1" presStyleLbl="fgSibTrans2D1" presStyleIdx="0" presStyleCnt="6"/>
      <dgm:spPr/>
    </dgm:pt>
    <dgm:pt modelId="{56899124-A1BA-4029-A3BB-F9A552A08DC2}" type="pres">
      <dgm:prSet presAssocID="{81303D54-76B0-4A65-8040-D7276D45503B}" presName="arrowWedge2" presStyleLbl="fgSibTrans2D1" presStyleIdx="1" presStyleCnt="6"/>
      <dgm:spPr/>
    </dgm:pt>
    <dgm:pt modelId="{D8069020-05E2-4ABF-AFF8-B52B64FC407F}" type="pres">
      <dgm:prSet presAssocID="{92708EC7-750A-4801-9C41-1FEDDA931F07}" presName="arrowWedge3" presStyleLbl="fgSibTrans2D1" presStyleIdx="2" presStyleCnt="6"/>
      <dgm:spPr/>
    </dgm:pt>
    <dgm:pt modelId="{03353D21-003F-4001-A18B-47B967134FB1}" type="pres">
      <dgm:prSet presAssocID="{91FD0636-B2C7-462C-A1E0-F211C1C1614C}" presName="arrowWedge4" presStyleLbl="fgSibTrans2D1" presStyleIdx="3" presStyleCnt="6"/>
      <dgm:spPr/>
    </dgm:pt>
    <dgm:pt modelId="{EABCFECC-4F78-4A31-9246-D4600CCA9163}" type="pres">
      <dgm:prSet presAssocID="{A06F2D29-A04D-4BCF-81F9-5809BD5092D6}" presName="arrowWedge5" presStyleLbl="fgSibTrans2D1" presStyleIdx="4" presStyleCnt="6"/>
      <dgm:spPr/>
    </dgm:pt>
    <dgm:pt modelId="{3E50E9AA-3E5E-48E7-BD86-5061BBE65F95}" type="pres">
      <dgm:prSet presAssocID="{03B9B220-108D-4B43-A6BE-C9850436D6EE}" presName="arrowWedge6" presStyleLbl="fgSibTrans2D1" presStyleIdx="5" presStyleCnt="6"/>
      <dgm:spPr/>
    </dgm:pt>
  </dgm:ptLst>
  <dgm:cxnLst>
    <dgm:cxn modelId="{4A74C093-9A83-451C-A0D2-4B9D9E1F52B8}" type="presOf" srcId="{DC7E8474-B095-44BC-8DF3-18E6A71B1B0A}" destId="{CF11694C-50F9-4D0C-A76B-1BF64969AB73}" srcOrd="0" destOrd="0" presId="urn:microsoft.com/office/officeart/2005/8/layout/cycle8"/>
    <dgm:cxn modelId="{4C6AC3B6-B34A-4802-989F-C62E0F92642B}" type="presOf" srcId="{27D009B1-B966-4F09-BC86-4FF17E072788}" destId="{480BFFA5-7233-4845-910C-53F04A152EAF}" srcOrd="0" destOrd="0" presId="urn:microsoft.com/office/officeart/2005/8/layout/cycle8"/>
    <dgm:cxn modelId="{A7B69074-0697-4888-B942-A94CA3AD1B5B}" srcId="{27D009B1-B966-4F09-BC86-4FF17E072788}" destId="{DC7E8474-B095-44BC-8DF3-18E6A71B1B0A}" srcOrd="1" destOrd="0" parTransId="{941D1ED4-632F-4E28-99B4-911B3A882A41}" sibTransId="{81303D54-76B0-4A65-8040-D7276D45503B}"/>
    <dgm:cxn modelId="{644DF5A8-87FF-44FC-923F-E0677B744967}" srcId="{27D009B1-B966-4F09-BC86-4FF17E072788}" destId="{9374866C-4D83-4ED2-A313-37ABFAEB606A}" srcOrd="0" destOrd="0" parTransId="{270D5A1C-DBDB-4C7E-AF96-9828AED04BCF}" sibTransId="{0AA80D69-2EC9-46CD-9CFE-D052D9FD2906}"/>
    <dgm:cxn modelId="{78630F24-478F-40E2-B47C-2FB979802D4A}" type="presOf" srcId="{83588532-1707-44B2-B6C0-DB4D20FC44CA}" destId="{EAF61EE4-FE77-41FC-9F2A-DF89D865A53D}" srcOrd="1" destOrd="0" presId="urn:microsoft.com/office/officeart/2005/8/layout/cycle8"/>
    <dgm:cxn modelId="{6F9DFEC1-3D59-4AF0-A74B-C33267E54F1F}" type="presOf" srcId="{76B6BEEF-A017-4E7C-9DA4-A6AB0F0C44AE}" destId="{E413EC90-75C7-4702-8C40-91AB31C174DD}" srcOrd="0" destOrd="0" presId="urn:microsoft.com/office/officeart/2005/8/layout/cycle8"/>
    <dgm:cxn modelId="{13A9016B-7D69-4AB1-BBC6-AD06C67038D2}" type="presOf" srcId="{8F15C471-7D27-4726-9F96-3972B2D2E31D}" destId="{1B5A5D1E-9716-43C2-A449-610330E2CEAE}" srcOrd="1" destOrd="0" presId="urn:microsoft.com/office/officeart/2005/8/layout/cycle8"/>
    <dgm:cxn modelId="{A1B3AD79-FFB3-4158-83D2-93353FA93141}" type="presOf" srcId="{9374866C-4D83-4ED2-A313-37ABFAEB606A}" destId="{F986E5D0-078E-4B85-8500-7473B3444F1A}" srcOrd="1" destOrd="0" presId="urn:microsoft.com/office/officeart/2005/8/layout/cycle8"/>
    <dgm:cxn modelId="{E14DB5F3-978E-4232-B139-640A34167B0B}" type="presOf" srcId="{8F15C471-7D27-4726-9F96-3972B2D2E31D}" destId="{A3549024-E0B6-43E1-9C23-1D853082B50C}" srcOrd="0" destOrd="0" presId="urn:microsoft.com/office/officeart/2005/8/layout/cycle8"/>
    <dgm:cxn modelId="{8B0C8B4E-0E91-4855-8D01-0E275F82AD90}" srcId="{27D009B1-B966-4F09-BC86-4FF17E072788}" destId="{8F15C471-7D27-4726-9F96-3972B2D2E31D}" srcOrd="2" destOrd="0" parTransId="{6CBE9C8E-C203-4DBA-93BE-AD82283BA57D}" sibTransId="{92708EC7-750A-4801-9C41-1FEDDA931F07}"/>
    <dgm:cxn modelId="{6AF40DBB-FE50-4EEE-8E9F-67E82FD116A3}" type="presOf" srcId="{1FB1962F-A085-40C3-AB17-CA3C7F85C0DA}" destId="{2BF38241-8094-4169-A5E8-452FC072DFFA}" srcOrd="0" destOrd="0" presId="urn:microsoft.com/office/officeart/2005/8/layout/cycle8"/>
    <dgm:cxn modelId="{8447AE90-3C86-4F31-A406-7350A701575C}" type="presOf" srcId="{9374866C-4D83-4ED2-A313-37ABFAEB606A}" destId="{8E1DAB89-78E6-49EA-8FD9-37255A167A37}" srcOrd="0" destOrd="0" presId="urn:microsoft.com/office/officeart/2005/8/layout/cycle8"/>
    <dgm:cxn modelId="{A74BDD24-BF76-4685-8D0C-4196C544A4AB}" type="presOf" srcId="{1FB1962F-A085-40C3-AB17-CA3C7F85C0DA}" destId="{059AABA8-9ADE-4812-8BE0-CD15DD4827D2}" srcOrd="1" destOrd="0" presId="urn:microsoft.com/office/officeart/2005/8/layout/cycle8"/>
    <dgm:cxn modelId="{D61712B5-6398-4C4D-A818-BBBB93864A82}" type="presOf" srcId="{83588532-1707-44B2-B6C0-DB4D20FC44CA}" destId="{88F3B8B7-CF0D-42B2-AC20-94E53366F7CD}" srcOrd="0" destOrd="0" presId="urn:microsoft.com/office/officeart/2005/8/layout/cycle8"/>
    <dgm:cxn modelId="{4DB9A883-4B6A-47DC-A96C-0614D26B70C8}" type="presOf" srcId="{DC7E8474-B095-44BC-8DF3-18E6A71B1B0A}" destId="{F6DA99DA-5C96-4A70-B0A7-1F54C2EC5697}" srcOrd="1" destOrd="0" presId="urn:microsoft.com/office/officeart/2005/8/layout/cycle8"/>
    <dgm:cxn modelId="{59E6875F-298B-460A-8D9E-A3ADA3363CA4}" type="presOf" srcId="{76B6BEEF-A017-4E7C-9DA4-A6AB0F0C44AE}" destId="{F4C0F704-2813-42FE-8A2C-21BA363435AA}" srcOrd="1" destOrd="0" presId="urn:microsoft.com/office/officeart/2005/8/layout/cycle8"/>
    <dgm:cxn modelId="{66D0803C-A9EF-4B12-B012-1B316B6BB150}" srcId="{27D009B1-B966-4F09-BC86-4FF17E072788}" destId="{76B6BEEF-A017-4E7C-9DA4-A6AB0F0C44AE}" srcOrd="4" destOrd="0" parTransId="{C6DD4DC0-58D5-4DFB-9208-F5A0DC742C6F}" sibTransId="{A06F2D29-A04D-4BCF-81F9-5809BD5092D6}"/>
    <dgm:cxn modelId="{F2B57BAC-EABA-4082-A630-1880271DD1CD}" srcId="{27D009B1-B966-4F09-BC86-4FF17E072788}" destId="{83588532-1707-44B2-B6C0-DB4D20FC44CA}" srcOrd="5" destOrd="0" parTransId="{CC7E3B2D-D381-49CD-AC77-7EE87A05D435}" sibTransId="{03B9B220-108D-4B43-A6BE-C9850436D6EE}"/>
    <dgm:cxn modelId="{341F1BA2-A9BA-49ED-BA60-98BE321A48D1}" srcId="{27D009B1-B966-4F09-BC86-4FF17E072788}" destId="{1FB1962F-A085-40C3-AB17-CA3C7F85C0DA}" srcOrd="3" destOrd="0" parTransId="{20564CB6-A77A-4C14-B71F-BE059AB7C802}" sibTransId="{91FD0636-B2C7-462C-A1E0-F211C1C1614C}"/>
    <dgm:cxn modelId="{03CFC438-DC4B-47CC-83BE-4B1160AFBE85}" type="presParOf" srcId="{480BFFA5-7233-4845-910C-53F04A152EAF}" destId="{8E1DAB89-78E6-49EA-8FD9-37255A167A37}" srcOrd="0" destOrd="0" presId="urn:microsoft.com/office/officeart/2005/8/layout/cycle8"/>
    <dgm:cxn modelId="{D4F80B20-2DEB-4067-88C7-C8347223FA44}" type="presParOf" srcId="{480BFFA5-7233-4845-910C-53F04A152EAF}" destId="{C8C80EBC-D684-44AB-BBE3-CE77A7D729E1}" srcOrd="1" destOrd="0" presId="urn:microsoft.com/office/officeart/2005/8/layout/cycle8"/>
    <dgm:cxn modelId="{C5C68357-3CD6-43EE-B107-7C2B46AAA6DD}" type="presParOf" srcId="{480BFFA5-7233-4845-910C-53F04A152EAF}" destId="{4F2D3830-E395-4ED1-9E10-EE9FF19177FF}" srcOrd="2" destOrd="0" presId="urn:microsoft.com/office/officeart/2005/8/layout/cycle8"/>
    <dgm:cxn modelId="{638C4143-C5EA-4671-B559-437BCD5727D9}" type="presParOf" srcId="{480BFFA5-7233-4845-910C-53F04A152EAF}" destId="{F986E5D0-078E-4B85-8500-7473B3444F1A}" srcOrd="3" destOrd="0" presId="urn:microsoft.com/office/officeart/2005/8/layout/cycle8"/>
    <dgm:cxn modelId="{E8C16498-8C2D-4E99-AC2A-C05ED5E892C8}" type="presParOf" srcId="{480BFFA5-7233-4845-910C-53F04A152EAF}" destId="{CF11694C-50F9-4D0C-A76B-1BF64969AB73}" srcOrd="4" destOrd="0" presId="urn:microsoft.com/office/officeart/2005/8/layout/cycle8"/>
    <dgm:cxn modelId="{57E33EFE-04B0-470E-9199-82DFEF9236BC}" type="presParOf" srcId="{480BFFA5-7233-4845-910C-53F04A152EAF}" destId="{EBB1EF02-6AFC-4E7F-B5EB-5C981968BD13}" srcOrd="5" destOrd="0" presId="urn:microsoft.com/office/officeart/2005/8/layout/cycle8"/>
    <dgm:cxn modelId="{08DFBE9C-BFA0-42E8-8E44-9F09D3A627E3}" type="presParOf" srcId="{480BFFA5-7233-4845-910C-53F04A152EAF}" destId="{502E41D5-CA25-43B3-B504-896AD3B838BC}" srcOrd="6" destOrd="0" presId="urn:microsoft.com/office/officeart/2005/8/layout/cycle8"/>
    <dgm:cxn modelId="{2B77054F-C4CD-4380-8CA3-97477225EFD1}" type="presParOf" srcId="{480BFFA5-7233-4845-910C-53F04A152EAF}" destId="{F6DA99DA-5C96-4A70-B0A7-1F54C2EC5697}" srcOrd="7" destOrd="0" presId="urn:microsoft.com/office/officeart/2005/8/layout/cycle8"/>
    <dgm:cxn modelId="{14AC36D2-2DA5-4DC6-B58F-BDF270034EEA}" type="presParOf" srcId="{480BFFA5-7233-4845-910C-53F04A152EAF}" destId="{A3549024-E0B6-43E1-9C23-1D853082B50C}" srcOrd="8" destOrd="0" presId="urn:microsoft.com/office/officeart/2005/8/layout/cycle8"/>
    <dgm:cxn modelId="{57D3DCD0-67EB-4EA7-B956-0B44F0BE22AD}" type="presParOf" srcId="{480BFFA5-7233-4845-910C-53F04A152EAF}" destId="{FB9D868E-C131-49B6-A469-E46F34095093}" srcOrd="9" destOrd="0" presId="urn:microsoft.com/office/officeart/2005/8/layout/cycle8"/>
    <dgm:cxn modelId="{B7941119-2708-410E-8CDD-882665FD96AE}" type="presParOf" srcId="{480BFFA5-7233-4845-910C-53F04A152EAF}" destId="{647A36BC-3742-473A-B306-4F72467FE326}" srcOrd="10" destOrd="0" presId="urn:microsoft.com/office/officeart/2005/8/layout/cycle8"/>
    <dgm:cxn modelId="{E3357DAC-1F71-479E-8EB0-D97AAE311F5D}" type="presParOf" srcId="{480BFFA5-7233-4845-910C-53F04A152EAF}" destId="{1B5A5D1E-9716-43C2-A449-610330E2CEAE}" srcOrd="11" destOrd="0" presId="urn:microsoft.com/office/officeart/2005/8/layout/cycle8"/>
    <dgm:cxn modelId="{A183FE1F-DF53-4C31-B1A8-508406C39487}" type="presParOf" srcId="{480BFFA5-7233-4845-910C-53F04A152EAF}" destId="{2BF38241-8094-4169-A5E8-452FC072DFFA}" srcOrd="12" destOrd="0" presId="urn:microsoft.com/office/officeart/2005/8/layout/cycle8"/>
    <dgm:cxn modelId="{5EC739E5-EA46-48B8-A713-238172C44575}" type="presParOf" srcId="{480BFFA5-7233-4845-910C-53F04A152EAF}" destId="{FCF16E44-84DA-4E83-81A5-2300DCDE317F}" srcOrd="13" destOrd="0" presId="urn:microsoft.com/office/officeart/2005/8/layout/cycle8"/>
    <dgm:cxn modelId="{FF5135E4-3497-4BA3-8ACF-C7AEA72E30B4}" type="presParOf" srcId="{480BFFA5-7233-4845-910C-53F04A152EAF}" destId="{178A2CC1-8D0E-463E-8054-1F1E62C5327D}" srcOrd="14" destOrd="0" presId="urn:microsoft.com/office/officeart/2005/8/layout/cycle8"/>
    <dgm:cxn modelId="{1F1F26EC-E71B-4FBE-83F8-42C2FC97C82B}" type="presParOf" srcId="{480BFFA5-7233-4845-910C-53F04A152EAF}" destId="{059AABA8-9ADE-4812-8BE0-CD15DD4827D2}" srcOrd="15" destOrd="0" presId="urn:microsoft.com/office/officeart/2005/8/layout/cycle8"/>
    <dgm:cxn modelId="{5BAE2C0A-6528-42DD-B53C-7AE782FB291B}" type="presParOf" srcId="{480BFFA5-7233-4845-910C-53F04A152EAF}" destId="{E413EC90-75C7-4702-8C40-91AB31C174DD}" srcOrd="16" destOrd="0" presId="urn:microsoft.com/office/officeart/2005/8/layout/cycle8"/>
    <dgm:cxn modelId="{38CF81D2-1FD2-4B5D-8C1A-4AA337314452}" type="presParOf" srcId="{480BFFA5-7233-4845-910C-53F04A152EAF}" destId="{DEF44E3D-876C-47F2-9659-CC70CBAC6B1D}" srcOrd="17" destOrd="0" presId="urn:microsoft.com/office/officeart/2005/8/layout/cycle8"/>
    <dgm:cxn modelId="{D1311C6C-B032-4245-8F7C-8102D03548E0}" type="presParOf" srcId="{480BFFA5-7233-4845-910C-53F04A152EAF}" destId="{D5798E46-2C24-455A-A369-89A1059C4448}" srcOrd="18" destOrd="0" presId="urn:microsoft.com/office/officeart/2005/8/layout/cycle8"/>
    <dgm:cxn modelId="{83AF0091-7187-48CA-97E3-DBE7782AB84A}" type="presParOf" srcId="{480BFFA5-7233-4845-910C-53F04A152EAF}" destId="{F4C0F704-2813-42FE-8A2C-21BA363435AA}" srcOrd="19" destOrd="0" presId="urn:microsoft.com/office/officeart/2005/8/layout/cycle8"/>
    <dgm:cxn modelId="{EB43F773-8821-4D3A-BEFF-C474F558D875}" type="presParOf" srcId="{480BFFA5-7233-4845-910C-53F04A152EAF}" destId="{88F3B8B7-CF0D-42B2-AC20-94E53366F7CD}" srcOrd="20" destOrd="0" presId="urn:microsoft.com/office/officeart/2005/8/layout/cycle8"/>
    <dgm:cxn modelId="{DA14E381-F36D-4352-9624-5E5875C9F53B}" type="presParOf" srcId="{480BFFA5-7233-4845-910C-53F04A152EAF}" destId="{B3521536-CF36-4675-8DDF-0821CF104D03}" srcOrd="21" destOrd="0" presId="urn:microsoft.com/office/officeart/2005/8/layout/cycle8"/>
    <dgm:cxn modelId="{D57E6EB6-57D4-41C4-BC18-269FDC39E1BC}" type="presParOf" srcId="{480BFFA5-7233-4845-910C-53F04A152EAF}" destId="{4DD99F29-AE89-4E23-9426-A20EC40CE0DC}" srcOrd="22" destOrd="0" presId="urn:microsoft.com/office/officeart/2005/8/layout/cycle8"/>
    <dgm:cxn modelId="{691836D0-8D7D-4313-A387-90BDAF3087AE}" type="presParOf" srcId="{480BFFA5-7233-4845-910C-53F04A152EAF}" destId="{EAF61EE4-FE77-41FC-9F2A-DF89D865A53D}" srcOrd="23" destOrd="0" presId="urn:microsoft.com/office/officeart/2005/8/layout/cycle8"/>
    <dgm:cxn modelId="{5972FDA3-CCC4-40F1-BE04-14D9757FDCAC}" type="presParOf" srcId="{480BFFA5-7233-4845-910C-53F04A152EAF}" destId="{508A381C-D3E9-473B-A2FE-C7E8209D59CD}" srcOrd="24" destOrd="0" presId="urn:microsoft.com/office/officeart/2005/8/layout/cycle8"/>
    <dgm:cxn modelId="{E2CC4A8B-511E-4D88-804C-E619A9319E68}" type="presParOf" srcId="{480BFFA5-7233-4845-910C-53F04A152EAF}" destId="{56899124-A1BA-4029-A3BB-F9A552A08DC2}" srcOrd="25" destOrd="0" presId="urn:microsoft.com/office/officeart/2005/8/layout/cycle8"/>
    <dgm:cxn modelId="{53578C2B-B1CB-4301-927C-1CF1CD2B629F}" type="presParOf" srcId="{480BFFA5-7233-4845-910C-53F04A152EAF}" destId="{D8069020-05E2-4ABF-AFF8-B52B64FC407F}" srcOrd="26" destOrd="0" presId="urn:microsoft.com/office/officeart/2005/8/layout/cycle8"/>
    <dgm:cxn modelId="{B5FAF8EC-214B-41AC-8B37-143A798D8D7F}" type="presParOf" srcId="{480BFFA5-7233-4845-910C-53F04A152EAF}" destId="{03353D21-003F-4001-A18B-47B967134FB1}" srcOrd="27" destOrd="0" presId="urn:microsoft.com/office/officeart/2005/8/layout/cycle8"/>
    <dgm:cxn modelId="{F795D29A-B219-4300-B58B-5493A4F897CD}" type="presParOf" srcId="{480BFFA5-7233-4845-910C-53F04A152EAF}" destId="{EABCFECC-4F78-4A31-9246-D4600CCA9163}" srcOrd="28" destOrd="0" presId="urn:microsoft.com/office/officeart/2005/8/layout/cycle8"/>
    <dgm:cxn modelId="{E17E7014-1541-454D-8EBF-87BECCF3E62F}" type="presParOf" srcId="{480BFFA5-7233-4845-910C-53F04A152EAF}" destId="{3E50E9AA-3E5E-48E7-BD86-5061BBE65F95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32F1D9-0712-4F57-8336-9E89E1701DF9}" type="presOf" srcId="{C6C048D5-38F2-47B1-A850-57D00D657CB4}" destId="{DB4685DB-31FE-4C6D-B083-47C99D50B161}" srcOrd="1" destOrd="0" presId="urn:microsoft.com/office/officeart/2005/8/layout/process4"/>
    <dgm:cxn modelId="{5F93D320-32C0-4846-80D9-0206508F2085}" type="presOf" srcId="{D97587B0-688C-49F9-B27E-39D6FC1F0BFA}" destId="{C426628A-1D98-44AD-9F04-FBB0C7AD99D0}" srcOrd="1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96E9EF91-B7C8-48DF-B300-E1E405ECB56E}" type="presOf" srcId="{6518CA8F-3F40-46BF-B8CD-A5FB5F036867}" destId="{FB244897-546C-4774-889C-E3DDC636EDB6}" srcOrd="0" destOrd="0" presId="urn:microsoft.com/office/officeart/2005/8/layout/process4"/>
    <dgm:cxn modelId="{7AA10959-765E-4AF1-8504-5F133BC2E2A5}" type="presOf" srcId="{DB38F9BD-B3F7-4FD1-B9EE-CBED2471F2ED}" destId="{94362E6E-6081-453D-A719-7A789B665C77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2BD2328C-E68A-4B1D-80B2-8DEB747DBA50}" type="presOf" srcId="{94580E0C-79B9-40F1-AE82-B8FF91C03E87}" destId="{5BCB82FB-42CA-4BEC-B6F7-FF580849ECC9}" srcOrd="0" destOrd="0" presId="urn:microsoft.com/office/officeart/2005/8/layout/process4"/>
    <dgm:cxn modelId="{A64F7E4A-CE4A-4185-98AF-064320E997F8}" type="presOf" srcId="{D97587B0-688C-49F9-B27E-39D6FC1F0BFA}" destId="{6CB7C739-81C9-4ED6-9536-2C266FC5348F}" srcOrd="0" destOrd="0" presId="urn:microsoft.com/office/officeart/2005/8/layout/process4"/>
    <dgm:cxn modelId="{6DD86164-6E6F-4A12-A7D6-74CEAE2A9BCE}" type="presOf" srcId="{9B160BBC-6BA1-4BBC-AACE-E1B77F9A5CCD}" destId="{FA36ABE6-F1E1-4C74-9871-665B3044B504}" srcOrd="0" destOrd="0" presId="urn:microsoft.com/office/officeart/2005/8/layout/process4"/>
    <dgm:cxn modelId="{15160E7D-7CC1-436B-BCFD-57CC51F4BF1F}" type="presOf" srcId="{830C1A4F-EC6D-477A-98AF-23761355051F}" destId="{0F29972D-E67C-4839-828B-6EBDB8DEAAEE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09984395-97C8-4756-BEE5-F58AF56EEBA0}" type="presOf" srcId="{33B6BC8E-7E22-434E-B865-B3FD5972E837}" destId="{6C725BD7-6D47-4804-89FE-13813260BABB}" srcOrd="0" destOrd="0" presId="urn:microsoft.com/office/officeart/2005/8/layout/process4"/>
    <dgm:cxn modelId="{0F4826E1-C4B3-4351-8FAA-633DDBE6E3E0}" type="presOf" srcId="{739434F4-A072-44CB-85AA-536C73F5616F}" destId="{579A47CA-AD29-4184-B309-360C6AFC59F8}" srcOrd="0" destOrd="0" presId="urn:microsoft.com/office/officeart/2005/8/layout/process4"/>
    <dgm:cxn modelId="{AA5E021E-7AFB-49FD-82B6-DBD54F94C7AB}" type="presOf" srcId="{C6C048D5-38F2-47B1-A850-57D00D657CB4}" destId="{3DF29A53-647A-416E-9153-DB90A84EA24C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4E914A4F-C5B4-4E26-9523-203C435FEF80}" type="presOf" srcId="{F8A54FD5-83E3-4458-8F03-6F29F86611CB}" destId="{F897B8A4-2593-479E-A097-7767919DDC0B}" srcOrd="1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8FDE1423-1BA8-4310-840A-B84D16033AB6}" type="presOf" srcId="{5C46D62E-D6FF-4EC8-8D11-2C0D9E1DA606}" destId="{2D32854F-6F3A-4635-B9E3-EE36855DB5F8}" srcOrd="0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4655D61F-AB74-433A-8890-C3294A34140C}" type="presOf" srcId="{4E2C4ABA-6CDD-4A68-8C68-1E2FEBD81286}" destId="{B61DC849-A0A7-4511-945F-CB7926E026ED}" srcOrd="0" destOrd="0" presId="urn:microsoft.com/office/officeart/2005/8/layout/process4"/>
    <dgm:cxn modelId="{5265B6A8-0EBF-4525-8873-870D871C9551}" type="presOf" srcId="{F8A54FD5-83E3-4458-8F03-6F29F86611CB}" destId="{17A53EF8-07B0-4AFD-9F1C-C28FE9C2FD77}" srcOrd="0" destOrd="0" presId="urn:microsoft.com/office/officeart/2005/8/layout/process4"/>
    <dgm:cxn modelId="{44DD0E26-0142-4114-BFEC-4D981E6D4495}" type="presOf" srcId="{FAB2A5C6-A322-4936-B6C3-09D8B001D395}" destId="{FFB4A47F-A657-4040-B9D3-1308F7B37399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1683EB08-A125-4485-AEB8-5A13355E650D}" type="presOf" srcId="{761B09D6-5962-44D9-B5F8-A43FDE727E74}" destId="{5F05B64E-AEA1-4433-B7D7-BA82770744EB}" srcOrd="0" destOrd="0" presId="urn:microsoft.com/office/officeart/2005/8/layout/process4"/>
    <dgm:cxn modelId="{C80D0A46-7131-4431-B43A-9975A148CBDE}" type="presOf" srcId="{3F809FFC-F72F-46AC-B538-4C667215713B}" destId="{DA706083-A83F-4AE2-9AEF-DDC4FEE62578}" srcOrd="0" destOrd="0" presId="urn:microsoft.com/office/officeart/2005/8/layout/process4"/>
    <dgm:cxn modelId="{79965391-48C7-4D39-A6A0-0DD3E91458BA}" type="presParOf" srcId="{5F05B64E-AEA1-4433-B7D7-BA82770744EB}" destId="{945FB243-183C-417D-BA59-DE2A7FFB02FB}" srcOrd="0" destOrd="0" presId="urn:microsoft.com/office/officeart/2005/8/layout/process4"/>
    <dgm:cxn modelId="{BBFDBC9B-1574-42F1-9F98-CD6D936518E6}" type="presParOf" srcId="{945FB243-183C-417D-BA59-DE2A7FFB02FB}" destId="{3DF29A53-647A-416E-9153-DB90A84EA24C}" srcOrd="0" destOrd="0" presId="urn:microsoft.com/office/officeart/2005/8/layout/process4"/>
    <dgm:cxn modelId="{8576856F-627A-4804-9D62-F6D0161550E7}" type="presParOf" srcId="{945FB243-183C-417D-BA59-DE2A7FFB02FB}" destId="{DB4685DB-31FE-4C6D-B083-47C99D50B161}" srcOrd="1" destOrd="0" presId="urn:microsoft.com/office/officeart/2005/8/layout/process4"/>
    <dgm:cxn modelId="{95CBDB17-AA81-48D5-BABE-439F2E19765B}" type="presParOf" srcId="{945FB243-183C-417D-BA59-DE2A7FFB02FB}" destId="{57C1E7BA-EBE9-4C40-8AD8-0C73AC1CBED4}" srcOrd="2" destOrd="0" presId="urn:microsoft.com/office/officeart/2005/8/layout/process4"/>
    <dgm:cxn modelId="{BC9ECDBE-322A-49E3-934D-937160511D17}" type="presParOf" srcId="{57C1E7BA-EBE9-4C40-8AD8-0C73AC1CBED4}" destId="{FB244897-546C-4774-889C-E3DDC636EDB6}" srcOrd="0" destOrd="0" presId="urn:microsoft.com/office/officeart/2005/8/layout/process4"/>
    <dgm:cxn modelId="{1E45E749-44F7-4116-B2D9-7BC3994F4A47}" type="presParOf" srcId="{57C1E7BA-EBE9-4C40-8AD8-0C73AC1CBED4}" destId="{B61DC849-A0A7-4511-945F-CB7926E026ED}" srcOrd="1" destOrd="0" presId="urn:microsoft.com/office/officeart/2005/8/layout/process4"/>
    <dgm:cxn modelId="{53880DDA-FCF5-43D2-BB5A-FD11AE4DDD65}" type="presParOf" srcId="{57C1E7BA-EBE9-4C40-8AD8-0C73AC1CBED4}" destId="{5BCB82FB-42CA-4BEC-B6F7-FF580849ECC9}" srcOrd="2" destOrd="0" presId="urn:microsoft.com/office/officeart/2005/8/layout/process4"/>
    <dgm:cxn modelId="{8DC0D795-6792-48C0-B3C1-702602CDC2B5}" type="presParOf" srcId="{57C1E7BA-EBE9-4C40-8AD8-0C73AC1CBED4}" destId="{579A47CA-AD29-4184-B309-360C6AFC59F8}" srcOrd="3" destOrd="0" presId="urn:microsoft.com/office/officeart/2005/8/layout/process4"/>
    <dgm:cxn modelId="{0039B892-37B9-46DF-A5AE-2F7BDB800D39}" type="presParOf" srcId="{57C1E7BA-EBE9-4C40-8AD8-0C73AC1CBED4}" destId="{94362E6E-6081-453D-A719-7A789B665C77}" srcOrd="4" destOrd="0" presId="urn:microsoft.com/office/officeart/2005/8/layout/process4"/>
    <dgm:cxn modelId="{FADB9BB3-A291-4704-A61C-2211E36E1054}" type="presParOf" srcId="{5F05B64E-AEA1-4433-B7D7-BA82770744EB}" destId="{0DBE11EC-E1AD-46A2-932D-B1816E7A8853}" srcOrd="1" destOrd="0" presId="urn:microsoft.com/office/officeart/2005/8/layout/process4"/>
    <dgm:cxn modelId="{FCEEE705-9D87-45D0-84A4-85D6024698E9}" type="presParOf" srcId="{5F05B64E-AEA1-4433-B7D7-BA82770744EB}" destId="{B0C87D02-4251-4A99-BD5E-88DBD207233D}" srcOrd="2" destOrd="0" presId="urn:microsoft.com/office/officeart/2005/8/layout/process4"/>
    <dgm:cxn modelId="{2AD17D4D-7CE3-4A88-A3CB-AA93CDE0EBEB}" type="presParOf" srcId="{B0C87D02-4251-4A99-BD5E-88DBD207233D}" destId="{17A53EF8-07B0-4AFD-9F1C-C28FE9C2FD77}" srcOrd="0" destOrd="0" presId="urn:microsoft.com/office/officeart/2005/8/layout/process4"/>
    <dgm:cxn modelId="{0C52BE88-130F-406A-B3E4-AE03CA4BFD59}" type="presParOf" srcId="{B0C87D02-4251-4A99-BD5E-88DBD207233D}" destId="{F897B8A4-2593-479E-A097-7767919DDC0B}" srcOrd="1" destOrd="0" presId="urn:microsoft.com/office/officeart/2005/8/layout/process4"/>
    <dgm:cxn modelId="{91A0751B-8730-4F17-A376-918E7E5D6CBB}" type="presParOf" srcId="{B0C87D02-4251-4A99-BD5E-88DBD207233D}" destId="{D2CAE91C-7F0A-4DC9-BF27-6D1C72898A2C}" srcOrd="2" destOrd="0" presId="urn:microsoft.com/office/officeart/2005/8/layout/process4"/>
    <dgm:cxn modelId="{C3009E9E-0BF7-4D55-BE9D-C8603EEB8563}" type="presParOf" srcId="{D2CAE91C-7F0A-4DC9-BF27-6D1C72898A2C}" destId="{FA36ABE6-F1E1-4C74-9871-665B3044B504}" srcOrd="0" destOrd="0" presId="urn:microsoft.com/office/officeart/2005/8/layout/process4"/>
    <dgm:cxn modelId="{53E80660-7784-4550-A7A9-8AC3336FCDA3}" type="presParOf" srcId="{D2CAE91C-7F0A-4DC9-BF27-6D1C72898A2C}" destId="{6C725BD7-6D47-4804-89FE-13813260BABB}" srcOrd="1" destOrd="0" presId="urn:microsoft.com/office/officeart/2005/8/layout/process4"/>
    <dgm:cxn modelId="{2B24D109-946F-4F50-9D68-5091E637F7A3}" type="presParOf" srcId="{D2CAE91C-7F0A-4DC9-BF27-6D1C72898A2C}" destId="{0F29972D-E67C-4839-828B-6EBDB8DEAAEE}" srcOrd="2" destOrd="0" presId="urn:microsoft.com/office/officeart/2005/8/layout/process4"/>
    <dgm:cxn modelId="{3C4A5428-72ED-465E-B731-DF206BF06272}" type="presParOf" srcId="{5F05B64E-AEA1-4433-B7D7-BA82770744EB}" destId="{50BE3C7F-CA6D-4882-A7F3-DDB28984B09C}" srcOrd="3" destOrd="0" presId="urn:microsoft.com/office/officeart/2005/8/layout/process4"/>
    <dgm:cxn modelId="{B252AB6C-7640-4E54-B693-1D31F4B4F5A8}" type="presParOf" srcId="{5F05B64E-AEA1-4433-B7D7-BA82770744EB}" destId="{96FDB310-9468-4A79-8E54-44D67FC2F17C}" srcOrd="4" destOrd="0" presId="urn:microsoft.com/office/officeart/2005/8/layout/process4"/>
    <dgm:cxn modelId="{43DC00A9-DAA7-400B-9C74-D1149EB85AE4}" type="presParOf" srcId="{96FDB310-9468-4A79-8E54-44D67FC2F17C}" destId="{6CB7C739-81C9-4ED6-9536-2C266FC5348F}" srcOrd="0" destOrd="0" presId="urn:microsoft.com/office/officeart/2005/8/layout/process4"/>
    <dgm:cxn modelId="{A060A31F-A7CA-441E-B10B-9CF6DA9C67E3}" type="presParOf" srcId="{96FDB310-9468-4A79-8E54-44D67FC2F17C}" destId="{C426628A-1D98-44AD-9F04-FBB0C7AD99D0}" srcOrd="1" destOrd="0" presId="urn:microsoft.com/office/officeart/2005/8/layout/process4"/>
    <dgm:cxn modelId="{992E10A1-511C-40B6-BF69-CA638F2B4BDD}" type="presParOf" srcId="{96FDB310-9468-4A79-8E54-44D67FC2F17C}" destId="{9E96C6CC-000C-4B30-AA35-41D1BF24F928}" srcOrd="2" destOrd="0" presId="urn:microsoft.com/office/officeart/2005/8/layout/process4"/>
    <dgm:cxn modelId="{65C80A15-091F-432E-B043-37984C06FEB9}" type="presParOf" srcId="{9E96C6CC-000C-4B30-AA35-41D1BF24F928}" destId="{FFB4A47F-A657-4040-B9D3-1308F7B37399}" srcOrd="0" destOrd="0" presId="urn:microsoft.com/office/officeart/2005/8/layout/process4"/>
    <dgm:cxn modelId="{972092A5-3F61-4098-8B6F-85D6449009A2}" type="presParOf" srcId="{9E96C6CC-000C-4B30-AA35-41D1BF24F928}" destId="{2D32854F-6F3A-4635-B9E3-EE36855DB5F8}" srcOrd="1" destOrd="0" presId="urn:microsoft.com/office/officeart/2005/8/layout/process4"/>
    <dgm:cxn modelId="{3A93A7B2-7DFA-48EB-ACB6-0F160AA3406A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dirty="0" smtClean="0"/>
            <a:t>OE1.</a:t>
          </a:r>
          <a:endParaRPr lang="es-PE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</a:p>
        <a:p>
          <a:r>
            <a:rPr lang="es-PE" dirty="0" smtClean="0"/>
            <a:t>IE1.</a:t>
          </a:r>
        </a:p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dirty="0" smtClean="0"/>
            <a:t>OE2.</a:t>
          </a:r>
          <a:endParaRPr lang="es-PE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  <a:endParaRPr lang="es-PE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EF01B2C3-9973-4A92-83BA-1413B5B39DC9}">
      <dgm:prSet phldrT="[Texto]"/>
      <dgm:spPr/>
      <dgm:t>
        <a:bodyPr/>
        <a:lstStyle/>
        <a:p>
          <a:r>
            <a:rPr lang="es-PE" dirty="0" smtClean="0"/>
            <a:t>OE3.</a:t>
          </a:r>
          <a:endParaRPr lang="es-PE" dirty="0"/>
        </a:p>
      </dgm:t>
    </dgm:pt>
    <dgm:pt modelId="{8A232DB4-78CC-44E4-A8FB-B9543C236198}" type="parTrans" cxnId="{3C3577A6-14B1-4D73-896C-FBD9C26C902A}">
      <dgm:prSet/>
      <dgm:spPr/>
      <dgm:t>
        <a:bodyPr/>
        <a:lstStyle/>
        <a:p>
          <a:endParaRPr lang="es-PE"/>
        </a:p>
      </dgm:t>
    </dgm:pt>
    <dgm:pt modelId="{665FBDE9-31CC-48F2-B9FD-A59C6B418028}" type="sibTrans" cxnId="{3C3577A6-14B1-4D73-896C-FBD9C26C902A}">
      <dgm:prSet/>
      <dgm:spPr/>
      <dgm:t>
        <a:bodyPr/>
        <a:lstStyle/>
        <a:p>
          <a:endParaRPr lang="es-PE"/>
        </a:p>
      </dgm:t>
    </dgm:pt>
    <dgm:pt modelId="{1A7FD18F-B1C8-4C57-B8C0-BE1BC12C4230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  <a:endParaRPr lang="es-PE" dirty="0"/>
        </a:p>
      </dgm:t>
    </dgm:pt>
    <dgm:pt modelId="{2E77CE5D-0CEB-42F2-89EA-3E918872B3DC}" type="parTrans" cxnId="{A416ED6A-9FC1-4E02-BD3D-6AB1401E1EE4}">
      <dgm:prSet/>
      <dgm:spPr/>
      <dgm:t>
        <a:bodyPr/>
        <a:lstStyle/>
        <a:p>
          <a:endParaRPr lang="es-PE"/>
        </a:p>
      </dgm:t>
    </dgm:pt>
    <dgm:pt modelId="{22E7F094-5C7B-4C90-90E4-CCC8A8E5D74E}" type="sibTrans" cxnId="{A416ED6A-9FC1-4E02-BD3D-6AB1401E1EE4}">
      <dgm:prSet/>
      <dgm:spPr/>
      <dgm:t>
        <a:bodyPr/>
        <a:lstStyle/>
        <a:p>
          <a:endParaRPr lang="es-PE"/>
        </a:p>
      </dgm:t>
    </dgm:pt>
    <dgm:pt modelId="{97CFE795-BB60-475F-9184-BEF359E8965E}">
      <dgm:prSet/>
      <dgm:spPr/>
      <dgm:t>
        <a:bodyPr/>
        <a:lstStyle/>
        <a:p>
          <a:r>
            <a:rPr lang="es-PE" dirty="0" smtClean="0"/>
            <a:t>IE2.</a:t>
          </a:r>
        </a:p>
      </dgm:t>
    </dgm:pt>
    <dgm:pt modelId="{5A451D37-7C44-4AF9-A707-190A718D6385}" type="parTrans" cxnId="{307F6201-CEEF-4A03-ABED-68B698B97AD5}">
      <dgm:prSet/>
      <dgm:spPr/>
      <dgm:t>
        <a:bodyPr/>
        <a:lstStyle/>
        <a:p>
          <a:endParaRPr lang="es-PE"/>
        </a:p>
      </dgm:t>
    </dgm:pt>
    <dgm:pt modelId="{A690955F-AD01-48CB-8EDE-75601E58B0BE}" type="sibTrans" cxnId="{307F6201-CEEF-4A03-ABED-68B698B97AD5}">
      <dgm:prSet/>
      <dgm:spPr/>
      <dgm:t>
        <a:bodyPr/>
        <a:lstStyle/>
        <a:p>
          <a:endParaRPr lang="es-PE"/>
        </a:p>
      </dgm:t>
    </dgm:pt>
    <dgm:pt modelId="{9B7BC9E1-E9EF-4131-9946-1E291FC56C82}">
      <dgm:prSet/>
      <dgm:spPr/>
      <dgm:t>
        <a:bodyPr/>
        <a:lstStyle/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F8A0C1EE-D1D1-43D0-8140-5022060487FA}" type="parTrans" cxnId="{E2546DC2-8E8F-4A1D-B4E8-D5C4DE68A288}">
      <dgm:prSet/>
      <dgm:spPr/>
      <dgm:t>
        <a:bodyPr/>
        <a:lstStyle/>
        <a:p>
          <a:endParaRPr lang="es-PE"/>
        </a:p>
      </dgm:t>
    </dgm:pt>
    <dgm:pt modelId="{3DBABC24-2671-4741-B677-A90EFAB5F9AD}" type="sibTrans" cxnId="{E2546DC2-8E8F-4A1D-B4E8-D5C4DE68A288}">
      <dgm:prSet/>
      <dgm:spPr/>
      <dgm:t>
        <a:bodyPr/>
        <a:lstStyle/>
        <a:p>
          <a:endParaRPr lang="es-PE"/>
        </a:p>
      </dgm:t>
    </dgm:pt>
    <dgm:pt modelId="{5C8152BD-0466-43D9-8423-5B261765CB71}">
      <dgm:prSet/>
      <dgm:spPr/>
      <dgm:t>
        <a:bodyPr/>
        <a:lstStyle/>
        <a:p>
          <a:r>
            <a:rPr lang="es-PE" dirty="0" smtClean="0"/>
            <a:t>IE3.</a:t>
          </a:r>
        </a:p>
      </dgm:t>
    </dgm:pt>
    <dgm:pt modelId="{C92FC404-E999-46A4-B200-2EDCFDC4BDE1}" type="parTrans" cxnId="{75D49803-8D5A-4B61-9090-F0ED4FFAC5E1}">
      <dgm:prSet/>
      <dgm:spPr/>
      <dgm:t>
        <a:bodyPr/>
        <a:lstStyle/>
        <a:p>
          <a:endParaRPr lang="es-PE"/>
        </a:p>
      </dgm:t>
    </dgm:pt>
    <dgm:pt modelId="{A9003B49-B305-4E76-BAA9-29197FA6A3DA}" type="sibTrans" cxnId="{75D49803-8D5A-4B61-9090-F0ED4FFAC5E1}">
      <dgm:prSet/>
      <dgm:spPr/>
      <dgm:t>
        <a:bodyPr/>
        <a:lstStyle/>
        <a:p>
          <a:endParaRPr lang="es-PE"/>
        </a:p>
      </dgm:t>
    </dgm:pt>
    <dgm:pt modelId="{3DC25D30-C4B6-4A4E-ACF7-2C1757E8450E}">
      <dgm:prSet/>
      <dgm:spPr/>
      <dgm:t>
        <a:bodyPr/>
        <a:lstStyle/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98B7C13E-7E38-406F-A215-2FF433DB4E0F}" type="parTrans" cxnId="{D4A0799A-B564-4308-93EE-EBA36D3E18CF}">
      <dgm:prSet/>
      <dgm:spPr/>
      <dgm:t>
        <a:bodyPr/>
        <a:lstStyle/>
        <a:p>
          <a:endParaRPr lang="es-PE"/>
        </a:p>
      </dgm:t>
    </dgm:pt>
    <dgm:pt modelId="{E280F030-2130-4661-A497-770C2A1FDF50}" type="sibTrans" cxnId="{D4A0799A-B564-4308-93EE-EBA36D3E18CF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1010C94-2883-4378-BAD9-100D4E5ACE7F}" type="pres">
      <dgm:prSet presAssocID="{EF01B2C3-9973-4A92-83BA-1413B5B39DC9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6E417DA-FBEE-4BF7-A528-ADF85765FA07}" type="pres">
      <dgm:prSet presAssocID="{EF01B2C3-9973-4A92-83BA-1413B5B39DC9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D863590-68E4-4B9F-9A2D-28055C7DBFA9}" type="presOf" srcId="{9B7BC9E1-E9EF-4131-9946-1E291FC56C82}" destId="{79270A26-50A4-4D55-9ADA-50D6D53B25E5}" srcOrd="0" destOrd="2" presId="urn:microsoft.com/office/officeart/2009/3/layout/IncreasingArrowsProcess"/>
    <dgm:cxn modelId="{0DA74486-D4BF-420B-943E-5706F8B9FDA4}" type="presOf" srcId="{3DC25D30-C4B6-4A4E-ACF7-2C1757E8450E}" destId="{86E417DA-FBEE-4BF7-A528-ADF85765FA07}" srcOrd="0" destOrd="2" presId="urn:microsoft.com/office/officeart/2009/3/layout/IncreasingArrowsProcess"/>
    <dgm:cxn modelId="{3C3577A6-14B1-4D73-896C-FBD9C26C902A}" srcId="{D6FA47E8-581E-49CD-8BF2-0C2FC83C6702}" destId="{EF01B2C3-9973-4A92-83BA-1413B5B39DC9}" srcOrd="2" destOrd="0" parTransId="{8A232DB4-78CC-44E4-A8FB-B9543C236198}" sibTransId="{665FBDE9-31CC-48F2-B9FD-A59C6B418028}"/>
    <dgm:cxn modelId="{370413FB-A3CC-4581-86E3-E49431E337FD}" type="presOf" srcId="{9745B43B-A895-4CE2-A82C-01B8A6EC89C0}" destId="{3BD18C96-D45A-4B71-B5B5-B0C6FC55D039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CE04B4B-14FC-4016-BEB8-40F321EDFB43}" type="presOf" srcId="{84A6F5A7-5758-48E8-9B7F-CA0F88B37F8A}" destId="{79270A26-50A4-4D55-9ADA-50D6D53B25E5}" srcOrd="0" destOrd="0" presId="urn:microsoft.com/office/officeart/2009/3/layout/IncreasingArrowsProcess"/>
    <dgm:cxn modelId="{E2546DC2-8E8F-4A1D-B4E8-D5C4DE68A288}" srcId="{9745B43B-A895-4CE2-A82C-01B8A6EC89C0}" destId="{9B7BC9E1-E9EF-4131-9946-1E291FC56C82}" srcOrd="2" destOrd="0" parTransId="{F8A0C1EE-D1D1-43D0-8140-5022060487FA}" sibTransId="{3DBABC24-2671-4741-B677-A90EFAB5F9AD}"/>
    <dgm:cxn modelId="{EACD8A35-23C1-4FA9-A410-DE539E397DC5}" type="presOf" srcId="{D6FA47E8-581E-49CD-8BF2-0C2FC83C6702}" destId="{C9937954-5D73-4A53-B904-8B3994A115AB}" srcOrd="0" destOrd="0" presId="urn:microsoft.com/office/officeart/2009/3/layout/IncreasingArrowsProcess"/>
    <dgm:cxn modelId="{307F6201-CEEF-4A03-ABED-68B698B97AD5}" srcId="{9745B43B-A895-4CE2-A82C-01B8A6EC89C0}" destId="{97CFE795-BB60-475F-9184-BEF359E8965E}" srcOrd="1" destOrd="0" parTransId="{5A451D37-7C44-4AF9-A707-190A718D6385}" sibTransId="{A690955F-AD01-48CB-8EDE-75601E58B0BE}"/>
    <dgm:cxn modelId="{D4A0799A-B564-4308-93EE-EBA36D3E18CF}" srcId="{EF01B2C3-9973-4A92-83BA-1413B5B39DC9}" destId="{3DC25D30-C4B6-4A4E-ACF7-2C1757E8450E}" srcOrd="2" destOrd="0" parTransId="{98B7C13E-7E38-406F-A215-2FF433DB4E0F}" sibTransId="{E280F030-2130-4661-A497-770C2A1FDF50}"/>
    <dgm:cxn modelId="{E4235544-3264-45A3-911E-1CC2F75CB60C}" type="presOf" srcId="{492D23AD-5E20-4818-812A-267B87561718}" destId="{C7BEC4EE-6F56-4CAC-B9E2-C2002D9555A5}" srcOrd="0" destOrd="0" presId="urn:microsoft.com/office/officeart/2009/3/layout/IncreasingArrowsProcess"/>
    <dgm:cxn modelId="{AF3AA131-3607-4136-BADE-047AC33CBC6A}" type="presOf" srcId="{5C8152BD-0466-43D9-8423-5B261765CB71}" destId="{86E417DA-FBEE-4BF7-A528-ADF85765FA07}" srcOrd="0" destOrd="1" presId="urn:microsoft.com/office/officeart/2009/3/layout/IncreasingArrowsProcess"/>
    <dgm:cxn modelId="{6E70DD7A-1E64-4BD4-BA12-A0020F60B098}" type="presOf" srcId="{97CFE795-BB60-475F-9184-BEF359E8965E}" destId="{79270A26-50A4-4D55-9ADA-50D6D53B25E5}" srcOrd="0" destOrd="1" presId="urn:microsoft.com/office/officeart/2009/3/layout/IncreasingArrowsProcess"/>
    <dgm:cxn modelId="{BE9AACCA-C74B-4E9A-9C66-B61433C7BA80}" type="presOf" srcId="{A9B43EF2-383C-470D-B7F3-05BC1073C854}" destId="{8EB723BB-226C-4D8E-9C8F-3BC6EFCC03FB}" srcOrd="0" destOrd="0" presId="urn:microsoft.com/office/officeart/2009/3/layout/IncreasingArrowsProcess"/>
    <dgm:cxn modelId="{453C639A-6FB9-4242-B6A6-0C0E1544D72F}" type="presOf" srcId="{EF01B2C3-9973-4A92-83BA-1413B5B39DC9}" destId="{91010C94-2883-4378-BAD9-100D4E5ACE7F}" srcOrd="0" destOrd="0" presId="urn:microsoft.com/office/officeart/2009/3/layout/IncreasingArrowsProcess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22F7B61B-14E2-43C1-9615-B3ED754DBC3D}" type="presOf" srcId="{1A7FD18F-B1C8-4C57-B8C0-BE1BC12C4230}" destId="{86E417DA-FBEE-4BF7-A528-ADF85765FA07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75D49803-8D5A-4B61-9090-F0ED4FFAC5E1}" srcId="{EF01B2C3-9973-4A92-83BA-1413B5B39DC9}" destId="{5C8152BD-0466-43D9-8423-5B261765CB71}" srcOrd="1" destOrd="0" parTransId="{C92FC404-E999-46A4-B200-2EDCFDC4BDE1}" sibTransId="{A9003B49-B305-4E76-BAA9-29197FA6A3DA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A416ED6A-9FC1-4E02-BD3D-6AB1401E1EE4}" srcId="{EF01B2C3-9973-4A92-83BA-1413B5B39DC9}" destId="{1A7FD18F-B1C8-4C57-B8C0-BE1BC12C4230}" srcOrd="0" destOrd="0" parTransId="{2E77CE5D-0CEB-42F2-89EA-3E918872B3DC}" sibTransId="{22E7F094-5C7B-4C90-90E4-CCC8A8E5D74E}"/>
    <dgm:cxn modelId="{DB7CEE62-25A3-482C-B51F-EDE420461ACE}" type="presParOf" srcId="{C9937954-5D73-4A53-B904-8B3994A115AB}" destId="{8EB723BB-226C-4D8E-9C8F-3BC6EFCC03FB}" srcOrd="0" destOrd="0" presId="urn:microsoft.com/office/officeart/2009/3/layout/IncreasingArrowsProcess"/>
    <dgm:cxn modelId="{6163A2DB-F3AE-42BB-9C2D-92D23318E580}" type="presParOf" srcId="{C9937954-5D73-4A53-B904-8B3994A115AB}" destId="{C7BEC4EE-6F56-4CAC-B9E2-C2002D9555A5}" srcOrd="1" destOrd="0" presId="urn:microsoft.com/office/officeart/2009/3/layout/IncreasingArrowsProcess"/>
    <dgm:cxn modelId="{7FBE244E-E1C8-4D3A-8B88-BE0689ECFB4C}" type="presParOf" srcId="{C9937954-5D73-4A53-B904-8B3994A115AB}" destId="{3BD18C96-D45A-4B71-B5B5-B0C6FC55D039}" srcOrd="2" destOrd="0" presId="urn:microsoft.com/office/officeart/2009/3/layout/IncreasingArrowsProcess"/>
    <dgm:cxn modelId="{61A59595-4C1C-4F5D-B380-99909BEC02CF}" type="presParOf" srcId="{C9937954-5D73-4A53-B904-8B3994A115AB}" destId="{79270A26-50A4-4D55-9ADA-50D6D53B25E5}" srcOrd="3" destOrd="0" presId="urn:microsoft.com/office/officeart/2009/3/layout/IncreasingArrowsProcess"/>
    <dgm:cxn modelId="{03796B7A-3A0B-4A75-8362-952599A49DA1}" type="presParOf" srcId="{C9937954-5D73-4A53-B904-8B3994A115AB}" destId="{91010C94-2883-4378-BAD9-100D4E5ACE7F}" srcOrd="4" destOrd="0" presId="urn:microsoft.com/office/officeart/2009/3/layout/IncreasingArrowsProcess"/>
    <dgm:cxn modelId="{151B91F8-C18B-4059-BF3D-F78CDCD08EAB}" type="presParOf" srcId="{C9937954-5D73-4A53-B904-8B3994A115AB}" destId="{86E417DA-FBEE-4BF7-A528-ADF85765FA07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C64D65FD-D9BB-4779-AAED-7E564708277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9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phldr="1"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088DFBEE-F9A7-4A8C-9F47-F37F6879AE94}">
      <dgm:prSet phldrT="[Texto]" phldr="1"/>
      <dgm:spPr/>
      <dgm:t>
        <a:bodyPr/>
        <a:lstStyle/>
        <a:p>
          <a:endParaRPr lang="es-PE"/>
        </a:p>
      </dgm:t>
    </dgm:pt>
    <dgm:pt modelId="{9C96C993-6591-48EE-AC56-171ABA1F9BFA}" type="parTrans" cxnId="{81D02520-6702-4849-B0C4-FAA59C7E370B}">
      <dgm:prSet/>
      <dgm:spPr/>
      <dgm:t>
        <a:bodyPr/>
        <a:lstStyle/>
        <a:p>
          <a:endParaRPr lang="es-PE"/>
        </a:p>
      </dgm:t>
    </dgm:pt>
    <dgm:pt modelId="{2B1C4683-955B-4E33-9A9B-08C47A504B6D}" type="sibTrans" cxnId="{81D02520-6702-4849-B0C4-FAA59C7E370B}">
      <dgm:prSet/>
      <dgm:spPr/>
      <dgm:t>
        <a:bodyPr/>
        <a:lstStyle/>
        <a:p>
          <a:endParaRPr lang="es-PE"/>
        </a:p>
      </dgm:t>
    </dgm:pt>
    <dgm:pt modelId="{3150833A-7191-4F46-BCCA-D3D2714B2409}">
      <dgm:prSet phldrT="[Texto]" phldr="1"/>
      <dgm:spPr/>
      <dgm:t>
        <a:bodyPr/>
        <a:lstStyle/>
        <a:p>
          <a:endParaRPr lang="es-PE"/>
        </a:p>
      </dgm:t>
    </dgm:pt>
    <dgm:pt modelId="{371AFED2-0BD1-42FD-A39E-188DB2A19C05}" type="parTrans" cxnId="{735BC64B-8CBE-4751-86E7-A84D2C4B19D5}">
      <dgm:prSet/>
      <dgm:spPr/>
      <dgm:t>
        <a:bodyPr/>
        <a:lstStyle/>
        <a:p>
          <a:endParaRPr lang="es-PE"/>
        </a:p>
      </dgm:t>
    </dgm:pt>
    <dgm:pt modelId="{AD9A9676-6D05-452D-992C-AF66192205EB}" type="sibTrans" cxnId="{735BC64B-8CBE-4751-86E7-A84D2C4B19D5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/>
      <dgm:t>
        <a:bodyPr/>
        <a:lstStyle/>
        <a:p>
          <a:r>
            <a:rPr lang="es-PE" sz="3200" b="1" dirty="0" smtClean="0"/>
            <a:t>Fuera de alcance</a:t>
          </a:r>
          <a:endParaRPr lang="es-PE" sz="3200" b="1" dirty="0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phldr="1"/>
      <dgm:spPr/>
      <dgm:t>
        <a:bodyPr/>
        <a:lstStyle/>
        <a:p>
          <a:endParaRPr lang="es-PE" dirty="0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CF3E93ED-86CB-4EBC-A295-338707ACE3A1}">
      <dgm:prSet phldrT="[Texto]" phldr="1"/>
      <dgm:spPr/>
      <dgm:t>
        <a:bodyPr/>
        <a:lstStyle/>
        <a:p>
          <a:endParaRPr lang="es-PE"/>
        </a:p>
      </dgm:t>
    </dgm:pt>
    <dgm:pt modelId="{D570286A-3657-4A2F-8FCD-C013741FD1C6}" type="parTrans" cxnId="{119D7240-F696-49AE-90C1-8AC8AB03C100}">
      <dgm:prSet/>
      <dgm:spPr/>
      <dgm:t>
        <a:bodyPr/>
        <a:lstStyle/>
        <a:p>
          <a:endParaRPr lang="es-PE"/>
        </a:p>
      </dgm:t>
    </dgm:pt>
    <dgm:pt modelId="{3DB712F1-2AC9-4685-AA1F-91F315C0473A}" type="sibTrans" cxnId="{119D7240-F696-49AE-90C1-8AC8AB03C100}">
      <dgm:prSet/>
      <dgm:spPr/>
      <dgm:t>
        <a:bodyPr/>
        <a:lstStyle/>
        <a:p>
          <a:endParaRPr lang="es-PE"/>
        </a:p>
      </dgm:t>
    </dgm:pt>
    <dgm:pt modelId="{AE791F78-20C3-491A-80D0-6DDDA4D122D2}">
      <dgm:prSet phldrT="[Texto]" phldr="1"/>
      <dgm:spPr/>
      <dgm:t>
        <a:bodyPr/>
        <a:lstStyle/>
        <a:p>
          <a:endParaRPr lang="es-PE" dirty="0"/>
        </a:p>
      </dgm:t>
    </dgm:pt>
    <dgm:pt modelId="{6991738E-B48D-47FE-9E9D-DD0045B2B3DC}" type="parTrans" cxnId="{2683A16E-845D-4970-A923-B7E29006BA48}">
      <dgm:prSet/>
      <dgm:spPr/>
      <dgm:t>
        <a:bodyPr/>
        <a:lstStyle/>
        <a:p>
          <a:endParaRPr lang="es-PE"/>
        </a:p>
      </dgm:t>
    </dgm:pt>
    <dgm:pt modelId="{8CC8A194-568D-42A4-BF3C-95B1FD8E7A4D}" type="sibTrans" cxnId="{2683A16E-845D-4970-A923-B7E29006BA48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/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250399-1D33-4EBA-BE31-82143CB39AA6}" type="pres">
      <dgm:prSet presAssocID="{088DFBEE-F9A7-4A8C-9F47-F37F6879AE9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13F1500C-712F-4022-AD82-8D7A1FA0CCAC}" type="pres">
      <dgm:prSet presAssocID="{088DFBEE-F9A7-4A8C-9F47-F37F6879AE94}" presName="ChildAccent" presStyleLbl="solidFgAcc1" presStyleIdx="1" presStyleCnt="6"/>
      <dgm:spPr/>
      <dgm:t>
        <a:bodyPr/>
        <a:lstStyle/>
        <a:p>
          <a:endParaRPr lang="es-PE"/>
        </a:p>
      </dgm:t>
    </dgm:pt>
    <dgm:pt modelId="{44599B10-F904-4E10-A9E0-0BC939B4B78D}" type="pres">
      <dgm:prSet presAssocID="{088DFBEE-F9A7-4A8C-9F47-F37F6879AE94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F43AB1F-3055-46F7-B02F-0F07EE7B23F0}" type="pres">
      <dgm:prSet presAssocID="{3150833A-7191-4F46-BCCA-D3D2714B2409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C7959EF7-080B-4033-A3D8-EA818D213DBB}" type="pres">
      <dgm:prSet presAssocID="{3150833A-7191-4F46-BCCA-D3D2714B2409}" presName="ChildAccent" presStyleLbl="solidFgAcc1" presStyleIdx="2" presStyleCnt="6"/>
      <dgm:spPr/>
      <dgm:t>
        <a:bodyPr/>
        <a:lstStyle/>
        <a:p>
          <a:endParaRPr lang="es-PE"/>
        </a:p>
      </dgm:t>
    </dgm:pt>
    <dgm:pt modelId="{ED72ACEF-29C3-40FF-BBD3-52CEF4B332CC}" type="pres">
      <dgm:prSet presAssocID="{3150833A-7191-4F46-BCCA-D3D2714B2409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/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7425" custLinFactNeighborY="-71458"/>
      <dgm:spPr/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3" presStyleCnt="6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0C1F5FE-AA8F-4957-B930-2286C3906093}" type="pres">
      <dgm:prSet presAssocID="{CF3E93ED-86CB-4EBC-A295-338707ACE3A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7607835D-5FF5-4770-9EA5-A338CDF5560D}" type="pres">
      <dgm:prSet presAssocID="{CF3E93ED-86CB-4EBC-A295-338707ACE3A1}" presName="ChildAccent" presStyleLbl="solidFgAcc1" presStyleIdx="4" presStyleCnt="6"/>
      <dgm:spPr/>
      <dgm:t>
        <a:bodyPr/>
        <a:lstStyle/>
        <a:p>
          <a:endParaRPr lang="es-PE"/>
        </a:p>
      </dgm:t>
    </dgm:pt>
    <dgm:pt modelId="{4DDCD2B8-EE62-4C3F-82D4-8521A35245FD}" type="pres">
      <dgm:prSet presAssocID="{CF3E93ED-86CB-4EBC-A295-338707ACE3A1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15EF204-A6B4-46F5-9978-3E0E1D2113F9}" type="pres">
      <dgm:prSet presAssocID="{AE791F78-20C3-491A-80D0-6DDDA4D122D2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8FAB310-C037-47B9-9E87-79F189411BA3}" type="pres">
      <dgm:prSet presAssocID="{AE791F78-20C3-491A-80D0-6DDDA4D122D2}" presName="ChildAccent" presStyleLbl="solidFgAcc1" presStyleIdx="5" presStyleCnt="6"/>
      <dgm:spPr/>
      <dgm:t>
        <a:bodyPr/>
        <a:lstStyle/>
        <a:p>
          <a:endParaRPr lang="es-PE"/>
        </a:p>
      </dgm:t>
    </dgm:pt>
    <dgm:pt modelId="{74D4F58F-7E0A-46E8-9905-28581F68BBF5}" type="pres">
      <dgm:prSet presAssocID="{AE791F78-20C3-491A-80D0-6DDDA4D122D2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F45DC13-249E-4131-B328-760BBEB536C9}" type="presOf" srcId="{3150833A-7191-4F46-BCCA-D3D2714B2409}" destId="{ED72ACEF-29C3-40FF-BBD3-52CEF4B332CC}" srcOrd="0" destOrd="0" presId="urn:microsoft.com/office/officeart/2008/layout/SquareAccentList"/>
    <dgm:cxn modelId="{63CCECB9-96BA-481E-8829-1C20C9DE3A6E}" type="presOf" srcId="{088DFBEE-F9A7-4A8C-9F47-F37F6879AE94}" destId="{44599B10-F904-4E10-A9E0-0BC939B4B78D}" srcOrd="0" destOrd="0" presId="urn:microsoft.com/office/officeart/2008/layout/SquareAccentList"/>
    <dgm:cxn modelId="{81D02520-6702-4849-B0C4-FAA59C7E370B}" srcId="{821F724A-1E74-4F33-85C0-A9660A1C5922}" destId="{088DFBEE-F9A7-4A8C-9F47-F37F6879AE94}" srcOrd="1" destOrd="0" parTransId="{9C96C993-6591-48EE-AC56-171ABA1F9BFA}" sibTransId="{2B1C4683-955B-4E33-9A9B-08C47A504B6D}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1002F71D-E667-4CD8-9244-47DD7E555343}" type="presOf" srcId="{AE791F78-20C3-491A-80D0-6DDDA4D122D2}" destId="{74D4F58F-7E0A-46E8-9905-28581F68BBF5}" srcOrd="0" destOrd="0" presId="urn:microsoft.com/office/officeart/2008/layout/SquareAccentList"/>
    <dgm:cxn modelId="{6341CEC8-F9F6-46A9-B73E-E9AF8FDF0889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2C0AD4B1-99E3-4E9C-AC0C-A9357161200D}" type="presOf" srcId="{ED5AF5FF-1439-453E-B279-80C8689019C7}" destId="{D8F9E214-F28B-4179-B1CD-FA241914D8E2}" srcOrd="0" destOrd="0" presId="urn:microsoft.com/office/officeart/2008/layout/SquareAccentList"/>
    <dgm:cxn modelId="{09E993DC-0BA5-4134-A9E1-DE94C791EA03}" type="presOf" srcId="{9711D425-AEAF-44B7-8601-EA0A9E0309C4}" destId="{0C2BAE95-2256-467F-A370-2751C4EBF676}" srcOrd="0" destOrd="0" presId="urn:microsoft.com/office/officeart/2008/layout/SquareAccentList"/>
    <dgm:cxn modelId="{B4910D61-7808-46C7-BBCE-698AB7E52BE7}" type="presOf" srcId="{821F724A-1E74-4F33-85C0-A9660A1C5922}" destId="{531E20E0-23D9-4B4F-9352-E5CCF8890C1A}" srcOrd="0" destOrd="0" presId="urn:microsoft.com/office/officeart/2008/layout/SquareAccentList"/>
    <dgm:cxn modelId="{119D7240-F696-49AE-90C1-8AC8AB03C100}" srcId="{3187E4F2-7E1A-4AB4-97A8-C6808496C841}" destId="{CF3E93ED-86CB-4EBC-A295-338707ACE3A1}" srcOrd="1" destOrd="0" parTransId="{D570286A-3657-4A2F-8FCD-C013741FD1C6}" sibTransId="{3DB712F1-2AC9-4685-AA1F-91F315C0473A}"/>
    <dgm:cxn modelId="{04B75310-DE6A-4453-A623-AA7A7B680AC4}" type="presOf" srcId="{3187E4F2-7E1A-4AB4-97A8-C6808496C841}" destId="{C14CA48F-9FDF-4AC4-A5C3-5037A05BFFCB}" srcOrd="0" destOrd="0" presId="urn:microsoft.com/office/officeart/2008/layout/SquareAccentList"/>
    <dgm:cxn modelId="{2683A16E-845D-4970-A923-B7E29006BA48}" srcId="{3187E4F2-7E1A-4AB4-97A8-C6808496C841}" destId="{AE791F78-20C3-491A-80D0-6DDDA4D122D2}" srcOrd="2" destOrd="0" parTransId="{6991738E-B48D-47FE-9E9D-DD0045B2B3DC}" sibTransId="{8CC8A194-568D-42A4-BF3C-95B1FD8E7A4D}"/>
    <dgm:cxn modelId="{735BC64B-8CBE-4751-86E7-A84D2C4B19D5}" srcId="{821F724A-1E74-4F33-85C0-A9660A1C5922}" destId="{3150833A-7191-4F46-BCCA-D3D2714B2409}" srcOrd="2" destOrd="0" parTransId="{371AFED2-0BD1-42FD-A39E-188DB2A19C05}" sibTransId="{AD9A9676-6D05-452D-992C-AF66192205EB}"/>
    <dgm:cxn modelId="{074C4811-346B-4D6A-AAC9-DBEEF461EB9F}" type="presOf" srcId="{CF3E93ED-86CB-4EBC-A295-338707ACE3A1}" destId="{4DDCD2B8-EE62-4C3F-82D4-8521A35245FD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EA67A33C-C6AF-4724-BC5C-7948C9B3CAF5}" type="presParOf" srcId="{D8F9E214-F28B-4179-B1CD-FA241914D8E2}" destId="{3797417F-D0F3-4704-A5E1-1E0D8218EF37}" srcOrd="0" destOrd="0" presId="urn:microsoft.com/office/officeart/2008/layout/SquareAccentList"/>
    <dgm:cxn modelId="{49AF7433-19E2-4850-AA40-4B08B68C2AA7}" type="presParOf" srcId="{3797417F-D0F3-4704-A5E1-1E0D8218EF37}" destId="{70C02842-98CF-41EA-8989-F53AB3E42A32}" srcOrd="0" destOrd="0" presId="urn:microsoft.com/office/officeart/2008/layout/SquareAccentList"/>
    <dgm:cxn modelId="{2C4A0F69-93B6-4C6D-A9B7-81B23BDF4F60}" type="presParOf" srcId="{70C02842-98CF-41EA-8989-F53AB3E42A32}" destId="{0834B4DE-7686-4B9F-B431-44B64EA7608B}" srcOrd="0" destOrd="0" presId="urn:microsoft.com/office/officeart/2008/layout/SquareAccentList"/>
    <dgm:cxn modelId="{4C703C22-DAFC-4A66-A662-1B0458D303E9}" type="presParOf" srcId="{70C02842-98CF-41EA-8989-F53AB3E42A32}" destId="{1453EF2C-6E96-4E1F-89B7-D9FA067BFB33}" srcOrd="1" destOrd="0" presId="urn:microsoft.com/office/officeart/2008/layout/SquareAccentList"/>
    <dgm:cxn modelId="{EBBFD3DF-3E14-4D8A-A105-C5EBA042EED4}" type="presParOf" srcId="{70C02842-98CF-41EA-8989-F53AB3E42A32}" destId="{531E20E0-23D9-4B4F-9352-E5CCF8890C1A}" srcOrd="2" destOrd="0" presId="urn:microsoft.com/office/officeart/2008/layout/SquareAccentList"/>
    <dgm:cxn modelId="{B40B2039-C356-4EC9-A65C-1BD938BF5057}" type="presParOf" srcId="{3797417F-D0F3-4704-A5E1-1E0D8218EF37}" destId="{AE253B95-BC3A-4FBC-A972-D9D1A3D6C7FD}" srcOrd="1" destOrd="0" presId="urn:microsoft.com/office/officeart/2008/layout/SquareAccentList"/>
    <dgm:cxn modelId="{E165CA49-E1BD-4067-9E5E-BA2FA4962448}" type="presParOf" srcId="{AE253B95-BC3A-4FBC-A972-D9D1A3D6C7FD}" destId="{DEA9F790-934A-4B40-AD06-5587F5FE3A1B}" srcOrd="0" destOrd="0" presId="urn:microsoft.com/office/officeart/2008/layout/SquareAccentList"/>
    <dgm:cxn modelId="{CE2E36E5-5D43-472F-A963-19B32269FEA6}" type="presParOf" srcId="{DEA9F790-934A-4B40-AD06-5587F5FE3A1B}" destId="{42875882-0EF3-402F-943B-E3DF592D1DD9}" srcOrd="0" destOrd="0" presId="urn:microsoft.com/office/officeart/2008/layout/SquareAccentList"/>
    <dgm:cxn modelId="{8DB27426-005B-4464-B996-B616C4F25BE3}" type="presParOf" srcId="{DEA9F790-934A-4B40-AD06-5587F5FE3A1B}" destId="{E0B056A9-9BB5-473E-9539-630B3E9CECE5}" srcOrd="1" destOrd="0" presId="urn:microsoft.com/office/officeart/2008/layout/SquareAccentList"/>
    <dgm:cxn modelId="{750D8328-F67A-43FF-8458-8421CA62CFE0}" type="presParOf" srcId="{AE253B95-BC3A-4FBC-A972-D9D1A3D6C7FD}" destId="{B0250399-1D33-4EBA-BE31-82143CB39AA6}" srcOrd="1" destOrd="0" presId="urn:microsoft.com/office/officeart/2008/layout/SquareAccentList"/>
    <dgm:cxn modelId="{9BA20F81-BD10-4D54-B320-ACC9E14587E8}" type="presParOf" srcId="{B0250399-1D33-4EBA-BE31-82143CB39AA6}" destId="{13F1500C-712F-4022-AD82-8D7A1FA0CCAC}" srcOrd="0" destOrd="0" presId="urn:microsoft.com/office/officeart/2008/layout/SquareAccentList"/>
    <dgm:cxn modelId="{5B3262EB-F5B2-47EB-ACD7-BDB6E6627BF1}" type="presParOf" srcId="{B0250399-1D33-4EBA-BE31-82143CB39AA6}" destId="{44599B10-F904-4E10-A9E0-0BC939B4B78D}" srcOrd="1" destOrd="0" presId="urn:microsoft.com/office/officeart/2008/layout/SquareAccentList"/>
    <dgm:cxn modelId="{B0392820-8D66-4867-945A-8A4E2C469AFC}" type="presParOf" srcId="{AE253B95-BC3A-4FBC-A972-D9D1A3D6C7FD}" destId="{FF43AB1F-3055-46F7-B02F-0F07EE7B23F0}" srcOrd="2" destOrd="0" presId="urn:microsoft.com/office/officeart/2008/layout/SquareAccentList"/>
    <dgm:cxn modelId="{E2AE6B98-4C2A-47EA-9CD0-488DD567539C}" type="presParOf" srcId="{FF43AB1F-3055-46F7-B02F-0F07EE7B23F0}" destId="{C7959EF7-080B-4033-A3D8-EA818D213DBB}" srcOrd="0" destOrd="0" presId="urn:microsoft.com/office/officeart/2008/layout/SquareAccentList"/>
    <dgm:cxn modelId="{51E9C0B7-3D5F-4009-8541-8E2C4730A02C}" type="presParOf" srcId="{FF43AB1F-3055-46F7-B02F-0F07EE7B23F0}" destId="{ED72ACEF-29C3-40FF-BBD3-52CEF4B332CC}" srcOrd="1" destOrd="0" presId="urn:microsoft.com/office/officeart/2008/layout/SquareAccentList"/>
    <dgm:cxn modelId="{06137DF9-5DF0-4B4F-8B70-08BBCAC5148D}" type="presParOf" srcId="{D8F9E214-F28B-4179-B1CD-FA241914D8E2}" destId="{1120A197-5F4E-4D95-9C56-54964C4C9AD8}" srcOrd="1" destOrd="0" presId="urn:microsoft.com/office/officeart/2008/layout/SquareAccentList"/>
    <dgm:cxn modelId="{7D4B958F-60DD-4984-A9E0-79E10F9A50A6}" type="presParOf" srcId="{1120A197-5F4E-4D95-9C56-54964C4C9AD8}" destId="{299C7F34-37EF-4265-A447-96304FC95CEC}" srcOrd="0" destOrd="0" presId="urn:microsoft.com/office/officeart/2008/layout/SquareAccentList"/>
    <dgm:cxn modelId="{B61CD380-7100-428E-9DA8-3B2B194431FE}" type="presParOf" srcId="{299C7F34-37EF-4265-A447-96304FC95CEC}" destId="{8D122107-EFFF-47CF-8D3B-8C1C3A74440C}" srcOrd="0" destOrd="0" presId="urn:microsoft.com/office/officeart/2008/layout/SquareAccentList"/>
    <dgm:cxn modelId="{6EF70557-ED10-489E-850D-A5D41F9D2BEC}" type="presParOf" srcId="{299C7F34-37EF-4265-A447-96304FC95CEC}" destId="{22A97D69-284B-4ECF-934E-B26D426CBA54}" srcOrd="1" destOrd="0" presId="urn:microsoft.com/office/officeart/2008/layout/SquareAccentList"/>
    <dgm:cxn modelId="{B57FDB12-79B6-4DD8-9DFB-D45A6B721722}" type="presParOf" srcId="{299C7F34-37EF-4265-A447-96304FC95CEC}" destId="{C14CA48F-9FDF-4AC4-A5C3-5037A05BFFCB}" srcOrd="2" destOrd="0" presId="urn:microsoft.com/office/officeart/2008/layout/SquareAccentList"/>
    <dgm:cxn modelId="{95D5E45C-E77F-44DC-98C7-515C9CB8BDD2}" type="presParOf" srcId="{1120A197-5F4E-4D95-9C56-54964C4C9AD8}" destId="{65B8F12B-F272-4358-991A-670B80D72CA5}" srcOrd="1" destOrd="0" presId="urn:microsoft.com/office/officeart/2008/layout/SquareAccentList"/>
    <dgm:cxn modelId="{C9C7BD6C-5799-490C-BBDC-C25292F020F2}" type="presParOf" srcId="{65B8F12B-F272-4358-991A-670B80D72CA5}" destId="{23CA0DB2-AE2F-4339-810A-3E163D0C4BE9}" srcOrd="0" destOrd="0" presId="urn:microsoft.com/office/officeart/2008/layout/SquareAccentList"/>
    <dgm:cxn modelId="{666057A8-5FE3-456A-8109-2F4A9B14F09F}" type="presParOf" srcId="{23CA0DB2-AE2F-4339-810A-3E163D0C4BE9}" destId="{257C6FB8-8BD9-4FF3-93BA-4BAF002E74F1}" srcOrd="0" destOrd="0" presId="urn:microsoft.com/office/officeart/2008/layout/SquareAccentList"/>
    <dgm:cxn modelId="{ACD4681D-B36D-4611-A48D-3FA6122AFB29}" type="presParOf" srcId="{23CA0DB2-AE2F-4339-810A-3E163D0C4BE9}" destId="{0C2BAE95-2256-467F-A370-2751C4EBF676}" srcOrd="1" destOrd="0" presId="urn:microsoft.com/office/officeart/2008/layout/SquareAccentList"/>
    <dgm:cxn modelId="{BCC32104-4DED-404F-A6CB-0736D742B2FE}" type="presParOf" srcId="{65B8F12B-F272-4358-991A-670B80D72CA5}" destId="{80C1F5FE-AA8F-4957-B930-2286C3906093}" srcOrd="1" destOrd="0" presId="urn:microsoft.com/office/officeart/2008/layout/SquareAccentList"/>
    <dgm:cxn modelId="{0D332BB1-342E-4831-AB6D-06F6CA97ED37}" type="presParOf" srcId="{80C1F5FE-AA8F-4957-B930-2286C3906093}" destId="{7607835D-5FF5-4770-9EA5-A338CDF5560D}" srcOrd="0" destOrd="0" presId="urn:microsoft.com/office/officeart/2008/layout/SquareAccentList"/>
    <dgm:cxn modelId="{2FF27F0E-9954-42BD-A0E0-3897F9DE78EF}" type="presParOf" srcId="{80C1F5FE-AA8F-4957-B930-2286C3906093}" destId="{4DDCD2B8-EE62-4C3F-82D4-8521A35245FD}" srcOrd="1" destOrd="0" presId="urn:microsoft.com/office/officeart/2008/layout/SquareAccentList"/>
    <dgm:cxn modelId="{00670984-8EDB-4D0F-85AE-04ED3F949873}" type="presParOf" srcId="{65B8F12B-F272-4358-991A-670B80D72CA5}" destId="{715EF204-A6B4-46F5-9978-3E0E1D2113F9}" srcOrd="2" destOrd="0" presId="urn:microsoft.com/office/officeart/2008/layout/SquareAccentList"/>
    <dgm:cxn modelId="{B44CC9D3-A9BB-4653-990F-2068EA429ACE}" type="presParOf" srcId="{715EF204-A6B4-46F5-9978-3E0E1D2113F9}" destId="{D8FAB310-C037-47B9-9E87-79F189411BA3}" srcOrd="0" destOrd="0" presId="urn:microsoft.com/office/officeart/2008/layout/SquareAccentList"/>
    <dgm:cxn modelId="{CC680C6A-FF52-4FD1-A3E5-8E74498D1816}" type="presParOf" srcId="{715EF204-A6B4-46F5-9978-3E0E1D2113F9}" destId="{74D4F58F-7E0A-46E8-9905-28581F68BBF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dirty="0" smtClean="0"/>
            <a:t>Metodología</a:t>
          </a:r>
          <a:endParaRPr lang="es-PE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/>
      <dgm:spPr/>
      <dgm:t>
        <a:bodyPr/>
        <a:lstStyle/>
        <a:p>
          <a:r>
            <a:rPr lang="es-PE" dirty="0" smtClean="0"/>
            <a:t>&lt;&lt;PORQUE USAR LA EMTODOLOGÍA…</a:t>
          </a:r>
        </a:p>
        <a:p>
          <a:r>
            <a:rPr lang="es-PE" dirty="0" smtClean="0"/>
            <a:t>PARA QUE …..</a:t>
          </a:r>
        </a:p>
        <a:p>
          <a:r>
            <a:rPr lang="es-PE" dirty="0" smtClean="0"/>
            <a:t>VENTAJAS…..&gt;&gt;</a:t>
          </a:r>
        </a:p>
        <a:p>
          <a:endParaRPr lang="es-PE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dirty="0" smtClean="0"/>
            <a:t>Recursos</a:t>
          </a:r>
          <a:endParaRPr lang="es-PE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/>
      <dgm:spPr/>
      <dgm:t>
        <a:bodyPr/>
        <a:lstStyle/>
        <a:p>
          <a:r>
            <a:rPr lang="es-PE" dirty="0" smtClean="0"/>
            <a:t>&lt;&lt;QA……</a:t>
          </a:r>
        </a:p>
        <a:p>
          <a:r>
            <a:rPr lang="es-PE" dirty="0" smtClean="0"/>
            <a:t>SW….&gt;&gt;</a:t>
          </a:r>
          <a:endParaRPr lang="es-PE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dirty="0" smtClean="0"/>
            <a:t>Asesoría &amp; cliente</a:t>
          </a:r>
          <a:endParaRPr lang="es-PE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/>
      <dgm:spPr/>
      <dgm:t>
        <a:bodyPr/>
        <a:lstStyle/>
        <a:p>
          <a:r>
            <a:rPr lang="es-PE" dirty="0" smtClean="0"/>
            <a:t>&lt;&lt;HORARIOS DE ASESORIA…</a:t>
          </a:r>
        </a:p>
        <a:p>
          <a:r>
            <a:rPr lang="es-PE" dirty="0" smtClean="0"/>
            <a:t>NOMBRE DE ASESORA…</a:t>
          </a:r>
        </a:p>
        <a:p>
          <a:endParaRPr lang="es-PE" dirty="0" smtClean="0"/>
        </a:p>
        <a:p>
          <a:r>
            <a:rPr lang="es-PE" dirty="0" smtClean="0"/>
            <a:t>HORARIO DE VISITA CON CLIENTE….</a:t>
          </a:r>
        </a:p>
        <a:p>
          <a:r>
            <a:rPr lang="es-PE" dirty="0" smtClean="0"/>
            <a:t>NOMBRE DE CLIENTE….&gt;&gt;</a:t>
          </a:r>
          <a:endParaRPr lang="es-PE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1468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477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1E794F-77C6-475F-BCE5-D394F5D08010}" type="presOf" srcId="{26FCEDE2-0004-4027-930C-A05ED70CC554}" destId="{F3320FA9-300A-45D0-9797-062242102421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898A651D-D29D-4720-8134-2FC5FBC13214}" type="presOf" srcId="{6B6F1205-1526-4C72-A272-4EBB5396E604}" destId="{581C4E21-6E6C-4120-AC9C-B454FD7BE43F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300497D5-4D86-4A4E-BC09-E13F49A43641}" type="presOf" srcId="{8835606D-FE0E-4800-8499-11B0D04719C7}" destId="{60B88437-3A3B-40EF-9291-042238AE112B}" srcOrd="0" destOrd="0" presId="urn:microsoft.com/office/officeart/2008/layout/IncreasingCircleProcess"/>
    <dgm:cxn modelId="{B9F97EED-873A-4D23-B4BC-C45BAF0DFC37}" type="presOf" srcId="{89D4D43C-D14E-4F35-84F8-D6168A7B3AF2}" destId="{25787ECF-5BDD-4F6B-A818-72E463CFB5B9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BCBAD538-A180-4BE3-B31D-DA9BB8AFF922}" type="presOf" srcId="{B5E3A2A9-BBAF-4C65-87FD-C88045536348}" destId="{D3F4533E-C5A8-42D3-ACB3-6E1527741B3F}" srcOrd="0" destOrd="0" presId="urn:microsoft.com/office/officeart/2008/layout/IncreasingCircleProcess"/>
    <dgm:cxn modelId="{9B6A9EAF-7893-41C8-9FA3-01CDBEF5386E}" type="presOf" srcId="{D4E55C20-E44E-42F2-AC9D-021337554402}" destId="{AE35DFFB-3A29-4DF9-9052-5E32E659001B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29014218-66AE-41E4-B948-F68F586E8E92}" type="presOf" srcId="{7AAB589A-5D7E-4A72-A712-5917EDE1291B}" destId="{B5C69431-41B5-4FDE-A7F4-B3B7FDE4297E}" srcOrd="0" destOrd="0" presId="urn:microsoft.com/office/officeart/2008/layout/IncreasingCircleProcess"/>
    <dgm:cxn modelId="{5FB70CBE-4E9B-45F8-9CFC-DC8BF6F24B93}" type="presParOf" srcId="{60B88437-3A3B-40EF-9291-042238AE112B}" destId="{0096D4FB-8773-4FDC-89C8-B697ADEAB744}" srcOrd="0" destOrd="0" presId="urn:microsoft.com/office/officeart/2008/layout/IncreasingCircleProcess"/>
    <dgm:cxn modelId="{8706DDF2-BAD1-4193-B4A4-AD48671CE812}" type="presParOf" srcId="{0096D4FB-8773-4FDC-89C8-B697ADEAB744}" destId="{8C7819C7-E4FA-4255-A9ED-0D172A6AD77C}" srcOrd="0" destOrd="0" presId="urn:microsoft.com/office/officeart/2008/layout/IncreasingCircleProcess"/>
    <dgm:cxn modelId="{AF8E1156-94EA-4236-82A4-7328B44ADD30}" type="presParOf" srcId="{0096D4FB-8773-4FDC-89C8-B697ADEAB744}" destId="{01F985E6-F3A3-46A6-A5D5-E4614A0914CC}" srcOrd="1" destOrd="0" presId="urn:microsoft.com/office/officeart/2008/layout/IncreasingCircleProcess"/>
    <dgm:cxn modelId="{0BBF0FF1-C6CF-40B8-AE7B-3E97BE9866B9}" type="presParOf" srcId="{0096D4FB-8773-4FDC-89C8-B697ADEAB744}" destId="{F3320FA9-300A-45D0-9797-062242102421}" srcOrd="2" destOrd="0" presId="urn:microsoft.com/office/officeart/2008/layout/IncreasingCircleProcess"/>
    <dgm:cxn modelId="{F0EC9F42-3A46-48A0-AA69-4787F451A688}" type="presParOf" srcId="{0096D4FB-8773-4FDC-89C8-B697ADEAB744}" destId="{25787ECF-5BDD-4F6B-A818-72E463CFB5B9}" srcOrd="3" destOrd="0" presId="urn:microsoft.com/office/officeart/2008/layout/IncreasingCircleProcess"/>
    <dgm:cxn modelId="{1D41959B-7572-4A8C-82F9-2C2689B7AD92}" type="presParOf" srcId="{60B88437-3A3B-40EF-9291-042238AE112B}" destId="{9CC02A8C-6FF4-4EF9-BB94-7F129C7E4B38}" srcOrd="1" destOrd="0" presId="urn:microsoft.com/office/officeart/2008/layout/IncreasingCircleProcess"/>
    <dgm:cxn modelId="{94F70FAC-A226-4F32-AAC7-C37226715AF8}" type="presParOf" srcId="{60B88437-3A3B-40EF-9291-042238AE112B}" destId="{8A920BF5-BFD0-4C88-AA07-ECCF84D29A78}" srcOrd="2" destOrd="0" presId="urn:microsoft.com/office/officeart/2008/layout/IncreasingCircleProcess"/>
    <dgm:cxn modelId="{837413B0-4C62-4D3E-8FAA-A19DB11B542F}" type="presParOf" srcId="{8A920BF5-BFD0-4C88-AA07-ECCF84D29A78}" destId="{B256F04E-7B98-4DBF-A3A8-E9D39DB7F9A6}" srcOrd="0" destOrd="0" presId="urn:microsoft.com/office/officeart/2008/layout/IncreasingCircleProcess"/>
    <dgm:cxn modelId="{A1FA226D-F02B-429B-9E00-47690F0DCF81}" type="presParOf" srcId="{8A920BF5-BFD0-4C88-AA07-ECCF84D29A78}" destId="{EEAC5B85-CBE9-4016-85A1-E146F429213A}" srcOrd="1" destOrd="0" presId="urn:microsoft.com/office/officeart/2008/layout/IncreasingCircleProcess"/>
    <dgm:cxn modelId="{0DA6B882-14A9-44FD-83DC-1476D4B10BB7}" type="presParOf" srcId="{8A920BF5-BFD0-4C88-AA07-ECCF84D29A78}" destId="{581C4E21-6E6C-4120-AC9C-B454FD7BE43F}" srcOrd="2" destOrd="0" presId="urn:microsoft.com/office/officeart/2008/layout/IncreasingCircleProcess"/>
    <dgm:cxn modelId="{FD4AEDF0-4CDE-4C91-9EE3-6347EB299784}" type="presParOf" srcId="{8A920BF5-BFD0-4C88-AA07-ECCF84D29A78}" destId="{D3F4533E-C5A8-42D3-ACB3-6E1527741B3F}" srcOrd="3" destOrd="0" presId="urn:microsoft.com/office/officeart/2008/layout/IncreasingCircleProcess"/>
    <dgm:cxn modelId="{F365F443-8231-45B9-99E2-9272EA108072}" type="presParOf" srcId="{60B88437-3A3B-40EF-9291-042238AE112B}" destId="{3D484914-19C9-460C-9963-59F54A160AB1}" srcOrd="3" destOrd="0" presId="urn:microsoft.com/office/officeart/2008/layout/IncreasingCircleProcess"/>
    <dgm:cxn modelId="{318ABA7D-83AE-4502-B358-E8C1C3791C1E}" type="presParOf" srcId="{60B88437-3A3B-40EF-9291-042238AE112B}" destId="{E438B7B4-9957-4093-86CF-A0270345A779}" srcOrd="4" destOrd="0" presId="urn:microsoft.com/office/officeart/2008/layout/IncreasingCircleProcess"/>
    <dgm:cxn modelId="{A87EE178-966C-4D5D-A066-9E361D06C096}" type="presParOf" srcId="{E438B7B4-9957-4093-86CF-A0270345A779}" destId="{42AD0B5E-A116-4D25-86FF-D47E48D52814}" srcOrd="0" destOrd="0" presId="urn:microsoft.com/office/officeart/2008/layout/IncreasingCircleProcess"/>
    <dgm:cxn modelId="{9352C6C4-4A62-42B5-8E25-0A7DF9CA3456}" type="presParOf" srcId="{E438B7B4-9957-4093-86CF-A0270345A779}" destId="{FC07B4F8-BF2F-4EF4-9100-CE772F41564D}" srcOrd="1" destOrd="0" presId="urn:microsoft.com/office/officeart/2008/layout/IncreasingCircleProcess"/>
    <dgm:cxn modelId="{DCC02264-780C-41DD-A3DB-0CA5A78959C8}" type="presParOf" srcId="{E438B7B4-9957-4093-86CF-A0270345A779}" destId="{AE35DFFB-3A29-4DF9-9052-5E32E659001B}" srcOrd="2" destOrd="0" presId="urn:microsoft.com/office/officeart/2008/layout/IncreasingCircleProcess"/>
    <dgm:cxn modelId="{D0C0DCD4-598C-4225-B762-68903CD06E6B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dirty="0" smtClean="0"/>
            <a:t>Alto impacto</a:t>
          </a:r>
          <a:endParaRPr lang="es-PE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dirty="0" smtClean="0"/>
            <a:t>Menor Impacto</a:t>
          </a:r>
          <a:endParaRPr lang="es-PE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932163C1-DC73-4C4C-A6BC-4C7FF95C3516}">
      <dgm:prSet phldrT="[Texto]"/>
      <dgm:spPr/>
      <dgm:t>
        <a:bodyPr/>
        <a:lstStyle/>
        <a:p>
          <a:r>
            <a:rPr lang="es-PE" dirty="0" smtClean="0"/>
            <a:t>Riesgo 5</a:t>
          </a:r>
          <a:endParaRPr lang="es-PE" dirty="0"/>
        </a:p>
      </dgm:t>
    </dgm:pt>
    <dgm:pt modelId="{609DB289-07AB-4234-A796-84C7E34BCFF2}" type="parTrans" cxnId="{59CC3A5D-B5DF-4EDD-BB34-C60560E1902D}">
      <dgm:prSet/>
      <dgm:spPr/>
      <dgm:t>
        <a:bodyPr/>
        <a:lstStyle/>
        <a:p>
          <a:endParaRPr lang="es-PE"/>
        </a:p>
      </dgm:t>
    </dgm:pt>
    <dgm:pt modelId="{459665FF-A12D-4FDC-B832-4A2A5DBCFEC8}" type="sibTrans" cxnId="{59CC3A5D-B5DF-4EDD-BB34-C60560E1902D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0AAF664-428D-4A64-85A7-96584D855189}" type="pres">
      <dgm:prSet presAssocID="{43DC9804-7125-476E-87CB-12721749F14A}" presName="balance_2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968C02E-11C2-47C8-9E15-BBA1E2BEEA65}" type="pres">
      <dgm:prSet presAssocID="{43DC9804-7125-476E-87CB-12721749F14A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D639149-BAEA-459F-84A3-0A338C77F994}" type="pres">
      <dgm:prSet presAssocID="{43DC9804-7125-476E-87CB-12721749F14A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007D87F-0D95-4444-94B7-B1446031D972}" type="pres">
      <dgm:prSet presAssocID="{43DC9804-7125-476E-87CB-12721749F14A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EFE9BCC-D252-4D6A-BEA6-BE003E639D64}" type="pres">
      <dgm:prSet presAssocID="{43DC9804-7125-476E-87CB-12721749F14A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76A4CE-B5CC-4D7D-BC5E-A24A0D76D82A}" type="pres">
      <dgm:prSet presAssocID="{43DC9804-7125-476E-87CB-12721749F14A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C8776DF-2151-4CB7-AA3B-47194047B6E0}" type="presOf" srcId="{932163C1-DC73-4C4C-A6BC-4C7FF95C3516}" destId="{C968C02E-11C2-47C8-9E15-BBA1E2BEEA65}" srcOrd="0" destOrd="0" presId="urn:microsoft.com/office/officeart/2005/8/layout/balance1"/>
    <dgm:cxn modelId="{44613055-BD5A-4FF9-B576-7FE71D6CDC1F}" type="presOf" srcId="{673D80D4-8A28-4083-898C-C686BBB874B8}" destId="{B98E11A1-AF44-4B66-A9D5-7922CAECB9F6}" srcOrd="0" destOrd="0" presId="urn:microsoft.com/office/officeart/2005/8/layout/balance1"/>
    <dgm:cxn modelId="{FE68D84D-25A5-4B5B-BCCA-71FA0A9C6CC1}" type="presOf" srcId="{816B5929-F84C-4E59-B94E-58D9C18AA6A9}" destId="{D158DAC9-1D5B-4373-83D7-B822BD23D2F2}" srcOrd="0" destOrd="0" presId="urn:microsoft.com/office/officeart/2005/8/layout/balance1"/>
    <dgm:cxn modelId="{FF9F7715-18E6-4EB4-A029-CCC37B9460C6}" type="presOf" srcId="{2291D135-843F-416C-8D51-235FA8BCC6D3}" destId="{6D639149-BAEA-459F-84A3-0A338C77F994}" srcOrd="0" destOrd="0" presId="urn:microsoft.com/office/officeart/2005/8/layout/balance1"/>
    <dgm:cxn modelId="{86036117-82A1-4A33-ABA2-D937BD627E3D}" type="presOf" srcId="{C6820024-8E76-4151-B0C6-153A64009DB9}" destId="{7EFE9BCC-D252-4D6A-BEA6-BE003E639D64}" srcOrd="0" destOrd="0" presId="urn:microsoft.com/office/officeart/2005/8/layout/balance1"/>
    <dgm:cxn modelId="{4D59337A-F6D4-4057-B0B9-BAB59A19F9D0}" type="presOf" srcId="{E6E30450-F892-415E-B8B9-643F7C716EFF}" destId="{0007D87F-0D95-4444-94B7-B1446031D972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FABC738-6CB2-4E04-832B-2F4771757CA3}" type="presOf" srcId="{43DC9804-7125-476E-87CB-12721749F14A}" destId="{35966EAC-4C92-428C-B7DC-B17B0C986330}" srcOrd="0" destOrd="0" presId="urn:microsoft.com/office/officeart/2005/8/layout/balance1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2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59CC3A5D-B5DF-4EDD-BB34-C60560E1902D}" srcId="{816B5929-F84C-4E59-B94E-58D9C18AA6A9}" destId="{932163C1-DC73-4C4C-A6BC-4C7FF95C3516}" srcOrd="0" destOrd="0" parTransId="{609DB289-07AB-4234-A796-84C7E34BCFF2}" sibTransId="{459665FF-A12D-4FDC-B832-4A2A5DBCFEC8}"/>
    <dgm:cxn modelId="{9BF8A7EB-6296-429A-97A1-CCC451B30A06}" type="presOf" srcId="{81C889F5-1616-429B-9F17-0152016F30AE}" destId="{6076A4CE-B5CC-4D7D-BC5E-A24A0D76D82A}" srcOrd="0" destOrd="0" presId="urn:microsoft.com/office/officeart/2005/8/layout/balance1"/>
    <dgm:cxn modelId="{7448F8BB-E402-4383-B147-96A139C7351C}" srcId="{816B5929-F84C-4E59-B94E-58D9C18AA6A9}" destId="{2291D135-843F-416C-8D51-235FA8BCC6D3}" srcOrd="1" destOrd="0" parTransId="{0EDC6649-6327-4D13-BB9E-11298FDBF096}" sibTransId="{2B789490-0BEE-4476-A4B9-35C248C227A2}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74B58699-CF08-44BD-BF08-F7A4310FE47E}" type="presParOf" srcId="{35966EAC-4C92-428C-B7DC-B17B0C986330}" destId="{755CD524-E18C-4247-A94C-39E4ABD022E7}" srcOrd="0" destOrd="0" presId="urn:microsoft.com/office/officeart/2005/8/layout/balance1"/>
    <dgm:cxn modelId="{DBC855DB-7890-4490-AD94-0DC400FAD2F7}" type="presParOf" srcId="{35966EAC-4C92-428C-B7DC-B17B0C986330}" destId="{EE2AFD03-D6CD-4D0E-998B-8B290794BB8A}" srcOrd="1" destOrd="0" presId="urn:microsoft.com/office/officeart/2005/8/layout/balance1"/>
    <dgm:cxn modelId="{4C15AFBC-1D61-43A5-82C2-D8BA8C2FBFE0}" type="presParOf" srcId="{EE2AFD03-D6CD-4D0E-998B-8B290794BB8A}" destId="{B98E11A1-AF44-4B66-A9D5-7922CAECB9F6}" srcOrd="0" destOrd="0" presId="urn:microsoft.com/office/officeart/2005/8/layout/balance1"/>
    <dgm:cxn modelId="{3FA7DDC5-4667-4B09-98E6-B5F356EF42EF}" type="presParOf" srcId="{EE2AFD03-D6CD-4D0E-998B-8B290794BB8A}" destId="{D158DAC9-1D5B-4373-83D7-B822BD23D2F2}" srcOrd="1" destOrd="0" presId="urn:microsoft.com/office/officeart/2005/8/layout/balance1"/>
    <dgm:cxn modelId="{64F2A32F-A830-4DAE-8D44-0B1F74376AAB}" type="presParOf" srcId="{35966EAC-4C92-428C-B7DC-B17B0C986330}" destId="{5E0E2583-E72D-4675-82DB-B51D6CA2A2A2}" srcOrd="2" destOrd="0" presId="urn:microsoft.com/office/officeart/2005/8/layout/balance1"/>
    <dgm:cxn modelId="{063BC8A1-9B58-41AD-AC69-E1E5E9226952}" type="presParOf" srcId="{5E0E2583-E72D-4675-82DB-B51D6CA2A2A2}" destId="{76D0AB9F-7EFF-4850-8F5C-C4AF1630E07E}" srcOrd="0" destOrd="0" presId="urn:microsoft.com/office/officeart/2005/8/layout/balance1"/>
    <dgm:cxn modelId="{D5505AA9-1096-40DD-A8B5-D994613909C1}" type="presParOf" srcId="{5E0E2583-E72D-4675-82DB-B51D6CA2A2A2}" destId="{09BE59EE-20F1-4082-A4C3-CFB57CF68620}" srcOrd="1" destOrd="0" presId="urn:microsoft.com/office/officeart/2005/8/layout/balance1"/>
    <dgm:cxn modelId="{065300D9-FAB8-4A29-BA13-F25DA98F3460}" type="presParOf" srcId="{5E0E2583-E72D-4675-82DB-B51D6CA2A2A2}" destId="{60AAF664-428D-4A64-85A7-96584D855189}" srcOrd="2" destOrd="0" presId="urn:microsoft.com/office/officeart/2005/8/layout/balance1"/>
    <dgm:cxn modelId="{9A1E5719-FBC4-4A1C-B17B-B4E2BFFE161C}" type="presParOf" srcId="{5E0E2583-E72D-4675-82DB-B51D6CA2A2A2}" destId="{C968C02E-11C2-47C8-9E15-BBA1E2BEEA65}" srcOrd="3" destOrd="0" presId="urn:microsoft.com/office/officeart/2005/8/layout/balance1"/>
    <dgm:cxn modelId="{94DF9C5E-6BCB-4E7B-9EC7-2C4E36DF2B24}" type="presParOf" srcId="{5E0E2583-E72D-4675-82DB-B51D6CA2A2A2}" destId="{6D639149-BAEA-459F-84A3-0A338C77F994}" srcOrd="4" destOrd="0" presId="urn:microsoft.com/office/officeart/2005/8/layout/balance1"/>
    <dgm:cxn modelId="{917D1FAB-2BA8-4513-95BD-C0AD32AAFF7F}" type="presParOf" srcId="{5E0E2583-E72D-4675-82DB-B51D6CA2A2A2}" destId="{0007D87F-0D95-4444-94B7-B1446031D972}" srcOrd="5" destOrd="0" presId="urn:microsoft.com/office/officeart/2005/8/layout/balance1"/>
    <dgm:cxn modelId="{7BB14B7D-4AD9-4375-B690-076E9CD28498}" type="presParOf" srcId="{5E0E2583-E72D-4675-82DB-B51D6CA2A2A2}" destId="{7EFE9BCC-D252-4D6A-BEA6-BE003E639D64}" srcOrd="6" destOrd="0" presId="urn:microsoft.com/office/officeart/2005/8/layout/balance1"/>
    <dgm:cxn modelId="{5C38EDCB-AF25-47F6-AA04-2225B416AB03}" type="presParOf" srcId="{5E0E2583-E72D-4675-82DB-B51D6CA2A2A2}" destId="{6076A4CE-B5CC-4D7D-BC5E-A24A0D76D82A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1</a:t>
          </a:r>
          <a:endParaRPr lang="es-PE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2</a:t>
          </a:r>
          <a:endParaRPr lang="es-PE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3287AC11-EF31-45D8-9D7E-4AF356319F7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3</a:t>
          </a:r>
          <a:endParaRPr lang="es-PE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5BBFAB4-D01C-4E96-B141-C02D9D54D93B}" type="presOf" srcId="{8DD0647D-4D0F-4902-9F01-5E5D9F891374}" destId="{2CA60F9B-8AAF-4DC9-B371-F6896AEC6247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1C81C8F7-E214-4D33-B986-16B8B0E4B83D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CF42DE97-57C8-4A72-881B-C9C785B0DE34}" type="presOf" srcId="{1E69C752-FFB3-443C-87E0-F9B0295401B1}" destId="{F6DB34E1-6FA1-40B8-9E7F-F7FE7A8E2231}" srcOrd="0" destOrd="0" presId="urn:microsoft.com/office/officeart/2005/8/layout/chevron1"/>
    <dgm:cxn modelId="{DADB946D-DC35-44A6-9B0D-AB6E63C68451}" type="presOf" srcId="{3287AC11-EF31-45D8-9D7E-4AF356319F77}" destId="{6B4C83E2-C549-4B59-B893-CCC90611DF8C}" srcOrd="0" destOrd="0" presId="urn:microsoft.com/office/officeart/2005/8/layout/chevron1"/>
    <dgm:cxn modelId="{6490E70A-D474-4443-9C51-917E43E0E1B4}" type="presParOf" srcId="{F6DB34E1-6FA1-40B8-9E7F-F7FE7A8E2231}" destId="{8E75D1AB-AB9E-4437-9E6B-0F8E0BF693E1}" srcOrd="0" destOrd="0" presId="urn:microsoft.com/office/officeart/2005/8/layout/chevron1"/>
    <dgm:cxn modelId="{750A89A6-D4FE-4067-9EA2-4B350C4AEA94}" type="presParOf" srcId="{F6DB34E1-6FA1-40B8-9E7F-F7FE7A8E2231}" destId="{16EE4375-E80B-40E3-9FA4-CCB560C66959}" srcOrd="1" destOrd="0" presId="urn:microsoft.com/office/officeart/2005/8/layout/chevron1"/>
    <dgm:cxn modelId="{62EA8876-252E-467C-BEEB-A1A6DFFA1C9C}" type="presParOf" srcId="{F6DB34E1-6FA1-40B8-9E7F-F7FE7A8E2231}" destId="{2CA60F9B-8AAF-4DC9-B371-F6896AEC6247}" srcOrd="2" destOrd="0" presId="urn:microsoft.com/office/officeart/2005/8/layout/chevron1"/>
    <dgm:cxn modelId="{2F5B5F47-A976-4EF0-A3FA-078D4EAD1F12}" type="presParOf" srcId="{F6DB34E1-6FA1-40B8-9E7F-F7FE7A8E2231}" destId="{0EDBF7E0-C667-4E57-8B38-E818945AA903}" srcOrd="3" destOrd="0" presId="urn:microsoft.com/office/officeart/2005/8/layout/chevron1"/>
    <dgm:cxn modelId="{314DC65A-6944-4D83-9A45-70F8E473C17D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4</a:t>
          </a:r>
          <a:endParaRPr lang="es-PE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/>
      <dgm:t>
        <a:bodyPr/>
        <a:lstStyle/>
        <a:p>
          <a:r>
            <a:rPr lang="es-PE" dirty="0" smtClean="0"/>
            <a:t>FASE 6</a:t>
          </a:r>
          <a:endParaRPr lang="es-PE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A207159-BCDC-4920-9795-53E28D27C4EE}" type="presOf" srcId="{1E69C752-FFB3-443C-87E0-F9B0295401B1}" destId="{F6DB34E1-6FA1-40B8-9E7F-F7FE7A8E2231}" srcOrd="0" destOrd="0" presId="urn:microsoft.com/office/officeart/2005/8/layout/chevron1"/>
    <dgm:cxn modelId="{E73F7FC7-CDB1-425A-B57F-3ED2F247E8B8}" type="presOf" srcId="{8DD0647D-4D0F-4902-9F01-5E5D9F891374}" destId="{2CA60F9B-8AAF-4DC9-B371-F6896AEC6247}" srcOrd="0" destOrd="0" presId="urn:microsoft.com/office/officeart/2005/8/layout/chevron1"/>
    <dgm:cxn modelId="{9AE7B185-6607-4960-9129-E664451797AB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5C4112B-7687-43D8-806B-E5323B54225B}" type="presParOf" srcId="{F6DB34E1-6FA1-40B8-9E7F-F7FE7A8E2231}" destId="{8E75D1AB-AB9E-4437-9E6B-0F8E0BF693E1}" srcOrd="0" destOrd="0" presId="urn:microsoft.com/office/officeart/2005/8/layout/chevron1"/>
    <dgm:cxn modelId="{10014603-07D8-413F-B6C1-E8630D33D9EA}" type="presParOf" srcId="{F6DB34E1-6FA1-40B8-9E7F-F7FE7A8E2231}" destId="{16EE4375-E80B-40E3-9FA4-CCB560C66959}" srcOrd="1" destOrd="0" presId="urn:microsoft.com/office/officeart/2005/8/layout/chevron1"/>
    <dgm:cxn modelId="{CAAB26CA-C96B-4AA6-A81C-4017B70114BC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DAB89-78E6-49EA-8FD9-37255A167A37}">
      <dsp:nvSpPr>
        <dsp:cNvPr id="0" name=""/>
        <dsp:cNvSpPr/>
      </dsp:nvSpPr>
      <dsp:spPr>
        <a:xfrm>
          <a:off x="813690" y="298043"/>
          <a:ext cx="4234070" cy="4234070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Gestión de Educación Rural</a:t>
          </a:r>
          <a:endParaRPr lang="es-PE" sz="1300" b="1" kern="1200" dirty="0"/>
        </a:p>
      </dsp:txBody>
      <dsp:txXfrm>
        <a:off x="3031536" y="838895"/>
        <a:ext cx="1108923" cy="856895"/>
      </dsp:txXfrm>
    </dsp:sp>
    <dsp:sp modelId="{CF11694C-50F9-4D0C-A76B-1BF64969AB73}">
      <dsp:nvSpPr>
        <dsp:cNvPr id="0" name=""/>
        <dsp:cNvSpPr/>
      </dsp:nvSpPr>
      <dsp:spPr>
        <a:xfrm>
          <a:off x="864095" y="385244"/>
          <a:ext cx="4234070" cy="4234070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Contabilidad y Presupuestos</a:t>
          </a:r>
          <a:endParaRPr lang="es-PE" sz="1300" b="1" kern="1200" dirty="0"/>
        </a:p>
      </dsp:txBody>
      <dsp:txXfrm>
        <a:off x="3737215" y="2099035"/>
        <a:ext cx="1159328" cy="831692"/>
      </dsp:txXfrm>
    </dsp:sp>
    <dsp:sp modelId="{A3549024-E0B6-43E1-9C23-1D853082B50C}">
      <dsp:nvSpPr>
        <dsp:cNvPr id="0" name=""/>
        <dsp:cNvSpPr/>
      </dsp:nvSpPr>
      <dsp:spPr>
        <a:xfrm>
          <a:off x="813690" y="472446"/>
          <a:ext cx="4234070" cy="4234070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smtClean="0"/>
            <a:t>Gestión de Abastecimiento</a:t>
          </a:r>
          <a:endParaRPr lang="es-PE" sz="1300" b="1" kern="1200" dirty="0"/>
        </a:p>
      </dsp:txBody>
      <dsp:txXfrm>
        <a:off x="3031536" y="3333972"/>
        <a:ext cx="1108923" cy="856895"/>
      </dsp:txXfrm>
    </dsp:sp>
    <dsp:sp modelId="{2BF38241-8094-4169-A5E8-452FC072DFFA}">
      <dsp:nvSpPr>
        <dsp:cNvPr id="0" name=""/>
        <dsp:cNvSpPr/>
      </dsp:nvSpPr>
      <dsp:spPr>
        <a:xfrm>
          <a:off x="712879" y="472446"/>
          <a:ext cx="4234070" cy="4234070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smtClean="0"/>
            <a:t>Gestión de Obras Civiles</a:t>
          </a:r>
          <a:endParaRPr lang="es-PE" sz="1300" b="1" kern="1200" dirty="0"/>
        </a:p>
      </dsp:txBody>
      <dsp:txXfrm>
        <a:off x="1620180" y="3333972"/>
        <a:ext cx="1108923" cy="856895"/>
      </dsp:txXfrm>
    </dsp:sp>
    <dsp:sp modelId="{E413EC90-75C7-4702-8C40-91AB31C174DD}">
      <dsp:nvSpPr>
        <dsp:cNvPr id="0" name=""/>
        <dsp:cNvSpPr/>
      </dsp:nvSpPr>
      <dsp:spPr>
        <a:xfrm>
          <a:off x="662473" y="385244"/>
          <a:ext cx="4234070" cy="4234070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Gestión de Recursos Humanos</a:t>
          </a:r>
          <a:endParaRPr lang="es-PE" sz="1300" b="1" kern="1200" dirty="0"/>
        </a:p>
      </dsp:txBody>
      <dsp:txXfrm>
        <a:off x="864096" y="2099035"/>
        <a:ext cx="1159328" cy="831692"/>
      </dsp:txXfrm>
    </dsp:sp>
    <dsp:sp modelId="{88F3B8B7-CF0D-42B2-AC20-94E53366F7CD}">
      <dsp:nvSpPr>
        <dsp:cNvPr id="0" name=""/>
        <dsp:cNvSpPr/>
      </dsp:nvSpPr>
      <dsp:spPr>
        <a:xfrm>
          <a:off x="712879" y="298043"/>
          <a:ext cx="4234070" cy="4234070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smtClean="0"/>
            <a:t>Gestión de Control de Pagos</a:t>
          </a:r>
          <a:endParaRPr lang="es-PE" sz="1300" b="1" kern="1200" dirty="0"/>
        </a:p>
      </dsp:txBody>
      <dsp:txXfrm>
        <a:off x="1620180" y="838895"/>
        <a:ext cx="1108923" cy="856895"/>
      </dsp:txXfrm>
    </dsp:sp>
    <dsp:sp modelId="{508A381C-D3E9-473B-A2FE-C7E8209D59CD}">
      <dsp:nvSpPr>
        <dsp:cNvPr id="0" name=""/>
        <dsp:cNvSpPr/>
      </dsp:nvSpPr>
      <dsp:spPr>
        <a:xfrm>
          <a:off x="551426" y="35933"/>
          <a:ext cx="4758288" cy="4758288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899124-A1BA-4029-A3BB-F9A552A08DC2}">
      <dsp:nvSpPr>
        <dsp:cNvPr id="0" name=""/>
        <dsp:cNvSpPr/>
      </dsp:nvSpPr>
      <dsp:spPr>
        <a:xfrm>
          <a:off x="601832" y="123135"/>
          <a:ext cx="4758288" cy="4758288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69020-05E2-4ABF-AFF8-B52B64FC407F}">
      <dsp:nvSpPr>
        <dsp:cNvPr id="0" name=""/>
        <dsp:cNvSpPr/>
      </dsp:nvSpPr>
      <dsp:spPr>
        <a:xfrm>
          <a:off x="551426" y="210337"/>
          <a:ext cx="4758288" cy="4758288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353D21-003F-4001-A18B-47B967134FB1}">
      <dsp:nvSpPr>
        <dsp:cNvPr id="0" name=""/>
        <dsp:cNvSpPr/>
      </dsp:nvSpPr>
      <dsp:spPr>
        <a:xfrm>
          <a:off x="450924" y="210337"/>
          <a:ext cx="4758288" cy="4758288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BCFECC-4F78-4A31-9246-D4600CCA9163}">
      <dsp:nvSpPr>
        <dsp:cNvPr id="0" name=""/>
        <dsp:cNvSpPr/>
      </dsp:nvSpPr>
      <dsp:spPr>
        <a:xfrm>
          <a:off x="400519" y="123135"/>
          <a:ext cx="4758288" cy="4758288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50E9AA-3E5E-48E7-BD86-5061BBE65F95}">
      <dsp:nvSpPr>
        <dsp:cNvPr id="0" name=""/>
        <dsp:cNvSpPr/>
      </dsp:nvSpPr>
      <dsp:spPr>
        <a:xfrm>
          <a:off x="450924" y="35933"/>
          <a:ext cx="4758288" cy="4758288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OE1.</a:t>
          </a:r>
          <a:endParaRPr lang="es-PE" sz="1700" kern="1200" dirty="0"/>
        </a:p>
      </dsp:txBody>
      <dsp:txXfrm>
        <a:off x="0" y="773091"/>
        <a:ext cx="5874048" cy="443905"/>
      </dsp:txXfrm>
    </dsp:sp>
    <dsp:sp modelId="{C7BEC4EE-6F56-4CAC-B9E2-C2002D9555A5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IE1.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0" y="1235768"/>
        <a:ext cx="1877568" cy="1710248"/>
      </dsp:txXfrm>
    </dsp:sp>
    <dsp:sp modelId="{3BD18C96-D45A-4B71-B5B5-B0C6FC55D03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OE2.</a:t>
          </a:r>
          <a:endParaRPr lang="es-PE" sz="1700" kern="1200" dirty="0"/>
        </a:p>
      </dsp:txBody>
      <dsp:txXfrm>
        <a:off x="1877568" y="1069027"/>
        <a:ext cx="3996480" cy="443905"/>
      </dsp:txXfrm>
    </dsp:sp>
    <dsp:sp modelId="{79270A26-50A4-4D55-9ADA-50D6D53B25E5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  <a:endParaRPr lang="es-PE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IE2.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1877568" y="1531705"/>
        <a:ext cx="1877568" cy="1710248"/>
      </dsp:txXfrm>
    </dsp:sp>
    <dsp:sp modelId="{91010C94-2883-4378-BAD9-100D4E5ACE7F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OE3.</a:t>
          </a:r>
          <a:endParaRPr lang="es-PE" sz="1700" kern="1200" dirty="0"/>
        </a:p>
      </dsp:txBody>
      <dsp:txXfrm>
        <a:off x="3755136" y="1364964"/>
        <a:ext cx="2118912" cy="443905"/>
      </dsp:txXfrm>
    </dsp:sp>
    <dsp:sp modelId="{86E417DA-FBEE-4BF7-A528-ADF85765FA07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  <a:endParaRPr lang="es-PE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IE3.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3755136" y="1827641"/>
        <a:ext cx="1877568" cy="16852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90257" y="603912"/>
          <a:ext cx="3366119" cy="188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85749" y="720079"/>
          <a:ext cx="260549" cy="260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1094" y="0"/>
          <a:ext cx="3546643" cy="7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900" b="1" kern="1200" dirty="0"/>
        </a:p>
      </dsp:txBody>
      <dsp:txXfrm>
        <a:off x="1094" y="0"/>
        <a:ext cx="3546643" cy="749560"/>
      </dsp:txXfrm>
    </dsp:sp>
    <dsp:sp modelId="{42875882-0EF3-402F-943B-E3DF592D1DD9}">
      <dsp:nvSpPr>
        <dsp:cNvPr id="0" name=""/>
        <dsp:cNvSpPr/>
      </dsp:nvSpPr>
      <dsp:spPr>
        <a:xfrm>
          <a:off x="1094" y="1513595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249359" y="1340204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1340204"/>
        <a:ext cx="3298378" cy="607325"/>
      </dsp:txXfrm>
    </dsp:sp>
    <dsp:sp modelId="{13F1500C-712F-4022-AD82-8D7A1FA0CCAC}">
      <dsp:nvSpPr>
        <dsp:cNvPr id="0" name=""/>
        <dsp:cNvSpPr/>
      </dsp:nvSpPr>
      <dsp:spPr>
        <a:xfrm>
          <a:off x="1094" y="2120921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99B10-F904-4E10-A9E0-0BC939B4B78D}">
      <dsp:nvSpPr>
        <dsp:cNvPr id="0" name=""/>
        <dsp:cNvSpPr/>
      </dsp:nvSpPr>
      <dsp:spPr>
        <a:xfrm>
          <a:off x="249359" y="1947529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1947529"/>
        <a:ext cx="3298378" cy="607325"/>
      </dsp:txXfrm>
    </dsp:sp>
    <dsp:sp modelId="{C7959EF7-080B-4033-A3D8-EA818D213DBB}">
      <dsp:nvSpPr>
        <dsp:cNvPr id="0" name=""/>
        <dsp:cNvSpPr/>
      </dsp:nvSpPr>
      <dsp:spPr>
        <a:xfrm>
          <a:off x="1094" y="2728247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ACEF-29C3-40FF-BBD3-52CEF4B332CC}">
      <dsp:nvSpPr>
        <dsp:cNvPr id="0" name=""/>
        <dsp:cNvSpPr/>
      </dsp:nvSpPr>
      <dsp:spPr>
        <a:xfrm>
          <a:off x="249359" y="2554855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2554855"/>
        <a:ext cx="3298378" cy="607325"/>
      </dsp:txXfrm>
    </dsp:sp>
    <dsp:sp modelId="{8D122107-EFFF-47CF-8D3B-8C1C3A74440C}">
      <dsp:nvSpPr>
        <dsp:cNvPr id="0" name=""/>
        <dsp:cNvSpPr/>
      </dsp:nvSpPr>
      <dsp:spPr>
        <a:xfrm>
          <a:off x="3834643" y="603912"/>
          <a:ext cx="3366154" cy="188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744415" y="720079"/>
          <a:ext cx="260549" cy="260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25070" y="0"/>
          <a:ext cx="3546643" cy="7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Fuera de alcance</a:t>
          </a:r>
          <a:endParaRPr lang="es-PE" sz="3200" b="1" kern="1200" dirty="0"/>
        </a:p>
      </dsp:txBody>
      <dsp:txXfrm>
        <a:off x="3725070" y="0"/>
        <a:ext cx="3546643" cy="749560"/>
      </dsp:txXfrm>
    </dsp:sp>
    <dsp:sp modelId="{257C6FB8-8BD9-4FF3-93BA-4BAF002E74F1}">
      <dsp:nvSpPr>
        <dsp:cNvPr id="0" name=""/>
        <dsp:cNvSpPr/>
      </dsp:nvSpPr>
      <dsp:spPr>
        <a:xfrm>
          <a:off x="3725070" y="1513595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73335" y="1340204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 dirty="0"/>
        </a:p>
      </dsp:txBody>
      <dsp:txXfrm>
        <a:off x="3973335" y="1340204"/>
        <a:ext cx="3298378" cy="607325"/>
      </dsp:txXfrm>
    </dsp:sp>
    <dsp:sp modelId="{7607835D-5FF5-4770-9EA5-A338CDF5560D}">
      <dsp:nvSpPr>
        <dsp:cNvPr id="0" name=""/>
        <dsp:cNvSpPr/>
      </dsp:nvSpPr>
      <dsp:spPr>
        <a:xfrm>
          <a:off x="3725070" y="2120921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CD2B8-EE62-4C3F-82D4-8521A35245FD}">
      <dsp:nvSpPr>
        <dsp:cNvPr id="0" name=""/>
        <dsp:cNvSpPr/>
      </dsp:nvSpPr>
      <dsp:spPr>
        <a:xfrm>
          <a:off x="3973335" y="1947529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3973335" y="1947529"/>
        <a:ext cx="3298378" cy="607325"/>
      </dsp:txXfrm>
    </dsp:sp>
    <dsp:sp modelId="{D8FAB310-C037-47B9-9E87-79F189411BA3}">
      <dsp:nvSpPr>
        <dsp:cNvPr id="0" name=""/>
        <dsp:cNvSpPr/>
      </dsp:nvSpPr>
      <dsp:spPr>
        <a:xfrm>
          <a:off x="3725070" y="2728247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4F58F-7E0A-46E8-9905-28581F68BBF5}">
      <dsp:nvSpPr>
        <dsp:cNvPr id="0" name=""/>
        <dsp:cNvSpPr/>
      </dsp:nvSpPr>
      <dsp:spPr>
        <a:xfrm>
          <a:off x="3973335" y="2554855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 dirty="0"/>
        </a:p>
      </dsp:txBody>
      <dsp:txXfrm>
        <a:off x="3973335" y="2554855"/>
        <a:ext cx="3298378" cy="6073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54" y="0"/>
          <a:ext cx="557784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58932" y="55778"/>
          <a:ext cx="446227" cy="446227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316041" y="557784"/>
          <a:ext cx="2372315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&lt;&lt;PORQUE USAR LA EMTODOLOGÍA…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PARA QUE …..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VENTAJAS…..&gt;&gt;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500" kern="1200" dirty="0"/>
        </a:p>
      </dsp:txBody>
      <dsp:txXfrm>
        <a:off x="316041" y="557784"/>
        <a:ext cx="2372315" cy="2347341"/>
      </dsp:txXfrm>
    </dsp:sp>
    <dsp:sp modelId="{25787ECF-5BDD-4F6B-A818-72E463CFB5B9}">
      <dsp:nvSpPr>
        <dsp:cNvPr id="0" name=""/>
        <dsp:cNvSpPr/>
      </dsp:nvSpPr>
      <dsp:spPr>
        <a:xfrm>
          <a:off x="677143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Metodología</a:t>
          </a:r>
          <a:endParaRPr lang="es-PE" sz="1600" kern="1200" dirty="0"/>
        </a:p>
      </dsp:txBody>
      <dsp:txXfrm>
        <a:off x="677143" y="0"/>
        <a:ext cx="1650111" cy="557784"/>
      </dsp:txXfrm>
    </dsp:sp>
    <dsp:sp modelId="{B256F04E-7B98-4DBF-A3A8-E9D39DB7F9A6}">
      <dsp:nvSpPr>
        <dsp:cNvPr id="0" name=""/>
        <dsp:cNvSpPr/>
      </dsp:nvSpPr>
      <dsp:spPr>
        <a:xfrm>
          <a:off x="2804561" y="0"/>
          <a:ext cx="557784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860339" y="55778"/>
          <a:ext cx="446227" cy="446227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091607" y="557784"/>
          <a:ext cx="2423996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&lt;&lt;QA……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SW….&gt;&gt;</a:t>
          </a:r>
          <a:endParaRPr lang="es-PE" sz="1500" kern="1200" dirty="0"/>
        </a:p>
      </dsp:txBody>
      <dsp:txXfrm>
        <a:off x="3091607" y="557784"/>
        <a:ext cx="2423996" cy="2347341"/>
      </dsp:txXfrm>
    </dsp:sp>
    <dsp:sp modelId="{D3F4533E-C5A8-42D3-ACB3-6E1527741B3F}">
      <dsp:nvSpPr>
        <dsp:cNvPr id="0" name=""/>
        <dsp:cNvSpPr/>
      </dsp:nvSpPr>
      <dsp:spPr>
        <a:xfrm>
          <a:off x="3478550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Recursos</a:t>
          </a:r>
          <a:endParaRPr lang="es-PE" sz="1600" kern="1200" dirty="0"/>
        </a:p>
      </dsp:txBody>
      <dsp:txXfrm>
        <a:off x="3478550" y="0"/>
        <a:ext cx="1650111" cy="557784"/>
      </dsp:txXfrm>
    </dsp:sp>
    <dsp:sp modelId="{42AD0B5E-A116-4D25-86FF-D47E48D52814}">
      <dsp:nvSpPr>
        <dsp:cNvPr id="0" name=""/>
        <dsp:cNvSpPr/>
      </dsp:nvSpPr>
      <dsp:spPr>
        <a:xfrm>
          <a:off x="5631808" y="0"/>
          <a:ext cx="557784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687587" y="55778"/>
          <a:ext cx="446227" cy="44622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911932" y="557784"/>
          <a:ext cx="2437840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&lt;&lt;HORARIOS DE ASESORIA…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NOMBRE DE ASESORA…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HORARIO DE VISITA CON CLIENTE….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NOMBRE DE CLIENTE….&gt;&gt;</a:t>
          </a:r>
          <a:endParaRPr lang="es-PE" sz="1500" kern="1200" dirty="0"/>
        </a:p>
      </dsp:txBody>
      <dsp:txXfrm>
        <a:off x="5911932" y="557784"/>
        <a:ext cx="2437840" cy="2347341"/>
      </dsp:txXfrm>
    </dsp:sp>
    <dsp:sp modelId="{B5C69431-41B5-4FDE-A7F4-B3B7FDE4297E}">
      <dsp:nvSpPr>
        <dsp:cNvPr id="0" name=""/>
        <dsp:cNvSpPr/>
      </dsp:nvSpPr>
      <dsp:spPr>
        <a:xfrm>
          <a:off x="6305797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Asesoría &amp; cliente</a:t>
          </a:r>
          <a:endParaRPr lang="es-PE" sz="1600" kern="1200" dirty="0"/>
        </a:p>
      </dsp:txBody>
      <dsp:txXfrm>
        <a:off x="6305797" y="0"/>
        <a:ext cx="1650111" cy="5577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268625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Alto impacto</a:t>
          </a:r>
          <a:endParaRPr lang="es-PE" sz="2000" kern="1200" dirty="0"/>
        </a:p>
      </dsp:txBody>
      <dsp:txXfrm>
        <a:off x="1291276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279325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Menor Impacto</a:t>
          </a:r>
          <a:endParaRPr lang="es-PE" sz="2000" kern="1200" dirty="0"/>
        </a:p>
      </dsp:txBody>
      <dsp:txXfrm>
        <a:off x="3301976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679982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AF664-428D-4A64-85A7-96584D855189}">
      <dsp:nvSpPr>
        <dsp:cNvPr id="0" name=""/>
        <dsp:cNvSpPr/>
      </dsp:nvSpPr>
      <dsp:spPr>
        <a:xfrm rot="240000">
          <a:off x="1229427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8C02E-11C2-47C8-9E15-BBA1E2BEEA65}">
      <dsp:nvSpPr>
        <dsp:cNvPr id="0" name=""/>
        <dsp:cNvSpPr/>
      </dsp:nvSpPr>
      <dsp:spPr>
        <a:xfrm rot="240000">
          <a:off x="3319537" y="2429561"/>
          <a:ext cx="1388933" cy="6471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5</a:t>
          </a:r>
          <a:endParaRPr lang="es-PE" sz="2600" kern="1200" dirty="0"/>
        </a:p>
      </dsp:txBody>
      <dsp:txXfrm>
        <a:off x="3351126" y="2461150"/>
        <a:ext cx="1325755" cy="583923"/>
      </dsp:txXfrm>
    </dsp:sp>
    <dsp:sp modelId="{6D639149-BAEA-459F-84A3-0A338C77F994}">
      <dsp:nvSpPr>
        <dsp:cNvPr id="0" name=""/>
        <dsp:cNvSpPr/>
      </dsp:nvSpPr>
      <dsp:spPr>
        <a:xfrm rot="240000">
          <a:off x="3369804" y="1733549"/>
          <a:ext cx="1388933" cy="64710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3401393" y="1765138"/>
        <a:ext cx="1325755" cy="583923"/>
      </dsp:txXfrm>
    </dsp:sp>
    <dsp:sp modelId="{0007D87F-0D95-4444-94B7-B1446031D972}">
      <dsp:nvSpPr>
        <dsp:cNvPr id="0" name=""/>
        <dsp:cNvSpPr/>
      </dsp:nvSpPr>
      <dsp:spPr>
        <a:xfrm rot="240000">
          <a:off x="3420072" y="1053005"/>
          <a:ext cx="1388933" cy="64710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451661" y="1084594"/>
        <a:ext cx="1325755" cy="583923"/>
      </dsp:txXfrm>
    </dsp:sp>
    <dsp:sp modelId="{7EFE9BCC-D252-4D6A-BEA6-BE003E639D64}">
      <dsp:nvSpPr>
        <dsp:cNvPr id="0" name=""/>
        <dsp:cNvSpPr/>
      </dsp:nvSpPr>
      <dsp:spPr>
        <a:xfrm rot="240000">
          <a:off x="1328171" y="2290358"/>
          <a:ext cx="1388933" cy="6471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359760" y="2321947"/>
        <a:ext cx="1325755" cy="583923"/>
      </dsp:txXfrm>
    </dsp:sp>
    <dsp:sp modelId="{6076A4CE-B5CC-4D7D-BC5E-A24A0D76D82A}">
      <dsp:nvSpPr>
        <dsp:cNvPr id="0" name=""/>
        <dsp:cNvSpPr/>
      </dsp:nvSpPr>
      <dsp:spPr>
        <a:xfrm rot="240000">
          <a:off x="1378438" y="1594347"/>
          <a:ext cx="1388933" cy="64710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410027" y="1625936"/>
        <a:ext cx="1325755" cy="5839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1</a:t>
          </a:r>
          <a:endParaRPr lang="es-PE" sz="3000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2</a:t>
          </a:r>
          <a:endParaRPr lang="es-PE" sz="3000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3</a:t>
          </a:r>
          <a:endParaRPr lang="es-PE" sz="3000" kern="1200" dirty="0"/>
        </a:p>
      </dsp:txBody>
      <dsp:txXfrm>
        <a:off x="4058262" y="220997"/>
        <a:ext cx="1221612" cy="814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4</a:t>
          </a:r>
          <a:endParaRPr lang="es-PE" sz="3000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6</a:t>
          </a:r>
          <a:endParaRPr lang="es-PE" sz="3000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B5396-5BD2-4C54-B49C-6E8616EF0D1C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2102-257E-4A9F-9C46-4F95973AD2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63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siguientes diapositivas</a:t>
            </a:r>
            <a:r>
              <a:rPr lang="es-ES" baseline="0" dirty="0" smtClean="0"/>
              <a:t> muestran distintos ejemplos de escalas de tiempo con elementos gráficos SmartArt.</a:t>
            </a:r>
            <a:endParaRPr lang="es-ES" dirty="0" smtClean="0"/>
          </a:p>
          <a:p>
            <a:r>
              <a:rPr lang="es-ES" dirty="0" smtClean="0"/>
              <a:t>Incluya una escala de tiempo del proyecto, donde se indiquen claramente los hitos y</a:t>
            </a:r>
            <a:r>
              <a:rPr lang="es-ES" baseline="0" dirty="0" smtClean="0"/>
              <a:t> fechas importantes, </a:t>
            </a:r>
            <a:r>
              <a:rPr lang="es-ES" dirty="0" smtClean="0"/>
              <a:t>y resalte dónde se encuentra el proyecto en este momento.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193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6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9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70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34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46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52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41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80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9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63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4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slideLayout" Target="../slideLayouts/slideLayout6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tags" Target="../tags/tag1.xml"/><Relationship Id="rId16" Type="http://schemas.microsoft.com/office/2007/relationships/diagramDrawing" Target="../diagrams/drawing9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.jpg"/><Relationship Id="rId11" Type="http://schemas.microsoft.com/office/2007/relationships/diagramDrawing" Target="../diagrams/drawing8.xml"/><Relationship Id="rId5" Type="http://schemas.openxmlformats.org/officeDocument/2006/relationships/image" Target="../media/image4.jpg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notesSlide" Target="../notesSlides/notesSlide1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jp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38492" y="2564904"/>
            <a:ext cx="8798004" cy="1224136"/>
          </a:xfrm>
          <a:prstGeom prst="rect">
            <a:avLst/>
          </a:prstGeom>
          <a:solidFill>
            <a:srgbClr val="497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140" y="2744924"/>
            <a:ext cx="8892480" cy="864096"/>
          </a:xfrm>
        </p:spPr>
        <p:txBody>
          <a:bodyPr>
            <a:noAutofit/>
          </a:bodyPr>
          <a:lstStyle/>
          <a:p>
            <a:pPr algn="l"/>
            <a:r>
              <a:rPr lang="es-PE" sz="3000" b="1" dirty="0" smtClean="0">
                <a:solidFill>
                  <a:schemeClr val="bg1"/>
                </a:solidFill>
                <a:cs typeface="Times New Roman" pitchFamily="18" charset="0"/>
              </a:rPr>
              <a:t>ARQUITECTURA DE NEGOCIOS DE LA OFICINA CENTRAL DE FE Y ALEGRÍA PERÚ</a:t>
            </a:r>
            <a:r>
              <a:rPr lang="es-PE" sz="3600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s-PE" sz="3600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s-PE" sz="2400" dirty="0" smtClean="0">
                <a:solidFill>
                  <a:schemeClr val="bg1"/>
                </a:solidFill>
                <a:cs typeface="Times New Roman" pitchFamily="18" charset="0"/>
              </a:rPr>
              <a:t>ANOCFAP</a:t>
            </a:r>
            <a:endParaRPr lang="es-PE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8424936" cy="2808312"/>
          </a:xfrm>
        </p:spPr>
        <p:txBody>
          <a:bodyPr>
            <a:normAutofit/>
          </a:bodyPr>
          <a:lstStyle/>
          <a:p>
            <a:pPr algn="l"/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Proyectos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2: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  <a:endParaRPr lang="es-PE" sz="20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r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10 de Septiembre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del </a:t>
            </a:r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2011, Semana 9</a:t>
            </a: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</a:t>
            </a:r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Proyecto) - 200710478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es-PE" sz="4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4" y="188640"/>
            <a:ext cx="1885236" cy="52713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2" y="908720"/>
            <a:ext cx="2357196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158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474" y="188640"/>
            <a:ext cx="6100147" cy="914400"/>
          </a:xfrm>
        </p:spPr>
        <p:txBody>
          <a:bodyPr anchor="t">
            <a:noAutofit/>
          </a:bodyPr>
          <a:lstStyle/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7. CRONOGRAMA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290423837"/>
              </p:ext>
            </p:extLst>
          </p:nvPr>
        </p:nvGraphicFramePr>
        <p:xfrm>
          <a:off x="395536" y="191683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936185383"/>
              </p:ext>
            </p:extLst>
          </p:nvPr>
        </p:nvGraphicFramePr>
        <p:xfrm>
          <a:off x="506154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269252" y="3048907"/>
            <a:ext cx="24354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&lt;&lt;Coloque de distinto </a:t>
            </a:r>
          </a:p>
          <a:p>
            <a:r>
              <a:rPr lang="es-PE" dirty="0" smtClean="0"/>
              <a:t>color </a:t>
            </a:r>
            <a:r>
              <a:rPr lang="es-PE" dirty="0" err="1" smtClean="0"/>
              <a:t>xq</a:t>
            </a:r>
            <a:r>
              <a:rPr lang="es-PE" dirty="0" smtClean="0"/>
              <a:t> indica, x</a:t>
            </a:r>
          </a:p>
          <a:p>
            <a:r>
              <a:rPr lang="es-PE" dirty="0" smtClean="0"/>
              <a:t>Ejemplo, que </a:t>
            </a:r>
          </a:p>
          <a:p>
            <a:r>
              <a:rPr lang="es-PE" dirty="0" smtClean="0"/>
              <a:t>allí están&gt;&gt;</a:t>
            </a:r>
          </a:p>
          <a:p>
            <a:r>
              <a:rPr lang="es-PE" dirty="0" smtClean="0"/>
              <a:t>&lt;&lt;Entregable 1&gt;&gt; sem1 </a:t>
            </a:r>
          </a:p>
          <a:p>
            <a:r>
              <a:rPr lang="es-PE" dirty="0" smtClean="0"/>
              <a:t>&lt;&lt;Entregable 2&gt;&gt; sem1</a:t>
            </a:r>
          </a:p>
          <a:p>
            <a:r>
              <a:rPr lang="es-PE" dirty="0" smtClean="0"/>
              <a:t>SRS-SEM1</a:t>
            </a:r>
          </a:p>
          <a:p>
            <a:endParaRPr lang="es-PE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27984" y="3048907"/>
            <a:ext cx="182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034477" y="5122058"/>
            <a:ext cx="2129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</a:p>
          <a:p>
            <a:r>
              <a:rPr lang="es-PE" dirty="0" smtClean="0"/>
              <a:t>INTERFACES CU1- SEM6</a:t>
            </a:r>
            <a:endParaRPr lang="es-PE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969760" y="5149023"/>
            <a:ext cx="182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411760" y="3070286"/>
            <a:ext cx="2298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&lt;&lt;Coloque de distinto </a:t>
            </a:r>
          </a:p>
          <a:p>
            <a:r>
              <a:rPr lang="es-PE" dirty="0" smtClean="0"/>
              <a:t>color </a:t>
            </a:r>
            <a:r>
              <a:rPr lang="es-PE" dirty="0" err="1" smtClean="0"/>
              <a:t>xq</a:t>
            </a:r>
            <a:r>
              <a:rPr lang="es-PE" dirty="0" smtClean="0"/>
              <a:t> indica, x</a:t>
            </a:r>
          </a:p>
          <a:p>
            <a:r>
              <a:rPr lang="es-PE" dirty="0" smtClean="0"/>
              <a:t>Ejemplo, que </a:t>
            </a:r>
          </a:p>
          <a:p>
            <a:r>
              <a:rPr lang="es-PE" dirty="0" smtClean="0"/>
              <a:t>allí están&gt;&gt;</a:t>
            </a:r>
          </a:p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08401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&lt;&lt;Según su criterio, colocar valor agregado&gt;&gt;</a:t>
            </a:r>
            <a:endParaRPr lang="es-P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anchor="t">
            <a:no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8. TRABAJO ALCANZADO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069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PE" dirty="0"/>
              <a:t>9</a:t>
            </a:r>
            <a:r>
              <a:rPr lang="es-PE" dirty="0" smtClean="0"/>
              <a:t>. </a:t>
            </a:r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1484784"/>
            <a:ext cx="82035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s-PE" sz="2000" dirty="0"/>
              <a:t>&lt;&lt;Describir </a:t>
            </a:r>
            <a:r>
              <a:rPr lang="es-PE" sz="2000" dirty="0" smtClean="0"/>
              <a:t>conclusión1: Conclusiones que apunten a </a:t>
            </a:r>
            <a:r>
              <a:rPr lang="es-PE" sz="2000" dirty="0" err="1" smtClean="0"/>
              <a:t>Obj</a:t>
            </a:r>
            <a:r>
              <a:rPr lang="es-PE" sz="2000" dirty="0" smtClean="0"/>
              <a:t>. Especifico ¿se esta</a:t>
            </a:r>
          </a:p>
          <a:p>
            <a:pPr>
              <a:spcBef>
                <a:spcPct val="20000"/>
              </a:spcBef>
            </a:pPr>
            <a:r>
              <a:rPr lang="es-PE" sz="2000" dirty="0" smtClean="0"/>
              <a:t> logrando  hacer lo que el cliente desea tener?&gt;&gt;</a:t>
            </a:r>
            <a:endParaRPr lang="es-PE" sz="2000" dirty="0"/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conclusión2: ACTAS-MOSTRAR FIRMAS&gt;&gt;</a:t>
            </a:r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</a:t>
            </a:r>
            <a:r>
              <a:rPr lang="es-PE" sz="2000" dirty="0" smtClean="0"/>
              <a:t>conclusión3: </a:t>
            </a:r>
            <a:r>
              <a:rPr lang="es-PE" sz="2000" dirty="0"/>
              <a:t>COMPROMISO DE PROXIMOS AVANCES&gt;&gt;</a:t>
            </a:r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</a:t>
            </a:r>
            <a:r>
              <a:rPr lang="es-PE" sz="2000" dirty="0" smtClean="0"/>
              <a:t>conclusión4: </a:t>
            </a:r>
            <a:r>
              <a:rPr lang="es-PE" sz="2000" dirty="0"/>
              <a:t>SU VALOR AGREGADO&gt;&gt;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dirty="0"/>
          </a:p>
          <a:p>
            <a:pPr marL="285750" indent="-285750">
              <a:buFont typeface="Wingdings" pitchFamily="2" charset="2"/>
              <a:buChar char="ü"/>
            </a:pP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33730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7808" y="120092"/>
            <a:ext cx="8229600" cy="1143000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AGENDA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7776864" cy="5256584"/>
          </a:xfrm>
          <a:gradFill>
            <a:gsLst>
              <a:gs pos="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75000"/>
                  <a:alpha val="5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Necesidades Detectadas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Identificación del Proceso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Objetivos del proyecto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Objetivos específicos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Indicadores de éxito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Alcance vs. Fuera de Alcance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Estrategia de Trabajo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Riesgos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Cronograma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Trabajo Alcanzado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Conclusiones</a:t>
            </a: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6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1 - NECESIDADES DETECTADAS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3650" y="1340768"/>
            <a:ext cx="7808830" cy="5278896"/>
          </a:xfrm>
          <a:gradFill>
            <a:gsLst>
              <a:gs pos="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75000"/>
                  <a:alpha val="5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077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880" y="274638"/>
            <a:ext cx="8229600" cy="922114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2 - IDENTIFICACIÓN DEL PROCESO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086804015"/>
              </p:ext>
            </p:extLst>
          </p:nvPr>
        </p:nvGraphicFramePr>
        <p:xfrm>
          <a:off x="2267744" y="1340768"/>
          <a:ext cx="576064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3351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880" y="274638"/>
            <a:ext cx="8229600" cy="922114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2 - IDENTIFICACIÓN DEL PROCESO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570903256"/>
              </p:ext>
            </p:extLst>
          </p:nvPr>
        </p:nvGraphicFramePr>
        <p:xfrm>
          <a:off x="1403648" y="1412776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56142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3 - </a:t>
            </a:r>
            <a:r>
              <a:rPr lang="es-PE" b="1" dirty="0" smtClean="0">
                <a:solidFill>
                  <a:schemeClr val="bg1"/>
                </a:solidFill>
              </a:rPr>
              <a:t>OBJETIVOS DEL PROYECTO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745737432"/>
              </p:ext>
            </p:extLst>
          </p:nvPr>
        </p:nvGraphicFramePr>
        <p:xfrm>
          <a:off x="1043608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5074584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524328" y="2276872"/>
            <a:ext cx="1619672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kern="1200" dirty="0" smtClean="0"/>
                <a:t>Objetivo General</a:t>
              </a:r>
              <a:endParaRPr lang="es-PE" sz="2700" kern="1200" dirty="0"/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7668344" y="386104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&lt;&lt;Describir </a:t>
            </a:r>
          </a:p>
          <a:p>
            <a:r>
              <a:rPr lang="es-PE" dirty="0" smtClean="0"/>
              <a:t>Objetivo general&gt;&gt;</a:t>
            </a:r>
            <a:endParaRPr lang="es-PE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336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4.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3388785"/>
              </p:ext>
            </p:extLst>
          </p:nvPr>
        </p:nvGraphicFramePr>
        <p:xfrm>
          <a:off x="1619672" y="1916832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8919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PE" b="1" dirty="0" smtClean="0"/>
              <a:t>5. ESTRATEGIA DE TRABAJO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420359843"/>
              </p:ext>
            </p:extLst>
          </p:nvPr>
        </p:nvGraphicFramePr>
        <p:xfrm>
          <a:off x="683568" y="1628800"/>
          <a:ext cx="8352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752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576980" y="258576"/>
            <a:ext cx="656701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6. RIESGO DEL PROYECTO</a:t>
            </a:r>
            <a:endParaRPr lang="es-PE" sz="4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984554915"/>
              </p:ext>
            </p:extLst>
          </p:nvPr>
        </p:nvGraphicFramePr>
        <p:xfrm>
          <a:off x="-143838" y="2154558"/>
          <a:ext cx="5939974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004048" y="215455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RIESGO1: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5153974" y="295328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RIESGO2: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138437" y="386104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RIESGO3: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0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561</Words>
  <Application>Microsoft Office PowerPoint</Application>
  <PresentationFormat>Presentación en pantalla (4:3)</PresentationFormat>
  <Paragraphs>134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ARQUITECTURA DE NEGOCIOS DE LA OFICINA CENTRAL DE FE Y ALEGRÍA PERÚ ANOCFAP</vt:lpstr>
      <vt:lpstr>AGENDA</vt:lpstr>
      <vt:lpstr>1 - NECESIDADES DETECTADAS</vt:lpstr>
      <vt:lpstr>2 - IDENTIFICACIÓN DEL PROCESO</vt:lpstr>
      <vt:lpstr>2 - IDENTIFICACIÓN DEL PROCESO</vt:lpstr>
      <vt:lpstr>3 - OBJETIVOS DEL PROYECTO</vt:lpstr>
      <vt:lpstr>4. ALCANCE VS. FUERA DE ALCANCE</vt:lpstr>
      <vt:lpstr>5. ESTRATEGIA DE TRABAJO</vt:lpstr>
      <vt:lpstr>Presentación de PowerPoint</vt:lpstr>
      <vt:lpstr>7. CRONOGRAMA</vt:lpstr>
      <vt:lpstr>8. TRABAJO ALCANZADO</vt:lpstr>
      <vt:lpstr>9.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22</cp:revision>
  <dcterms:created xsi:type="dcterms:W3CDTF">2011-09-17T03:37:51Z</dcterms:created>
  <dcterms:modified xsi:type="dcterms:W3CDTF">2011-09-18T17:18:33Z</dcterms:modified>
</cp:coreProperties>
</file>