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5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6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7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8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6" r:id="rId11"/>
    <p:sldId id="263" r:id="rId12"/>
    <p:sldId id="269" r:id="rId13"/>
    <p:sldId id="276" r:id="rId14"/>
    <p:sldId id="277" r:id="rId15"/>
    <p:sldId id="278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97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7" autoAdjust="0"/>
    <p:restoredTop sz="89091" autoAdjust="0"/>
  </p:normalViewPr>
  <p:slideViewPr>
    <p:cSldViewPr>
      <p:cViewPr varScale="1">
        <p:scale>
          <a:sx n="74" d="100"/>
          <a:sy n="7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32F1D9-0712-4F57-8336-9E89E1701DF9}" type="presOf" srcId="{C6C048D5-38F2-47B1-A850-57D00D657CB4}" destId="{DB4685DB-31FE-4C6D-B083-47C99D50B161}" srcOrd="1" destOrd="0" presId="urn:microsoft.com/office/officeart/2005/8/layout/process4"/>
    <dgm:cxn modelId="{5F93D320-32C0-4846-80D9-0206508F2085}" type="presOf" srcId="{D97587B0-688C-49F9-B27E-39D6FC1F0BFA}" destId="{C426628A-1D98-44AD-9F04-FBB0C7AD99D0}" srcOrd="1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96E9EF91-B7C8-48DF-B300-E1E405ECB56E}" type="presOf" srcId="{6518CA8F-3F40-46BF-B8CD-A5FB5F036867}" destId="{FB244897-546C-4774-889C-E3DDC636EDB6}" srcOrd="0" destOrd="0" presId="urn:microsoft.com/office/officeart/2005/8/layout/process4"/>
    <dgm:cxn modelId="{7AA10959-765E-4AF1-8504-5F133BC2E2A5}" type="presOf" srcId="{DB38F9BD-B3F7-4FD1-B9EE-CBED2471F2ED}" destId="{94362E6E-6081-453D-A719-7A789B665C77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2BD2328C-E68A-4B1D-80B2-8DEB747DBA50}" type="presOf" srcId="{94580E0C-79B9-40F1-AE82-B8FF91C03E87}" destId="{5BCB82FB-42CA-4BEC-B6F7-FF580849ECC9}" srcOrd="0" destOrd="0" presId="urn:microsoft.com/office/officeart/2005/8/layout/process4"/>
    <dgm:cxn modelId="{A64F7E4A-CE4A-4185-98AF-064320E997F8}" type="presOf" srcId="{D97587B0-688C-49F9-B27E-39D6FC1F0BFA}" destId="{6CB7C739-81C9-4ED6-9536-2C266FC5348F}" srcOrd="0" destOrd="0" presId="urn:microsoft.com/office/officeart/2005/8/layout/process4"/>
    <dgm:cxn modelId="{15160E7D-7CC1-436B-BCFD-57CC51F4BF1F}" type="presOf" srcId="{830C1A4F-EC6D-477A-98AF-23761355051F}" destId="{0F29972D-E67C-4839-828B-6EBDB8DEAAEE}" srcOrd="0" destOrd="0" presId="urn:microsoft.com/office/officeart/2005/8/layout/process4"/>
    <dgm:cxn modelId="{6DD86164-6E6F-4A12-A7D6-74CEAE2A9BCE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09984395-97C8-4756-BEE5-F58AF56EEBA0}" type="presOf" srcId="{33B6BC8E-7E22-434E-B865-B3FD5972E837}" destId="{6C725BD7-6D47-4804-89FE-13813260BABB}" srcOrd="0" destOrd="0" presId="urn:microsoft.com/office/officeart/2005/8/layout/process4"/>
    <dgm:cxn modelId="{0F4826E1-C4B3-4351-8FAA-633DDBE6E3E0}" type="presOf" srcId="{739434F4-A072-44CB-85AA-536C73F5616F}" destId="{579A47CA-AD29-4184-B309-360C6AFC59F8}" srcOrd="0" destOrd="0" presId="urn:microsoft.com/office/officeart/2005/8/layout/process4"/>
    <dgm:cxn modelId="{AA5E021E-7AFB-49FD-82B6-DBD54F94C7AB}" type="presOf" srcId="{C6C048D5-38F2-47B1-A850-57D00D657CB4}" destId="{3DF29A53-647A-416E-9153-DB90A84EA24C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4E914A4F-C5B4-4E26-9523-203C435FEF80}" type="presOf" srcId="{F8A54FD5-83E3-4458-8F03-6F29F86611CB}" destId="{F897B8A4-2593-479E-A097-7767919DDC0B}" srcOrd="1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8FDE1423-1BA8-4310-840A-B84D16033AB6}" type="presOf" srcId="{5C46D62E-D6FF-4EC8-8D11-2C0D9E1DA606}" destId="{2D32854F-6F3A-4635-B9E3-EE36855DB5F8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4655D61F-AB74-433A-8890-C3294A34140C}" type="presOf" srcId="{4E2C4ABA-6CDD-4A68-8C68-1E2FEBD81286}" destId="{B61DC849-A0A7-4511-945F-CB7926E026ED}" srcOrd="0" destOrd="0" presId="urn:microsoft.com/office/officeart/2005/8/layout/process4"/>
    <dgm:cxn modelId="{5265B6A8-0EBF-4525-8873-870D871C9551}" type="presOf" srcId="{F8A54FD5-83E3-4458-8F03-6F29F86611CB}" destId="{17A53EF8-07B0-4AFD-9F1C-C28FE9C2FD77}" srcOrd="0" destOrd="0" presId="urn:microsoft.com/office/officeart/2005/8/layout/process4"/>
    <dgm:cxn modelId="{44DD0E26-0142-4114-BFEC-4D981E6D4495}" type="presOf" srcId="{FAB2A5C6-A322-4936-B6C3-09D8B001D395}" destId="{FFB4A47F-A657-4040-B9D3-1308F7B37399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1683EB08-A125-4485-AEB8-5A13355E650D}" type="presOf" srcId="{761B09D6-5962-44D9-B5F8-A43FDE727E74}" destId="{5F05B64E-AEA1-4433-B7D7-BA82770744EB}" srcOrd="0" destOrd="0" presId="urn:microsoft.com/office/officeart/2005/8/layout/process4"/>
    <dgm:cxn modelId="{C80D0A46-7131-4431-B43A-9975A148CBDE}" type="presOf" srcId="{3F809FFC-F72F-46AC-B538-4C667215713B}" destId="{DA706083-A83F-4AE2-9AEF-DDC4FEE62578}" srcOrd="0" destOrd="0" presId="urn:microsoft.com/office/officeart/2005/8/layout/process4"/>
    <dgm:cxn modelId="{79965391-48C7-4D39-A6A0-0DD3E91458BA}" type="presParOf" srcId="{5F05B64E-AEA1-4433-B7D7-BA82770744EB}" destId="{945FB243-183C-417D-BA59-DE2A7FFB02FB}" srcOrd="0" destOrd="0" presId="urn:microsoft.com/office/officeart/2005/8/layout/process4"/>
    <dgm:cxn modelId="{BBFDBC9B-1574-42F1-9F98-CD6D936518E6}" type="presParOf" srcId="{945FB243-183C-417D-BA59-DE2A7FFB02FB}" destId="{3DF29A53-647A-416E-9153-DB90A84EA24C}" srcOrd="0" destOrd="0" presId="urn:microsoft.com/office/officeart/2005/8/layout/process4"/>
    <dgm:cxn modelId="{8576856F-627A-4804-9D62-F6D0161550E7}" type="presParOf" srcId="{945FB243-183C-417D-BA59-DE2A7FFB02FB}" destId="{DB4685DB-31FE-4C6D-B083-47C99D50B161}" srcOrd="1" destOrd="0" presId="urn:microsoft.com/office/officeart/2005/8/layout/process4"/>
    <dgm:cxn modelId="{95CBDB17-AA81-48D5-BABE-439F2E19765B}" type="presParOf" srcId="{945FB243-183C-417D-BA59-DE2A7FFB02FB}" destId="{57C1E7BA-EBE9-4C40-8AD8-0C73AC1CBED4}" srcOrd="2" destOrd="0" presId="urn:microsoft.com/office/officeart/2005/8/layout/process4"/>
    <dgm:cxn modelId="{BC9ECDBE-322A-49E3-934D-937160511D17}" type="presParOf" srcId="{57C1E7BA-EBE9-4C40-8AD8-0C73AC1CBED4}" destId="{FB244897-546C-4774-889C-E3DDC636EDB6}" srcOrd="0" destOrd="0" presId="urn:microsoft.com/office/officeart/2005/8/layout/process4"/>
    <dgm:cxn modelId="{1E45E749-44F7-4116-B2D9-7BC3994F4A47}" type="presParOf" srcId="{57C1E7BA-EBE9-4C40-8AD8-0C73AC1CBED4}" destId="{B61DC849-A0A7-4511-945F-CB7926E026ED}" srcOrd="1" destOrd="0" presId="urn:microsoft.com/office/officeart/2005/8/layout/process4"/>
    <dgm:cxn modelId="{53880DDA-FCF5-43D2-BB5A-FD11AE4DDD65}" type="presParOf" srcId="{57C1E7BA-EBE9-4C40-8AD8-0C73AC1CBED4}" destId="{5BCB82FB-42CA-4BEC-B6F7-FF580849ECC9}" srcOrd="2" destOrd="0" presId="urn:microsoft.com/office/officeart/2005/8/layout/process4"/>
    <dgm:cxn modelId="{8DC0D795-6792-48C0-B3C1-702602CDC2B5}" type="presParOf" srcId="{57C1E7BA-EBE9-4C40-8AD8-0C73AC1CBED4}" destId="{579A47CA-AD29-4184-B309-360C6AFC59F8}" srcOrd="3" destOrd="0" presId="urn:microsoft.com/office/officeart/2005/8/layout/process4"/>
    <dgm:cxn modelId="{0039B892-37B9-46DF-A5AE-2F7BDB800D39}" type="presParOf" srcId="{57C1E7BA-EBE9-4C40-8AD8-0C73AC1CBED4}" destId="{94362E6E-6081-453D-A719-7A789B665C77}" srcOrd="4" destOrd="0" presId="urn:microsoft.com/office/officeart/2005/8/layout/process4"/>
    <dgm:cxn modelId="{FADB9BB3-A291-4704-A61C-2211E36E1054}" type="presParOf" srcId="{5F05B64E-AEA1-4433-B7D7-BA82770744EB}" destId="{0DBE11EC-E1AD-46A2-932D-B1816E7A8853}" srcOrd="1" destOrd="0" presId="urn:microsoft.com/office/officeart/2005/8/layout/process4"/>
    <dgm:cxn modelId="{FCEEE705-9D87-45D0-84A4-85D6024698E9}" type="presParOf" srcId="{5F05B64E-AEA1-4433-B7D7-BA82770744EB}" destId="{B0C87D02-4251-4A99-BD5E-88DBD207233D}" srcOrd="2" destOrd="0" presId="urn:microsoft.com/office/officeart/2005/8/layout/process4"/>
    <dgm:cxn modelId="{2AD17D4D-7CE3-4A88-A3CB-AA93CDE0EBEB}" type="presParOf" srcId="{B0C87D02-4251-4A99-BD5E-88DBD207233D}" destId="{17A53EF8-07B0-4AFD-9F1C-C28FE9C2FD77}" srcOrd="0" destOrd="0" presId="urn:microsoft.com/office/officeart/2005/8/layout/process4"/>
    <dgm:cxn modelId="{0C52BE88-130F-406A-B3E4-AE03CA4BFD59}" type="presParOf" srcId="{B0C87D02-4251-4A99-BD5E-88DBD207233D}" destId="{F897B8A4-2593-479E-A097-7767919DDC0B}" srcOrd="1" destOrd="0" presId="urn:microsoft.com/office/officeart/2005/8/layout/process4"/>
    <dgm:cxn modelId="{91A0751B-8730-4F17-A376-918E7E5D6CBB}" type="presParOf" srcId="{B0C87D02-4251-4A99-BD5E-88DBD207233D}" destId="{D2CAE91C-7F0A-4DC9-BF27-6D1C72898A2C}" srcOrd="2" destOrd="0" presId="urn:microsoft.com/office/officeart/2005/8/layout/process4"/>
    <dgm:cxn modelId="{C3009E9E-0BF7-4D55-BE9D-C8603EEB8563}" type="presParOf" srcId="{D2CAE91C-7F0A-4DC9-BF27-6D1C72898A2C}" destId="{FA36ABE6-F1E1-4C74-9871-665B3044B504}" srcOrd="0" destOrd="0" presId="urn:microsoft.com/office/officeart/2005/8/layout/process4"/>
    <dgm:cxn modelId="{53E80660-7784-4550-A7A9-8AC3336FCDA3}" type="presParOf" srcId="{D2CAE91C-7F0A-4DC9-BF27-6D1C72898A2C}" destId="{6C725BD7-6D47-4804-89FE-13813260BABB}" srcOrd="1" destOrd="0" presId="urn:microsoft.com/office/officeart/2005/8/layout/process4"/>
    <dgm:cxn modelId="{2B24D109-946F-4F50-9D68-5091E637F7A3}" type="presParOf" srcId="{D2CAE91C-7F0A-4DC9-BF27-6D1C72898A2C}" destId="{0F29972D-E67C-4839-828B-6EBDB8DEAAEE}" srcOrd="2" destOrd="0" presId="urn:microsoft.com/office/officeart/2005/8/layout/process4"/>
    <dgm:cxn modelId="{3C4A5428-72ED-465E-B731-DF206BF06272}" type="presParOf" srcId="{5F05B64E-AEA1-4433-B7D7-BA82770744EB}" destId="{50BE3C7F-CA6D-4882-A7F3-DDB28984B09C}" srcOrd="3" destOrd="0" presId="urn:microsoft.com/office/officeart/2005/8/layout/process4"/>
    <dgm:cxn modelId="{B252AB6C-7640-4E54-B693-1D31F4B4F5A8}" type="presParOf" srcId="{5F05B64E-AEA1-4433-B7D7-BA82770744EB}" destId="{96FDB310-9468-4A79-8E54-44D67FC2F17C}" srcOrd="4" destOrd="0" presId="urn:microsoft.com/office/officeart/2005/8/layout/process4"/>
    <dgm:cxn modelId="{43DC00A9-DAA7-400B-9C74-D1149EB85AE4}" type="presParOf" srcId="{96FDB310-9468-4A79-8E54-44D67FC2F17C}" destId="{6CB7C739-81C9-4ED6-9536-2C266FC5348F}" srcOrd="0" destOrd="0" presId="urn:microsoft.com/office/officeart/2005/8/layout/process4"/>
    <dgm:cxn modelId="{A060A31F-A7CA-441E-B10B-9CF6DA9C67E3}" type="presParOf" srcId="{96FDB310-9468-4A79-8E54-44D67FC2F17C}" destId="{C426628A-1D98-44AD-9F04-FBB0C7AD99D0}" srcOrd="1" destOrd="0" presId="urn:microsoft.com/office/officeart/2005/8/layout/process4"/>
    <dgm:cxn modelId="{992E10A1-511C-40B6-BF69-CA638F2B4BDD}" type="presParOf" srcId="{96FDB310-9468-4A79-8E54-44D67FC2F17C}" destId="{9E96C6CC-000C-4B30-AA35-41D1BF24F928}" srcOrd="2" destOrd="0" presId="urn:microsoft.com/office/officeart/2005/8/layout/process4"/>
    <dgm:cxn modelId="{65C80A15-091F-432E-B043-37984C06FEB9}" type="presParOf" srcId="{9E96C6CC-000C-4B30-AA35-41D1BF24F928}" destId="{FFB4A47F-A657-4040-B9D3-1308F7B37399}" srcOrd="0" destOrd="0" presId="urn:microsoft.com/office/officeart/2005/8/layout/process4"/>
    <dgm:cxn modelId="{972092A5-3F61-4098-8B6F-85D6449009A2}" type="presParOf" srcId="{9E96C6CC-000C-4B30-AA35-41D1BF24F928}" destId="{2D32854F-6F3A-4635-B9E3-EE36855DB5F8}" srcOrd="1" destOrd="0" presId="urn:microsoft.com/office/officeart/2005/8/layout/process4"/>
    <dgm:cxn modelId="{3A93A7B2-7DFA-48EB-ACB6-0F160AA3406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de Tesis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de Tesis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/>
      <dgm:spPr/>
      <dgm:t>
        <a:bodyPr/>
        <a:lstStyle/>
        <a:p>
          <a:r>
            <a:rPr lang="es-ES" dirty="0" smtClean="0"/>
            <a:t>Integrar los nuevos procesos definidos con los que fueron desarrollados en el Proyecto de Tesis “Modelo de Negocios Empresarial de la Oficina Central Fe y Alegría”.</a:t>
          </a:r>
          <a:endParaRPr lang="es-PE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267F0AA3-C5B5-4171-AE7A-48347E86C6F6}" type="presOf" srcId="{3C242284-50C7-4B9D-A866-0CF057E23FB1}" destId="{A44A4C86-F22A-41AB-A79B-E2AD6698B61E}" srcOrd="0" destOrd="0" presId="urn:microsoft.com/office/officeart/2009/3/layout/IncreasingArrowsProcess"/>
    <dgm:cxn modelId="{370413FB-A3CC-4581-86E3-E49431E337FD}" type="presOf" srcId="{9745B43B-A895-4CE2-A82C-01B8A6EC89C0}" destId="{3BD18C96-D45A-4B71-B5B5-B0C6FC55D039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CE04B4B-14FC-4016-BEB8-40F321EDFB43}" type="presOf" srcId="{84A6F5A7-5758-48E8-9B7F-CA0F88B37F8A}" destId="{79270A26-50A4-4D55-9ADA-50D6D53B25E5}" srcOrd="0" destOrd="0" presId="urn:microsoft.com/office/officeart/2009/3/layout/IncreasingArrowsProcess"/>
    <dgm:cxn modelId="{00D2EF79-BDCA-4689-A4CB-160FFBEF3D6C}" type="presOf" srcId="{03624C03-41C3-4954-BD35-C9F749B3846D}" destId="{B0C26EDE-A5A8-46C8-ADB7-848795BE8B1F}" srcOrd="0" destOrd="0" presId="urn:microsoft.com/office/officeart/2009/3/layout/IncreasingArrowsProcess"/>
    <dgm:cxn modelId="{EACD8A35-23C1-4FA9-A410-DE539E397DC5}" type="presOf" srcId="{D6FA47E8-581E-49CD-8BF2-0C2FC83C6702}" destId="{C9937954-5D73-4A53-B904-8B3994A115AB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E4235544-3264-45A3-911E-1CC2F75CB60C}" type="presOf" srcId="{492D23AD-5E20-4818-812A-267B87561718}" destId="{C7BEC4EE-6F56-4CAC-B9E2-C2002D9555A5}" srcOrd="0" destOrd="0" presId="urn:microsoft.com/office/officeart/2009/3/layout/IncreasingArrowsProcess"/>
    <dgm:cxn modelId="{7D6F42EC-A9ED-4D9A-9250-C17F5C782B21}" type="presOf" srcId="{B083A370-B684-440C-B12C-B4E71894054A}" destId="{4967F57D-5DA8-4AD5-9546-F790B1E1FA0A}" srcOrd="0" destOrd="0" presId="urn:microsoft.com/office/officeart/2009/3/layout/IncreasingArrowsProcess"/>
    <dgm:cxn modelId="{A0564AF7-5884-4295-A6EF-7B4AEFC90934}" type="presOf" srcId="{630B9A79-0F13-4A68-83A2-350249367D77}" destId="{8EC5CADF-EF7E-4F27-8E65-EA96A7B9A71D}" srcOrd="0" destOrd="0" presId="urn:microsoft.com/office/officeart/2009/3/layout/IncreasingArrowsProcess"/>
    <dgm:cxn modelId="{2DB9D6CC-AA34-49EE-8CAF-8D6106777185}" type="presOf" srcId="{5885A5C4-3C2F-45E7-8FDF-08267A4424FC}" destId="{74FC3293-916E-4150-ABC2-46A9CAFBD4E1}" srcOrd="0" destOrd="0" presId="urn:microsoft.com/office/officeart/2009/3/layout/IncreasingArrowsProcess"/>
    <dgm:cxn modelId="{BE9AACCA-C74B-4E9A-9C66-B61433C7BA80}" type="presOf" srcId="{A9B43EF2-383C-470D-B7F3-05BC1073C854}" destId="{8EB723BB-226C-4D8E-9C8F-3BC6EFCC03FB}" srcOrd="0" destOrd="0" presId="urn:microsoft.com/office/officeart/2009/3/layout/IncreasingArrowsProcess"/>
    <dgm:cxn modelId="{ABFB5153-7D95-4377-A44D-3C4DD1527CE7}" type="presOf" srcId="{222CCE41-CD7C-4A1C-A492-1640D38FB7C9}" destId="{0CD82B2E-AE47-4AEC-A806-1DEA6AEA6C38}" srcOrd="0" destOrd="0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DB7CEE62-25A3-482C-B51F-EDE420461ACE}" type="presParOf" srcId="{C9937954-5D73-4A53-B904-8B3994A115AB}" destId="{8EB723BB-226C-4D8E-9C8F-3BC6EFCC03FB}" srcOrd="0" destOrd="0" presId="urn:microsoft.com/office/officeart/2009/3/layout/IncreasingArrowsProcess"/>
    <dgm:cxn modelId="{6163A2DB-F3AE-42BB-9C2D-92D23318E580}" type="presParOf" srcId="{C9937954-5D73-4A53-B904-8B3994A115AB}" destId="{C7BEC4EE-6F56-4CAC-B9E2-C2002D9555A5}" srcOrd="1" destOrd="0" presId="urn:microsoft.com/office/officeart/2009/3/layout/IncreasingArrowsProcess"/>
    <dgm:cxn modelId="{7FBE244E-E1C8-4D3A-8B88-BE0689ECFB4C}" type="presParOf" srcId="{C9937954-5D73-4A53-B904-8B3994A115AB}" destId="{3BD18C96-D45A-4B71-B5B5-B0C6FC55D039}" srcOrd="2" destOrd="0" presId="urn:microsoft.com/office/officeart/2009/3/layout/IncreasingArrowsProcess"/>
    <dgm:cxn modelId="{61A59595-4C1C-4F5D-B380-99909BEC02CF}" type="presParOf" srcId="{C9937954-5D73-4A53-B904-8B3994A115AB}" destId="{79270A26-50A4-4D55-9ADA-50D6D53B25E5}" srcOrd="3" destOrd="0" presId="urn:microsoft.com/office/officeart/2009/3/layout/IncreasingArrowsProcess"/>
    <dgm:cxn modelId="{31E39FFE-3935-4A32-89E8-5894A480E499}" type="presParOf" srcId="{C9937954-5D73-4A53-B904-8B3994A115AB}" destId="{A44A4C86-F22A-41AB-A79B-E2AD6698B61E}" srcOrd="4" destOrd="0" presId="urn:microsoft.com/office/officeart/2009/3/layout/IncreasingArrowsProcess"/>
    <dgm:cxn modelId="{6D21093E-BD35-4635-9900-4B6D3396B93F}" type="presParOf" srcId="{C9937954-5D73-4A53-B904-8B3994A115AB}" destId="{8EC5CADF-EF7E-4F27-8E65-EA96A7B9A71D}" srcOrd="5" destOrd="0" presId="urn:microsoft.com/office/officeart/2009/3/layout/IncreasingArrowsProcess"/>
    <dgm:cxn modelId="{4E5223ED-DE70-4049-B91B-E82FD3EE7DE6}" type="presParOf" srcId="{C9937954-5D73-4A53-B904-8B3994A115AB}" destId="{0CD82B2E-AE47-4AEC-A806-1DEA6AEA6C38}" srcOrd="6" destOrd="0" presId="urn:microsoft.com/office/officeart/2009/3/layout/IncreasingArrowsProcess"/>
    <dgm:cxn modelId="{2A335D5B-FCCE-4BAD-9425-6EF8E99BEDA1}" type="presParOf" srcId="{C9937954-5D73-4A53-B904-8B3994A115AB}" destId="{B0C26EDE-A5A8-46C8-ADB7-848795BE8B1F}" srcOrd="7" destOrd="0" presId="urn:microsoft.com/office/officeart/2009/3/layout/IncreasingArrowsProcess"/>
    <dgm:cxn modelId="{77800B76-36CE-4A49-92F1-17A104A28125}" type="presParOf" srcId="{C9937954-5D73-4A53-B904-8B3994A115AB}" destId="{74FC3293-916E-4150-ABC2-46A9CAFBD4E1}" srcOrd="8" destOrd="0" presId="urn:microsoft.com/office/officeart/2009/3/layout/IncreasingArrowsProcess"/>
    <dgm:cxn modelId="{AFCFF4A4-DB51-496D-A79B-76BD95A0B15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C64D65FD-D9BB-4779-AAED-7E564708277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6341CEC8-F9F6-46A9-B73E-E9AF8FDF0889}" type="presOf" srcId="{D3955DD9-C210-4034-AF51-E3F5FBE593EC}" destId="{E0B056A9-9BB5-473E-9539-630B3E9CECE5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CF7B7446-88EF-45B5-8070-8808DFC7724C}" type="presOf" srcId="{D48C7B06-5FEF-40AC-A457-A2EA167A6366}" destId="{DAE83E0B-F351-41E5-BCA6-FFDFBFD24187}" srcOrd="0" destOrd="0" presId="urn:microsoft.com/office/officeart/2008/layout/SquareAccentList"/>
    <dgm:cxn modelId="{121496EC-7036-455B-9144-DF50186AE098}" type="presOf" srcId="{F7C58E37-98B8-4977-A6ED-D1E882541186}" destId="{857C6AF1-6843-40D0-A208-4F732951E8F8}" srcOrd="0" destOrd="0" presId="urn:microsoft.com/office/officeart/2008/layout/SquareAccentList"/>
    <dgm:cxn modelId="{FCF159AB-B43D-47EC-A046-7776B5215909}" type="presOf" srcId="{61F688E2-B8E8-403B-A4D7-D7F4CF8637B8}" destId="{CEB6B7B4-44CF-4334-BB25-FD99F1317EE9}" srcOrd="0" destOrd="0" presId="urn:microsoft.com/office/officeart/2008/layout/SquareAccentList"/>
    <dgm:cxn modelId="{04B75310-DE6A-4453-A623-AA7A7B680AC4}" type="presOf" srcId="{3187E4F2-7E1A-4AB4-97A8-C6808496C841}" destId="{C14CA48F-9FDF-4AC4-A5C3-5037A05BFFCB}" srcOrd="0" destOrd="0" presId="urn:microsoft.com/office/officeart/2008/layout/SquareAccentList"/>
    <dgm:cxn modelId="{5AC051EF-D431-416A-A317-2ED361A4AAEA}" type="presOf" srcId="{D540D66A-B871-4566-9474-F6CB192ED147}" destId="{79DACC31-E8D5-45D8-AE21-303FE97CDEBE}" srcOrd="0" destOrd="0" presId="urn:microsoft.com/office/officeart/2008/layout/SquareAccentList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006D41CF-B199-4056-A400-F640D55AA08B}" type="presOf" srcId="{50FC705E-78F8-4F37-969A-A9312F401E8D}" destId="{C26868EE-D68D-4D23-B0AF-BEAC8C41ACC2}" srcOrd="0" destOrd="0" presId="urn:microsoft.com/office/officeart/2008/layout/SquareAccentList"/>
    <dgm:cxn modelId="{DB7B73A0-37A3-4EC9-A83D-8C59805389AA}" type="presOf" srcId="{E1327DF1-407F-4794-AC61-81B7343897F2}" destId="{CFF446D1-89AF-41F4-8A1E-33D57E7CB0EC}" srcOrd="0" destOrd="0" presId="urn:microsoft.com/office/officeart/2008/layout/SquareAccentList"/>
    <dgm:cxn modelId="{B4910D61-7808-46C7-BBCE-698AB7E52BE7}" type="presOf" srcId="{821F724A-1E74-4F33-85C0-A9660A1C5922}" destId="{531E20E0-23D9-4B4F-9352-E5CCF8890C1A}" srcOrd="0" destOrd="0" presId="urn:microsoft.com/office/officeart/2008/layout/SquareAccentList"/>
    <dgm:cxn modelId="{CF2010B2-23DD-4B7C-A9A6-FC21E3455094}" type="presOf" srcId="{891D777F-948C-4A37-A94C-88823F92F459}" destId="{41D058B1-3D80-4366-9B23-B05984237541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9D52E05-9329-49F7-97A7-C721DC2C9CC2}" type="presOf" srcId="{8ACBA585-6B84-4F36-9AD2-CA3060BD1EB4}" destId="{149CE519-B116-4B40-9340-23CE318769B7}" srcOrd="0" destOrd="0" presId="urn:microsoft.com/office/officeart/2008/layout/SquareAccentList"/>
    <dgm:cxn modelId="{09E993DC-0BA5-4134-A9E1-DE94C791EA03}" type="presOf" srcId="{9711D425-AEAF-44B7-8601-EA0A9E0309C4}" destId="{0C2BAE95-2256-467F-A370-2751C4EBF676}" srcOrd="0" destOrd="0" presId="urn:microsoft.com/office/officeart/2008/layout/SquareAccentList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2C0AD4B1-99E3-4E9C-AC0C-A9357161200D}" type="presOf" srcId="{ED5AF5FF-1439-453E-B279-80C8689019C7}" destId="{D8F9E214-F28B-4179-B1CD-FA241914D8E2}" srcOrd="0" destOrd="0" presId="urn:microsoft.com/office/officeart/2008/layout/SquareAccentList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D883DFC3-A618-49BB-AF63-AFC997AE336A}" type="presOf" srcId="{62F705B3-D2D8-4CF2-BF83-A8366D52A55C}" destId="{CDB0E184-336E-4459-84E9-08EA45A5AD7A}" srcOrd="0" destOrd="0" presId="urn:microsoft.com/office/officeart/2008/layout/SquareAccentList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E2FBCD39-0D60-4A15-A343-BD00F272D713}" type="presOf" srcId="{50B3535A-9A64-4685-AE64-8989658E52B9}" destId="{8C69E021-09BE-4A80-9092-C0FF2D082120}" srcOrd="0" destOrd="0" presId="urn:microsoft.com/office/officeart/2008/layout/SquareAccentList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EA67A33C-C6AF-4724-BC5C-7948C9B3CAF5}" type="presParOf" srcId="{D8F9E214-F28B-4179-B1CD-FA241914D8E2}" destId="{3797417F-D0F3-4704-A5E1-1E0D8218EF37}" srcOrd="0" destOrd="0" presId="urn:microsoft.com/office/officeart/2008/layout/SquareAccentList"/>
    <dgm:cxn modelId="{49AF7433-19E2-4850-AA40-4B08B68C2AA7}" type="presParOf" srcId="{3797417F-D0F3-4704-A5E1-1E0D8218EF37}" destId="{70C02842-98CF-41EA-8989-F53AB3E42A32}" srcOrd="0" destOrd="0" presId="urn:microsoft.com/office/officeart/2008/layout/SquareAccentList"/>
    <dgm:cxn modelId="{2C4A0F69-93B6-4C6D-A9B7-81B23BDF4F60}" type="presParOf" srcId="{70C02842-98CF-41EA-8989-F53AB3E42A32}" destId="{0834B4DE-7686-4B9F-B431-44B64EA7608B}" srcOrd="0" destOrd="0" presId="urn:microsoft.com/office/officeart/2008/layout/SquareAccentList"/>
    <dgm:cxn modelId="{4C703C22-DAFC-4A66-A662-1B0458D303E9}" type="presParOf" srcId="{70C02842-98CF-41EA-8989-F53AB3E42A32}" destId="{1453EF2C-6E96-4E1F-89B7-D9FA067BFB33}" srcOrd="1" destOrd="0" presId="urn:microsoft.com/office/officeart/2008/layout/SquareAccentList"/>
    <dgm:cxn modelId="{EBBFD3DF-3E14-4D8A-A105-C5EBA042EED4}" type="presParOf" srcId="{70C02842-98CF-41EA-8989-F53AB3E42A32}" destId="{531E20E0-23D9-4B4F-9352-E5CCF8890C1A}" srcOrd="2" destOrd="0" presId="urn:microsoft.com/office/officeart/2008/layout/SquareAccentList"/>
    <dgm:cxn modelId="{B40B2039-C356-4EC9-A65C-1BD938BF5057}" type="presParOf" srcId="{3797417F-D0F3-4704-A5E1-1E0D8218EF37}" destId="{AE253B95-BC3A-4FBC-A972-D9D1A3D6C7FD}" srcOrd="1" destOrd="0" presId="urn:microsoft.com/office/officeart/2008/layout/SquareAccentList"/>
    <dgm:cxn modelId="{E165CA49-E1BD-4067-9E5E-BA2FA4962448}" type="presParOf" srcId="{AE253B95-BC3A-4FBC-A972-D9D1A3D6C7FD}" destId="{DEA9F790-934A-4B40-AD06-5587F5FE3A1B}" srcOrd="0" destOrd="0" presId="urn:microsoft.com/office/officeart/2008/layout/SquareAccentList"/>
    <dgm:cxn modelId="{CE2E36E5-5D43-472F-A963-19B32269FEA6}" type="presParOf" srcId="{DEA9F790-934A-4B40-AD06-5587F5FE3A1B}" destId="{42875882-0EF3-402F-943B-E3DF592D1DD9}" srcOrd="0" destOrd="0" presId="urn:microsoft.com/office/officeart/2008/layout/SquareAccentList"/>
    <dgm:cxn modelId="{8DB27426-005B-4464-B996-B616C4F25BE3}" type="presParOf" srcId="{DEA9F790-934A-4B40-AD06-5587F5FE3A1B}" destId="{E0B056A9-9BB5-473E-9539-630B3E9CECE5}" srcOrd="1" destOrd="0" presId="urn:microsoft.com/office/officeart/2008/layout/SquareAccentList"/>
    <dgm:cxn modelId="{985F52AA-22FE-42E0-9430-97F7713484E4}" type="presParOf" srcId="{AE253B95-BC3A-4FBC-A972-D9D1A3D6C7FD}" destId="{BCB7351C-1A42-4BC8-BBA7-C5B237B79FC5}" srcOrd="1" destOrd="0" presId="urn:microsoft.com/office/officeart/2008/layout/SquareAccentList"/>
    <dgm:cxn modelId="{835DE3C9-FFCF-4B4F-8FFC-9BEAE6F681D8}" type="presParOf" srcId="{BCB7351C-1A42-4BC8-BBA7-C5B237B79FC5}" destId="{D9949E5B-2F44-4F1F-901C-BAE76FEFCF30}" srcOrd="0" destOrd="0" presId="urn:microsoft.com/office/officeart/2008/layout/SquareAccentList"/>
    <dgm:cxn modelId="{6FF86F18-D944-4843-ADDD-84FA5DE95F45}" type="presParOf" srcId="{BCB7351C-1A42-4BC8-BBA7-C5B237B79FC5}" destId="{C26868EE-D68D-4D23-B0AF-BEAC8C41ACC2}" srcOrd="1" destOrd="0" presId="urn:microsoft.com/office/officeart/2008/layout/SquareAccentList"/>
    <dgm:cxn modelId="{5D40C991-80EF-4A47-9D7C-9582DD4F9EFA}" type="presParOf" srcId="{AE253B95-BC3A-4FBC-A972-D9D1A3D6C7FD}" destId="{4E16D183-71CD-463E-AC3D-15FAC25C9EA8}" srcOrd="2" destOrd="0" presId="urn:microsoft.com/office/officeart/2008/layout/SquareAccentList"/>
    <dgm:cxn modelId="{D48807FC-AFD3-4FE2-B6FE-395D997197B1}" type="presParOf" srcId="{4E16D183-71CD-463E-AC3D-15FAC25C9EA8}" destId="{C7F62DED-7E7E-46AE-9B46-B7B35B1AE410}" srcOrd="0" destOrd="0" presId="urn:microsoft.com/office/officeart/2008/layout/SquareAccentList"/>
    <dgm:cxn modelId="{E733CDE3-7403-42EC-AC87-08B9B384C0D0}" type="presParOf" srcId="{4E16D183-71CD-463E-AC3D-15FAC25C9EA8}" destId="{CFF446D1-89AF-41F4-8A1E-33D57E7CB0EC}" srcOrd="1" destOrd="0" presId="urn:microsoft.com/office/officeart/2008/layout/SquareAccentList"/>
    <dgm:cxn modelId="{5CEAA8F5-E6D8-4172-BAC9-30A76CB87BCB}" type="presParOf" srcId="{AE253B95-BC3A-4FBC-A972-D9D1A3D6C7FD}" destId="{5B699DAF-F63F-44E8-B546-1C932E778229}" srcOrd="3" destOrd="0" presId="urn:microsoft.com/office/officeart/2008/layout/SquareAccentList"/>
    <dgm:cxn modelId="{C288A0FE-98A8-42C9-BDF7-8872C39A9A01}" type="presParOf" srcId="{5B699DAF-F63F-44E8-B546-1C932E778229}" destId="{A50B8161-99EA-4263-BCF0-7FE7118EF809}" srcOrd="0" destOrd="0" presId="urn:microsoft.com/office/officeart/2008/layout/SquareAccentList"/>
    <dgm:cxn modelId="{F947875D-1FA9-45F0-B8AE-3BA1CED5F199}" type="presParOf" srcId="{5B699DAF-F63F-44E8-B546-1C932E778229}" destId="{79DACC31-E8D5-45D8-AE21-303FE97CDEBE}" srcOrd="1" destOrd="0" presId="urn:microsoft.com/office/officeart/2008/layout/SquareAccentList"/>
    <dgm:cxn modelId="{768C7745-B6BC-4B52-AC26-735CDD5AF7AB}" type="presParOf" srcId="{AE253B95-BC3A-4FBC-A972-D9D1A3D6C7FD}" destId="{61B8C340-1800-4018-BA48-4820841EAB7F}" srcOrd="4" destOrd="0" presId="urn:microsoft.com/office/officeart/2008/layout/SquareAccentList"/>
    <dgm:cxn modelId="{BB42FF4F-9BB0-45AE-8C1B-50EDD511F000}" type="presParOf" srcId="{61B8C340-1800-4018-BA48-4820841EAB7F}" destId="{8D997CB3-9D81-405D-A1B8-11D7AC1B67F0}" srcOrd="0" destOrd="0" presId="urn:microsoft.com/office/officeart/2008/layout/SquareAccentList"/>
    <dgm:cxn modelId="{FFD8D1DC-0677-41F0-B685-89DF509A708F}" type="presParOf" srcId="{61B8C340-1800-4018-BA48-4820841EAB7F}" destId="{149CE519-B116-4B40-9340-23CE318769B7}" srcOrd="1" destOrd="0" presId="urn:microsoft.com/office/officeart/2008/layout/SquareAccentList"/>
    <dgm:cxn modelId="{BBAB7EC9-1675-4F4E-93A0-DBF613576F69}" type="presParOf" srcId="{AE253B95-BC3A-4FBC-A972-D9D1A3D6C7FD}" destId="{3FBDC34F-6944-4A7F-BD59-F466444D388A}" srcOrd="5" destOrd="0" presId="urn:microsoft.com/office/officeart/2008/layout/SquareAccentList"/>
    <dgm:cxn modelId="{E7DAA3C7-2FAB-4BF2-A4A0-8A667F2FB6C6}" type="presParOf" srcId="{3FBDC34F-6944-4A7F-BD59-F466444D388A}" destId="{D191E4D4-8AD8-41E2-8830-CA40FA234E98}" srcOrd="0" destOrd="0" presId="urn:microsoft.com/office/officeart/2008/layout/SquareAccentList"/>
    <dgm:cxn modelId="{4FF5038A-C57C-4040-BCB2-A228D7B78750}" type="presParOf" srcId="{3FBDC34F-6944-4A7F-BD59-F466444D388A}" destId="{857C6AF1-6843-40D0-A208-4F732951E8F8}" srcOrd="1" destOrd="0" presId="urn:microsoft.com/office/officeart/2008/layout/SquareAccentList"/>
    <dgm:cxn modelId="{06137DF9-5DF0-4B4F-8B70-08BBCAC5148D}" type="presParOf" srcId="{D8F9E214-F28B-4179-B1CD-FA241914D8E2}" destId="{1120A197-5F4E-4D95-9C56-54964C4C9AD8}" srcOrd="1" destOrd="0" presId="urn:microsoft.com/office/officeart/2008/layout/SquareAccentList"/>
    <dgm:cxn modelId="{7D4B958F-60DD-4984-A9E0-79E10F9A50A6}" type="presParOf" srcId="{1120A197-5F4E-4D95-9C56-54964C4C9AD8}" destId="{299C7F34-37EF-4265-A447-96304FC95CEC}" srcOrd="0" destOrd="0" presId="urn:microsoft.com/office/officeart/2008/layout/SquareAccentList"/>
    <dgm:cxn modelId="{B61CD380-7100-428E-9DA8-3B2B194431FE}" type="presParOf" srcId="{299C7F34-37EF-4265-A447-96304FC95CEC}" destId="{8D122107-EFFF-47CF-8D3B-8C1C3A74440C}" srcOrd="0" destOrd="0" presId="urn:microsoft.com/office/officeart/2008/layout/SquareAccentList"/>
    <dgm:cxn modelId="{6EF70557-ED10-489E-850D-A5D41F9D2BEC}" type="presParOf" srcId="{299C7F34-37EF-4265-A447-96304FC95CEC}" destId="{22A97D69-284B-4ECF-934E-B26D426CBA54}" srcOrd="1" destOrd="0" presId="urn:microsoft.com/office/officeart/2008/layout/SquareAccentList"/>
    <dgm:cxn modelId="{B57FDB12-79B6-4DD8-9DFB-D45A6B721722}" type="presParOf" srcId="{299C7F34-37EF-4265-A447-96304FC95CEC}" destId="{C14CA48F-9FDF-4AC4-A5C3-5037A05BFFCB}" srcOrd="2" destOrd="0" presId="urn:microsoft.com/office/officeart/2008/layout/SquareAccentList"/>
    <dgm:cxn modelId="{95D5E45C-E77F-44DC-98C7-515C9CB8BDD2}" type="presParOf" srcId="{1120A197-5F4E-4D95-9C56-54964C4C9AD8}" destId="{65B8F12B-F272-4358-991A-670B80D72CA5}" srcOrd="1" destOrd="0" presId="urn:microsoft.com/office/officeart/2008/layout/SquareAccentList"/>
    <dgm:cxn modelId="{C9C7BD6C-5799-490C-BBDC-C25292F020F2}" type="presParOf" srcId="{65B8F12B-F272-4358-991A-670B80D72CA5}" destId="{23CA0DB2-AE2F-4339-810A-3E163D0C4BE9}" srcOrd="0" destOrd="0" presId="urn:microsoft.com/office/officeart/2008/layout/SquareAccentList"/>
    <dgm:cxn modelId="{666057A8-5FE3-456A-8109-2F4A9B14F09F}" type="presParOf" srcId="{23CA0DB2-AE2F-4339-810A-3E163D0C4BE9}" destId="{257C6FB8-8BD9-4FF3-93BA-4BAF002E74F1}" srcOrd="0" destOrd="0" presId="urn:microsoft.com/office/officeart/2008/layout/SquareAccentList"/>
    <dgm:cxn modelId="{ACD4681D-B36D-4611-A48D-3FA6122AFB29}" type="presParOf" srcId="{23CA0DB2-AE2F-4339-810A-3E163D0C4BE9}" destId="{0C2BAE95-2256-467F-A370-2751C4EBF676}" srcOrd="1" destOrd="0" presId="urn:microsoft.com/office/officeart/2008/layout/SquareAccentList"/>
    <dgm:cxn modelId="{3F01E94D-9DFC-4D9B-8F97-D0479A1085C2}" type="presParOf" srcId="{65B8F12B-F272-4358-991A-670B80D72CA5}" destId="{11CA4FEF-953E-4A32-A6D6-A0D8939B6C04}" srcOrd="1" destOrd="0" presId="urn:microsoft.com/office/officeart/2008/layout/SquareAccentList"/>
    <dgm:cxn modelId="{DAC370E4-A0CF-45AC-9C8D-84317CE1972A}" type="presParOf" srcId="{11CA4FEF-953E-4A32-A6D6-A0D8939B6C04}" destId="{BC61C9B8-4E17-466A-8F56-E0E9887BCA7E}" srcOrd="0" destOrd="0" presId="urn:microsoft.com/office/officeart/2008/layout/SquareAccentList"/>
    <dgm:cxn modelId="{28027DC4-4130-4972-91FF-567A0ECC76A8}" type="presParOf" srcId="{11CA4FEF-953E-4A32-A6D6-A0D8939B6C04}" destId="{DAE83E0B-F351-41E5-BCA6-FFDFBFD24187}" srcOrd="1" destOrd="0" presId="urn:microsoft.com/office/officeart/2008/layout/SquareAccentList"/>
    <dgm:cxn modelId="{AAF65C67-B909-427D-9EBF-1C13F663615E}" type="presParOf" srcId="{65B8F12B-F272-4358-991A-670B80D72CA5}" destId="{274CA390-2DA4-47E9-A1AB-C2761A182C1C}" srcOrd="2" destOrd="0" presId="urn:microsoft.com/office/officeart/2008/layout/SquareAccentList"/>
    <dgm:cxn modelId="{DF047911-F11B-43C1-B4B0-D28F19B87A40}" type="presParOf" srcId="{274CA390-2DA4-47E9-A1AB-C2761A182C1C}" destId="{E52A1BE9-BDB9-4E01-9D86-4B7DDB373B3A}" srcOrd="0" destOrd="0" presId="urn:microsoft.com/office/officeart/2008/layout/SquareAccentList"/>
    <dgm:cxn modelId="{263A4E43-5AEB-4202-B4D8-CBF7BEC0FBDA}" type="presParOf" srcId="{274CA390-2DA4-47E9-A1AB-C2761A182C1C}" destId="{CEB6B7B4-44CF-4334-BB25-FD99F1317EE9}" srcOrd="1" destOrd="0" presId="urn:microsoft.com/office/officeart/2008/layout/SquareAccentList"/>
    <dgm:cxn modelId="{01BC6F2B-CCEB-4243-B9BD-657767837005}" type="presParOf" srcId="{65B8F12B-F272-4358-991A-670B80D72CA5}" destId="{41C627D3-2B0D-427F-8F47-172485497E24}" srcOrd="3" destOrd="0" presId="urn:microsoft.com/office/officeart/2008/layout/SquareAccentList"/>
    <dgm:cxn modelId="{89FEFBF5-6D44-410E-9298-2BF9D1C8AFC2}" type="presParOf" srcId="{41C627D3-2B0D-427F-8F47-172485497E24}" destId="{1730F3B7-C2EC-4166-B74F-ECD7F96755DB}" srcOrd="0" destOrd="0" presId="urn:microsoft.com/office/officeart/2008/layout/SquareAccentList"/>
    <dgm:cxn modelId="{FADF8AEE-C6B5-4FC8-AF84-80BD9E0169E0}" type="presParOf" srcId="{41C627D3-2B0D-427F-8F47-172485497E24}" destId="{8C69E021-09BE-4A80-9092-C0FF2D082120}" srcOrd="1" destOrd="0" presId="urn:microsoft.com/office/officeart/2008/layout/SquareAccentList"/>
    <dgm:cxn modelId="{2B37F891-A50C-49F8-A69A-230009A989D2}" type="presParOf" srcId="{65B8F12B-F272-4358-991A-670B80D72CA5}" destId="{CAED8CDD-034C-4046-AAD9-82648DD14E84}" srcOrd="4" destOrd="0" presId="urn:microsoft.com/office/officeart/2008/layout/SquareAccentList"/>
    <dgm:cxn modelId="{40537998-F0C1-4AC5-BC94-F4DDAF4F4971}" type="presParOf" srcId="{CAED8CDD-034C-4046-AAD9-82648DD14E84}" destId="{A274FD29-F767-48F3-A4FC-04AE4C180467}" srcOrd="0" destOrd="0" presId="urn:microsoft.com/office/officeart/2008/layout/SquareAccentList"/>
    <dgm:cxn modelId="{CF6A8ECF-9CD3-4AAD-B70C-1C755AA09896}" type="presParOf" srcId="{CAED8CDD-034C-4046-AAD9-82648DD14E84}" destId="{CDB0E184-336E-4459-84E9-08EA45A5AD7A}" srcOrd="1" destOrd="0" presId="urn:microsoft.com/office/officeart/2008/layout/SquareAccentList"/>
    <dgm:cxn modelId="{8706E0F5-A2B7-4FE0-8E0B-67975D944298}" type="presParOf" srcId="{65B8F12B-F272-4358-991A-670B80D72CA5}" destId="{FE4415AA-5DF1-4236-988D-DEAC81BBC503}" srcOrd="5" destOrd="0" presId="urn:microsoft.com/office/officeart/2008/layout/SquareAccentList"/>
    <dgm:cxn modelId="{54204785-024F-4B3F-9B91-6F64A63329E9}" type="presParOf" srcId="{FE4415AA-5DF1-4236-988D-DEAC81BBC503}" destId="{B750A184-F94F-4296-A392-2AA8DE7725A4}" srcOrd="0" destOrd="0" presId="urn:microsoft.com/office/officeart/2008/layout/SquareAccentList"/>
    <dgm:cxn modelId="{1D3BB5EA-2C08-4522-A9E8-3B8C5B5EA99B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El modelamiento de los procesos que realiza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F2E2DF-AF0D-4C3B-894C-68CEC056E5D5}" type="presOf" srcId="{D3E8B20B-B886-4D92-9FBF-27748C512725}" destId="{35E2468C-1DCF-4CF5-AD81-105AAA1C763A}" srcOrd="0" destOrd="0" presId="urn:microsoft.com/office/officeart/2008/layout/SquareAccentList"/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19457CDD-80F4-461A-A6AB-8FFAF0C2283D}" type="presOf" srcId="{DC401748-27BB-4E45-820B-B649D6ED9540}" destId="{6B0AA2E4-DB3C-4B1C-8168-2A327F2E7EE5}" srcOrd="0" destOrd="0" presId="urn:microsoft.com/office/officeart/2008/layout/SquareAccentList"/>
    <dgm:cxn modelId="{9D4768F4-9601-4D3B-B72A-9AD88F035B90}" type="presOf" srcId="{821F724A-1E74-4F33-85C0-A9660A1C5922}" destId="{531E20E0-23D9-4B4F-9352-E5CCF8890C1A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30D3FC10-AF3D-488D-8C39-B57805345115}" type="presOf" srcId="{ED5AF5FF-1439-453E-B279-80C8689019C7}" destId="{D8F9E214-F28B-4179-B1CD-FA241914D8E2}" srcOrd="0" destOrd="0" presId="urn:microsoft.com/office/officeart/2008/layout/SquareAccentList"/>
    <dgm:cxn modelId="{1E77E61A-AF9B-4589-A1CE-374AA85A0C38}" type="presOf" srcId="{7F14D72B-6427-4A00-9FC5-993A7D83275A}" destId="{7FCF0288-9018-4DA2-A2FB-5D0ADE94DD3A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7A32B0A1-69F2-4810-A64C-59878DA5EED9}" type="presOf" srcId="{5EBED657-C951-4C9E-9B64-BD013632AFC2}" destId="{FBAD7434-1400-42B4-B38D-C41C37B08967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FFB18DE1-8F35-414D-8BA9-9E9AE5C63D2D}" type="presOf" srcId="{BBF97766-C307-49D6-93C4-F0D4199A3AE9}" destId="{3D267A2A-ECFB-432F-8206-C3FBBC3FCDB1}" srcOrd="0" destOrd="0" presId="urn:microsoft.com/office/officeart/2008/layout/SquareAccentList"/>
    <dgm:cxn modelId="{C6ABF7DC-9895-4783-A6D8-31969B2FD7E8}" type="presOf" srcId="{D3955DD9-C210-4034-AF51-E3F5FBE593EC}" destId="{E0B056A9-9BB5-473E-9539-630B3E9CECE5}" srcOrd="0" destOrd="0" presId="urn:microsoft.com/office/officeart/2008/layout/SquareAccentList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007EE5C-C4B1-4978-B46D-C4D07488938C}" type="presParOf" srcId="{D8F9E214-F28B-4179-B1CD-FA241914D8E2}" destId="{3797417F-D0F3-4704-A5E1-1E0D8218EF37}" srcOrd="0" destOrd="0" presId="urn:microsoft.com/office/officeart/2008/layout/SquareAccentList"/>
    <dgm:cxn modelId="{AB9C5DE5-40CC-4DE8-8D65-D47D43264470}" type="presParOf" srcId="{3797417F-D0F3-4704-A5E1-1E0D8218EF37}" destId="{70C02842-98CF-41EA-8989-F53AB3E42A32}" srcOrd="0" destOrd="0" presId="urn:microsoft.com/office/officeart/2008/layout/SquareAccentList"/>
    <dgm:cxn modelId="{427A595B-D2DE-426F-BF6D-4B58B94AA343}" type="presParOf" srcId="{70C02842-98CF-41EA-8989-F53AB3E42A32}" destId="{0834B4DE-7686-4B9F-B431-44B64EA7608B}" srcOrd="0" destOrd="0" presId="urn:microsoft.com/office/officeart/2008/layout/SquareAccentList"/>
    <dgm:cxn modelId="{5A62A6DC-1482-4309-92D0-B338CEA28937}" type="presParOf" srcId="{70C02842-98CF-41EA-8989-F53AB3E42A32}" destId="{1453EF2C-6E96-4E1F-89B7-D9FA067BFB33}" srcOrd="1" destOrd="0" presId="urn:microsoft.com/office/officeart/2008/layout/SquareAccentList"/>
    <dgm:cxn modelId="{4FC3E211-9692-40E9-8F63-B14857393C30}" type="presParOf" srcId="{70C02842-98CF-41EA-8989-F53AB3E42A32}" destId="{531E20E0-23D9-4B4F-9352-E5CCF8890C1A}" srcOrd="2" destOrd="0" presId="urn:microsoft.com/office/officeart/2008/layout/SquareAccentList"/>
    <dgm:cxn modelId="{BF658BA9-B7FF-4385-9FA3-B150AA9DCB9A}" type="presParOf" srcId="{3797417F-D0F3-4704-A5E1-1E0D8218EF37}" destId="{AE253B95-BC3A-4FBC-A972-D9D1A3D6C7FD}" srcOrd="1" destOrd="0" presId="urn:microsoft.com/office/officeart/2008/layout/SquareAccentList"/>
    <dgm:cxn modelId="{97F5D434-146F-4556-8945-0FB0148B9CFC}" type="presParOf" srcId="{AE253B95-BC3A-4FBC-A972-D9D1A3D6C7FD}" destId="{DEA9F790-934A-4B40-AD06-5587F5FE3A1B}" srcOrd="0" destOrd="0" presId="urn:microsoft.com/office/officeart/2008/layout/SquareAccentList"/>
    <dgm:cxn modelId="{F459B73E-EA74-41DE-A1FC-96C9E925B220}" type="presParOf" srcId="{DEA9F790-934A-4B40-AD06-5587F5FE3A1B}" destId="{42875882-0EF3-402F-943B-E3DF592D1DD9}" srcOrd="0" destOrd="0" presId="urn:microsoft.com/office/officeart/2008/layout/SquareAccentList"/>
    <dgm:cxn modelId="{289578D5-AE8F-4548-8063-CDEEC79AB599}" type="presParOf" srcId="{DEA9F790-934A-4B40-AD06-5587F5FE3A1B}" destId="{E0B056A9-9BB5-473E-9539-630B3E9CECE5}" srcOrd="1" destOrd="0" presId="urn:microsoft.com/office/officeart/2008/layout/SquareAccentList"/>
    <dgm:cxn modelId="{C6A4417B-BEF5-4DEF-978F-3900FA88F8F0}" type="presParOf" srcId="{AE253B95-BC3A-4FBC-A972-D9D1A3D6C7FD}" destId="{6257E3F9-FC3E-4C99-A15B-0C3CEC14ED5A}" srcOrd="1" destOrd="0" presId="urn:microsoft.com/office/officeart/2008/layout/SquareAccentList"/>
    <dgm:cxn modelId="{7D004784-8A66-4905-8D15-CC22AFBC0B08}" type="presParOf" srcId="{6257E3F9-FC3E-4C99-A15B-0C3CEC14ED5A}" destId="{F37C454F-6344-4720-B5D8-CEAEE95A1FC6}" srcOrd="0" destOrd="0" presId="urn:microsoft.com/office/officeart/2008/layout/SquareAccentList"/>
    <dgm:cxn modelId="{ECDF0EC2-3C4F-475F-9C28-377CBDAE4A12}" type="presParOf" srcId="{6257E3F9-FC3E-4C99-A15B-0C3CEC14ED5A}" destId="{35E2468C-1DCF-4CF5-AD81-105AAA1C763A}" srcOrd="1" destOrd="0" presId="urn:microsoft.com/office/officeart/2008/layout/SquareAccentList"/>
    <dgm:cxn modelId="{5FFE8145-C6F6-4DF5-AF7D-884B7D45F4D0}" type="presParOf" srcId="{AE253B95-BC3A-4FBC-A972-D9D1A3D6C7FD}" destId="{31522B40-03F0-46D2-B3E0-3B164D621181}" srcOrd="2" destOrd="0" presId="urn:microsoft.com/office/officeart/2008/layout/SquareAccentList"/>
    <dgm:cxn modelId="{A497B2BC-BA77-491E-AF09-07ED819DBA5B}" type="presParOf" srcId="{31522B40-03F0-46D2-B3E0-3B164D621181}" destId="{822183EB-B099-4301-B32C-0B4CCDC18C6C}" srcOrd="0" destOrd="0" presId="urn:microsoft.com/office/officeart/2008/layout/SquareAccentList"/>
    <dgm:cxn modelId="{B4CEE11F-4004-44D3-A8EE-E7E0C536112A}" type="presParOf" srcId="{31522B40-03F0-46D2-B3E0-3B164D621181}" destId="{FBAD7434-1400-42B4-B38D-C41C37B08967}" srcOrd="1" destOrd="0" presId="urn:microsoft.com/office/officeart/2008/layout/SquareAccentList"/>
    <dgm:cxn modelId="{ECB2ADD0-34A9-41FE-8AAA-6A00890253D8}" type="presParOf" srcId="{AE253B95-BC3A-4FBC-A972-D9D1A3D6C7FD}" destId="{3E417716-BA2C-4488-9140-81D2EC6ED553}" srcOrd="3" destOrd="0" presId="urn:microsoft.com/office/officeart/2008/layout/SquareAccentList"/>
    <dgm:cxn modelId="{A098723F-6805-410B-A7C3-E22C9D43E884}" type="presParOf" srcId="{3E417716-BA2C-4488-9140-81D2EC6ED553}" destId="{7C66430F-14DE-4364-95A9-57FE82E4741C}" srcOrd="0" destOrd="0" presId="urn:microsoft.com/office/officeart/2008/layout/SquareAccentList"/>
    <dgm:cxn modelId="{55614FB4-19DD-4733-B1E7-401E89358ADE}" type="presParOf" srcId="{3E417716-BA2C-4488-9140-81D2EC6ED553}" destId="{7FCF0288-9018-4DA2-A2FB-5D0ADE94DD3A}" srcOrd="1" destOrd="0" presId="urn:microsoft.com/office/officeart/2008/layout/SquareAccentList"/>
    <dgm:cxn modelId="{342FD499-6519-46BD-A260-BA2AD086D1D3}" type="presParOf" srcId="{AE253B95-BC3A-4FBC-A972-D9D1A3D6C7FD}" destId="{CF1EB02E-2C34-455C-B0A6-02C19C8CF961}" srcOrd="4" destOrd="0" presId="urn:microsoft.com/office/officeart/2008/layout/SquareAccentList"/>
    <dgm:cxn modelId="{C59E84FE-84E5-4F81-A75E-914E1DDC0A3E}" type="presParOf" srcId="{CF1EB02E-2C34-455C-B0A6-02C19C8CF961}" destId="{233DD330-7934-4B92-B540-8401D3230D61}" srcOrd="0" destOrd="0" presId="urn:microsoft.com/office/officeart/2008/layout/SquareAccentList"/>
    <dgm:cxn modelId="{E09909C3-EB07-4479-AFF0-6A1CDE3E48C5}" type="presParOf" srcId="{CF1EB02E-2C34-455C-B0A6-02C19C8CF961}" destId="{3D267A2A-ECFB-432F-8206-C3FBBC3FCDB1}" srcOrd="1" destOrd="0" presId="urn:microsoft.com/office/officeart/2008/layout/SquareAccentList"/>
    <dgm:cxn modelId="{401B2A73-949B-47A7-9D90-50132173E89F}" type="presParOf" srcId="{AE253B95-BC3A-4FBC-A972-D9D1A3D6C7FD}" destId="{A2A65930-E652-4203-B7AE-8E9C3CBE1D78}" srcOrd="5" destOrd="0" presId="urn:microsoft.com/office/officeart/2008/layout/SquareAccentList"/>
    <dgm:cxn modelId="{11709414-296D-4443-881D-CA53FFFD80DB}" type="presParOf" srcId="{A2A65930-E652-4203-B7AE-8E9C3CBE1D78}" destId="{78ABEA58-6DDE-4617-9331-01F207FEA3E4}" srcOrd="0" destOrd="0" presId="urn:microsoft.com/office/officeart/2008/layout/SquareAccentList"/>
    <dgm:cxn modelId="{1AC3553E-2172-4E9C-98E0-F9C5CE9921CD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r>
            <a:rPr lang="es-PE" sz="1800" dirty="0" smtClean="0"/>
            <a:t>Asesora:  </a:t>
          </a:r>
          <a:r>
            <a:rPr lang="es-PE" sz="1800" dirty="0" smtClean="0"/>
            <a:t>Rosario Villalta</a:t>
          </a:r>
          <a:endParaRPr lang="es-PE" sz="1800" dirty="0" smtClean="0"/>
        </a:p>
        <a:p>
          <a:r>
            <a:rPr lang="es-PE" sz="1800" dirty="0" smtClean="0"/>
            <a:t>Horas: Lunes – Miércoles de 4 -7pm</a:t>
          </a:r>
        </a:p>
        <a:p>
          <a:endParaRPr lang="es-PE" sz="1800" dirty="0" smtClean="0"/>
        </a:p>
        <a:p>
          <a:r>
            <a:rPr lang="es-PE" sz="1800" dirty="0" smtClean="0"/>
            <a:t>Cliente: Oficina Central de Fe y Alegría Perú.</a:t>
          </a:r>
        </a:p>
        <a:p>
          <a:r>
            <a:rPr lang="es-PE" sz="1800" dirty="0" smtClean="0"/>
            <a:t>Horarios: Lunes a las 4 pm</a:t>
          </a:r>
          <a:br>
            <a:rPr lang="es-PE" sz="1800" dirty="0" smtClean="0"/>
          </a:br>
          <a:r>
            <a:rPr lang="es-PE" sz="1800" dirty="0" smtClean="0"/>
            <a:t>Entrevistados:</a:t>
          </a:r>
        </a:p>
        <a:p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1E794F-77C6-475F-BCE5-D394F5D08010}" type="presOf" srcId="{26FCEDE2-0004-4027-930C-A05ED70CC554}" destId="{F3320FA9-300A-45D0-9797-062242102421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898A651D-D29D-4720-8134-2FC5FBC13214}" type="presOf" srcId="{6B6F1205-1526-4C72-A272-4EBB5396E604}" destId="{581C4E21-6E6C-4120-AC9C-B454FD7BE43F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300497D5-4D86-4A4E-BC09-E13F49A43641}" type="presOf" srcId="{8835606D-FE0E-4800-8499-11B0D04719C7}" destId="{60B88437-3A3B-40EF-9291-042238AE112B}" srcOrd="0" destOrd="0" presId="urn:microsoft.com/office/officeart/2008/layout/IncreasingCircleProcess"/>
    <dgm:cxn modelId="{B9F97EED-873A-4D23-B4BC-C45BAF0DFC37}" type="presOf" srcId="{89D4D43C-D14E-4F35-84F8-D6168A7B3AF2}" destId="{25787ECF-5BDD-4F6B-A818-72E463CFB5B9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BCBAD538-A180-4BE3-B31D-DA9BB8AFF922}" type="presOf" srcId="{B5E3A2A9-BBAF-4C65-87FD-C88045536348}" destId="{D3F4533E-C5A8-42D3-ACB3-6E1527741B3F}" srcOrd="0" destOrd="0" presId="urn:microsoft.com/office/officeart/2008/layout/IncreasingCircleProcess"/>
    <dgm:cxn modelId="{9B6A9EAF-7893-41C8-9FA3-01CDBEF5386E}" type="presOf" srcId="{D4E55C20-E44E-42F2-AC9D-021337554402}" destId="{AE35DFFB-3A29-4DF9-9052-5E32E659001B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29014218-66AE-41E4-B948-F68F586E8E92}" type="presOf" srcId="{7AAB589A-5D7E-4A72-A712-5917EDE1291B}" destId="{B5C69431-41B5-4FDE-A7F4-B3B7FDE4297E}" srcOrd="0" destOrd="0" presId="urn:microsoft.com/office/officeart/2008/layout/IncreasingCircleProcess"/>
    <dgm:cxn modelId="{5FB70CBE-4E9B-45F8-9CFC-DC8BF6F24B93}" type="presParOf" srcId="{60B88437-3A3B-40EF-9291-042238AE112B}" destId="{0096D4FB-8773-4FDC-89C8-B697ADEAB744}" srcOrd="0" destOrd="0" presId="urn:microsoft.com/office/officeart/2008/layout/IncreasingCircleProcess"/>
    <dgm:cxn modelId="{8706DDF2-BAD1-4193-B4A4-AD48671CE812}" type="presParOf" srcId="{0096D4FB-8773-4FDC-89C8-B697ADEAB744}" destId="{8C7819C7-E4FA-4255-A9ED-0D172A6AD77C}" srcOrd="0" destOrd="0" presId="urn:microsoft.com/office/officeart/2008/layout/IncreasingCircleProcess"/>
    <dgm:cxn modelId="{AF8E1156-94EA-4236-82A4-7328B44ADD30}" type="presParOf" srcId="{0096D4FB-8773-4FDC-89C8-B697ADEAB744}" destId="{01F985E6-F3A3-46A6-A5D5-E4614A0914CC}" srcOrd="1" destOrd="0" presId="urn:microsoft.com/office/officeart/2008/layout/IncreasingCircleProcess"/>
    <dgm:cxn modelId="{0BBF0FF1-C6CF-40B8-AE7B-3E97BE9866B9}" type="presParOf" srcId="{0096D4FB-8773-4FDC-89C8-B697ADEAB744}" destId="{F3320FA9-300A-45D0-9797-062242102421}" srcOrd="2" destOrd="0" presId="urn:microsoft.com/office/officeart/2008/layout/IncreasingCircleProcess"/>
    <dgm:cxn modelId="{F0EC9F42-3A46-48A0-AA69-4787F451A688}" type="presParOf" srcId="{0096D4FB-8773-4FDC-89C8-B697ADEAB744}" destId="{25787ECF-5BDD-4F6B-A818-72E463CFB5B9}" srcOrd="3" destOrd="0" presId="urn:microsoft.com/office/officeart/2008/layout/IncreasingCircleProcess"/>
    <dgm:cxn modelId="{1D41959B-7572-4A8C-82F9-2C2689B7AD92}" type="presParOf" srcId="{60B88437-3A3B-40EF-9291-042238AE112B}" destId="{9CC02A8C-6FF4-4EF9-BB94-7F129C7E4B38}" srcOrd="1" destOrd="0" presId="urn:microsoft.com/office/officeart/2008/layout/IncreasingCircleProcess"/>
    <dgm:cxn modelId="{94F70FAC-A226-4F32-AAC7-C37226715AF8}" type="presParOf" srcId="{60B88437-3A3B-40EF-9291-042238AE112B}" destId="{8A920BF5-BFD0-4C88-AA07-ECCF84D29A78}" srcOrd="2" destOrd="0" presId="urn:microsoft.com/office/officeart/2008/layout/IncreasingCircleProcess"/>
    <dgm:cxn modelId="{837413B0-4C62-4D3E-8FAA-A19DB11B542F}" type="presParOf" srcId="{8A920BF5-BFD0-4C88-AA07-ECCF84D29A78}" destId="{B256F04E-7B98-4DBF-A3A8-E9D39DB7F9A6}" srcOrd="0" destOrd="0" presId="urn:microsoft.com/office/officeart/2008/layout/IncreasingCircleProcess"/>
    <dgm:cxn modelId="{A1FA226D-F02B-429B-9E00-47690F0DCF81}" type="presParOf" srcId="{8A920BF5-BFD0-4C88-AA07-ECCF84D29A78}" destId="{EEAC5B85-CBE9-4016-85A1-E146F429213A}" srcOrd="1" destOrd="0" presId="urn:microsoft.com/office/officeart/2008/layout/IncreasingCircleProcess"/>
    <dgm:cxn modelId="{0DA6B882-14A9-44FD-83DC-1476D4B10BB7}" type="presParOf" srcId="{8A920BF5-BFD0-4C88-AA07-ECCF84D29A78}" destId="{581C4E21-6E6C-4120-AC9C-B454FD7BE43F}" srcOrd="2" destOrd="0" presId="urn:microsoft.com/office/officeart/2008/layout/IncreasingCircleProcess"/>
    <dgm:cxn modelId="{FD4AEDF0-4CDE-4C91-9EE3-6347EB299784}" type="presParOf" srcId="{8A920BF5-BFD0-4C88-AA07-ECCF84D29A78}" destId="{D3F4533E-C5A8-42D3-ACB3-6E1527741B3F}" srcOrd="3" destOrd="0" presId="urn:microsoft.com/office/officeart/2008/layout/IncreasingCircleProcess"/>
    <dgm:cxn modelId="{F365F443-8231-45B9-99E2-9272EA108072}" type="presParOf" srcId="{60B88437-3A3B-40EF-9291-042238AE112B}" destId="{3D484914-19C9-460C-9963-59F54A160AB1}" srcOrd="3" destOrd="0" presId="urn:microsoft.com/office/officeart/2008/layout/IncreasingCircleProcess"/>
    <dgm:cxn modelId="{318ABA7D-83AE-4502-B358-E8C1C3791C1E}" type="presParOf" srcId="{60B88437-3A3B-40EF-9291-042238AE112B}" destId="{E438B7B4-9957-4093-86CF-A0270345A779}" srcOrd="4" destOrd="0" presId="urn:microsoft.com/office/officeart/2008/layout/IncreasingCircleProcess"/>
    <dgm:cxn modelId="{A87EE178-966C-4D5D-A066-9E361D06C096}" type="presParOf" srcId="{E438B7B4-9957-4093-86CF-A0270345A779}" destId="{42AD0B5E-A116-4D25-86FF-D47E48D52814}" srcOrd="0" destOrd="0" presId="urn:microsoft.com/office/officeart/2008/layout/IncreasingCircleProcess"/>
    <dgm:cxn modelId="{9352C6C4-4A62-42B5-8E25-0A7DF9CA3456}" type="presParOf" srcId="{E438B7B4-9957-4093-86CF-A0270345A779}" destId="{FC07B4F8-BF2F-4EF4-9100-CE772F41564D}" srcOrd="1" destOrd="0" presId="urn:microsoft.com/office/officeart/2008/layout/IncreasingCircleProcess"/>
    <dgm:cxn modelId="{DCC02264-780C-41DD-A3DB-0CA5A78959C8}" type="presParOf" srcId="{E438B7B4-9957-4093-86CF-A0270345A779}" destId="{AE35DFFB-3A29-4DF9-9052-5E32E659001B}" srcOrd="2" destOrd="0" presId="urn:microsoft.com/office/officeart/2008/layout/IncreasingCircleProcess"/>
    <dgm:cxn modelId="{D0C0DCD4-598C-4225-B762-68903CD06E6B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4613055-BD5A-4FF9-B576-7FE71D6CDC1F}" type="presOf" srcId="{673D80D4-8A28-4083-898C-C686BBB874B8}" destId="{B98E11A1-AF44-4B66-A9D5-7922CAECB9F6}" srcOrd="0" destOrd="0" presId="urn:microsoft.com/office/officeart/2005/8/layout/balance1"/>
    <dgm:cxn modelId="{FE68D84D-25A5-4B5B-BCCA-71FA0A9C6CC1}" type="presOf" srcId="{816B5929-F84C-4E59-B94E-58D9C18AA6A9}" destId="{D158DAC9-1D5B-4373-83D7-B822BD23D2F2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FABC738-6CB2-4E04-832B-2F4771757CA3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3CF7BDC4-331F-482E-94AA-EE0756AA0E6F}" type="presOf" srcId="{C6820024-8E76-4151-B0C6-153A64009DB9}" destId="{159A1AD0-B797-4AAA-9943-4E172C9457B3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85B0198E-BE7C-4C9A-8BD9-2C02144332C2}" type="presOf" srcId="{81C889F5-1616-429B-9F17-0152016F30AE}" destId="{4876A0D2-80D1-459B-9E63-3D89B29B13F3}" srcOrd="0" destOrd="0" presId="urn:microsoft.com/office/officeart/2005/8/layout/balance1"/>
    <dgm:cxn modelId="{E84A3FDB-A453-43E9-9C52-CE43390441EB}" type="presOf" srcId="{2291D135-843F-416C-8D51-235FA8BCC6D3}" destId="{9242B7E2-CE48-4657-A1AB-C8B16C609C64}" srcOrd="0" destOrd="0" presId="urn:microsoft.com/office/officeart/2005/8/layout/balance1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74B58699-CF08-44BD-BF08-F7A4310FE47E}" type="presParOf" srcId="{35966EAC-4C92-428C-B7DC-B17B0C986330}" destId="{755CD524-E18C-4247-A94C-39E4ABD022E7}" srcOrd="0" destOrd="0" presId="urn:microsoft.com/office/officeart/2005/8/layout/balance1"/>
    <dgm:cxn modelId="{DBC855DB-7890-4490-AD94-0DC400FAD2F7}" type="presParOf" srcId="{35966EAC-4C92-428C-B7DC-B17B0C986330}" destId="{EE2AFD03-D6CD-4D0E-998B-8B290794BB8A}" srcOrd="1" destOrd="0" presId="urn:microsoft.com/office/officeart/2005/8/layout/balance1"/>
    <dgm:cxn modelId="{4C15AFBC-1D61-43A5-82C2-D8BA8C2FBFE0}" type="presParOf" srcId="{EE2AFD03-D6CD-4D0E-998B-8B290794BB8A}" destId="{B98E11A1-AF44-4B66-A9D5-7922CAECB9F6}" srcOrd="0" destOrd="0" presId="urn:microsoft.com/office/officeart/2005/8/layout/balance1"/>
    <dgm:cxn modelId="{3FA7DDC5-4667-4B09-98E6-B5F356EF42EF}" type="presParOf" srcId="{EE2AFD03-D6CD-4D0E-998B-8B290794BB8A}" destId="{D158DAC9-1D5B-4373-83D7-B822BD23D2F2}" srcOrd="1" destOrd="0" presId="urn:microsoft.com/office/officeart/2005/8/layout/balance1"/>
    <dgm:cxn modelId="{64F2A32F-A830-4DAE-8D44-0B1F74376AAB}" type="presParOf" srcId="{35966EAC-4C92-428C-B7DC-B17B0C986330}" destId="{5E0E2583-E72D-4675-82DB-B51D6CA2A2A2}" srcOrd="2" destOrd="0" presId="urn:microsoft.com/office/officeart/2005/8/layout/balance1"/>
    <dgm:cxn modelId="{063BC8A1-9B58-41AD-AC69-E1E5E9226952}" type="presParOf" srcId="{5E0E2583-E72D-4675-82DB-B51D6CA2A2A2}" destId="{76D0AB9F-7EFF-4850-8F5C-C4AF1630E07E}" srcOrd="0" destOrd="0" presId="urn:microsoft.com/office/officeart/2005/8/layout/balance1"/>
    <dgm:cxn modelId="{D5505AA9-1096-40DD-A8B5-D994613909C1}" type="presParOf" srcId="{5E0E2583-E72D-4675-82DB-B51D6CA2A2A2}" destId="{09BE59EE-20F1-4082-A4C3-CFB57CF68620}" srcOrd="1" destOrd="0" presId="urn:microsoft.com/office/officeart/2005/8/layout/balance1"/>
    <dgm:cxn modelId="{CB010DA0-0621-444E-B35B-82235EFE77E0}" type="presParOf" srcId="{5E0E2583-E72D-4675-82DB-B51D6CA2A2A2}" destId="{0A77B1E9-4338-4157-8F99-92A99BD80AB4}" srcOrd="2" destOrd="0" presId="urn:microsoft.com/office/officeart/2005/8/layout/balance1"/>
    <dgm:cxn modelId="{14903560-EECC-4F7F-BBD0-A413FE348D05}" type="presParOf" srcId="{5E0E2583-E72D-4675-82DB-B51D6CA2A2A2}" destId="{159A1AD0-B797-4AAA-9943-4E172C9457B3}" srcOrd="3" destOrd="0" presId="urn:microsoft.com/office/officeart/2005/8/layout/balance1"/>
    <dgm:cxn modelId="{317D4B4A-6008-4BC2-8CF3-130BD54822F1}" type="presParOf" srcId="{5E0E2583-E72D-4675-82DB-B51D6CA2A2A2}" destId="{4876A0D2-80D1-459B-9E63-3D89B29B13F3}" srcOrd="4" destOrd="0" presId="urn:microsoft.com/office/officeart/2005/8/layout/balance1"/>
    <dgm:cxn modelId="{284FF116-B019-4BF0-BA10-E608506B6098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5BBFAB4-D01C-4E96-B141-C02D9D54D93B}" type="presOf" srcId="{8DD0647D-4D0F-4902-9F01-5E5D9F891374}" destId="{2CA60F9B-8AAF-4DC9-B371-F6896AEC6247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1C81C8F7-E214-4D33-B986-16B8B0E4B83D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CF42DE97-57C8-4A72-881B-C9C785B0DE34}" type="presOf" srcId="{1E69C752-FFB3-443C-87E0-F9B0295401B1}" destId="{F6DB34E1-6FA1-40B8-9E7F-F7FE7A8E2231}" srcOrd="0" destOrd="0" presId="urn:microsoft.com/office/officeart/2005/8/layout/chevron1"/>
    <dgm:cxn modelId="{DADB946D-DC35-44A6-9B0D-AB6E63C68451}" type="presOf" srcId="{3287AC11-EF31-45D8-9D7E-4AF356319F77}" destId="{6B4C83E2-C549-4B59-B893-CCC90611DF8C}" srcOrd="0" destOrd="0" presId="urn:microsoft.com/office/officeart/2005/8/layout/chevron1"/>
    <dgm:cxn modelId="{6490E70A-D474-4443-9C51-917E43E0E1B4}" type="presParOf" srcId="{F6DB34E1-6FA1-40B8-9E7F-F7FE7A8E2231}" destId="{8E75D1AB-AB9E-4437-9E6B-0F8E0BF693E1}" srcOrd="0" destOrd="0" presId="urn:microsoft.com/office/officeart/2005/8/layout/chevron1"/>
    <dgm:cxn modelId="{750A89A6-D4FE-4067-9EA2-4B350C4AEA94}" type="presParOf" srcId="{F6DB34E1-6FA1-40B8-9E7F-F7FE7A8E2231}" destId="{16EE4375-E80B-40E3-9FA4-CCB560C66959}" srcOrd="1" destOrd="0" presId="urn:microsoft.com/office/officeart/2005/8/layout/chevron1"/>
    <dgm:cxn modelId="{62EA8876-252E-467C-BEEB-A1A6DFFA1C9C}" type="presParOf" srcId="{F6DB34E1-6FA1-40B8-9E7F-F7FE7A8E2231}" destId="{2CA60F9B-8AAF-4DC9-B371-F6896AEC6247}" srcOrd="2" destOrd="0" presId="urn:microsoft.com/office/officeart/2005/8/layout/chevron1"/>
    <dgm:cxn modelId="{2F5B5F47-A976-4EF0-A3FA-078D4EAD1F12}" type="presParOf" srcId="{F6DB34E1-6FA1-40B8-9E7F-F7FE7A8E2231}" destId="{0EDBF7E0-C667-4E57-8B38-E818945AA903}" srcOrd="3" destOrd="0" presId="urn:microsoft.com/office/officeart/2005/8/layout/chevron1"/>
    <dgm:cxn modelId="{314DC65A-6944-4D83-9A45-70F8E473C17D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207159-BCDC-4920-9795-53E28D27C4EE}" type="presOf" srcId="{1E69C752-FFB3-443C-87E0-F9B0295401B1}" destId="{F6DB34E1-6FA1-40B8-9E7F-F7FE7A8E2231}" srcOrd="0" destOrd="0" presId="urn:microsoft.com/office/officeart/2005/8/layout/chevron1"/>
    <dgm:cxn modelId="{E73F7FC7-CDB1-425A-B57F-3ED2F247E8B8}" type="presOf" srcId="{8DD0647D-4D0F-4902-9F01-5E5D9F891374}" destId="{2CA60F9B-8AAF-4DC9-B371-F6896AEC6247}" srcOrd="0" destOrd="0" presId="urn:microsoft.com/office/officeart/2005/8/layout/chevron1"/>
    <dgm:cxn modelId="{9AE7B185-6607-4960-9129-E664451797AB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5C4112B-7687-43D8-806B-E5323B54225B}" type="presParOf" srcId="{F6DB34E1-6FA1-40B8-9E7F-F7FE7A8E2231}" destId="{8E75D1AB-AB9E-4437-9E6B-0F8E0BF693E1}" srcOrd="0" destOrd="0" presId="urn:microsoft.com/office/officeart/2005/8/layout/chevron1"/>
    <dgm:cxn modelId="{10014603-07D8-413F-B6C1-E8630D33D9EA}" type="presParOf" srcId="{F6DB34E1-6FA1-40B8-9E7F-F7FE7A8E2231}" destId="{16EE4375-E80B-40E3-9FA4-CCB560C66959}" srcOrd="1" destOrd="0" presId="urn:microsoft.com/office/officeart/2005/8/layout/chevron1"/>
    <dgm:cxn modelId="{CAAB26CA-C96B-4AA6-A81C-4017B70114BC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66653" y="424329"/>
          <a:ext cx="6059381" cy="8812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9891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OE1.</a:t>
          </a:r>
          <a:endParaRPr lang="es-PE" sz="1600" b="1" kern="1200" dirty="0"/>
        </a:p>
      </dsp:txBody>
      <dsp:txXfrm>
        <a:off x="66653" y="644630"/>
        <a:ext cx="5839080" cy="440602"/>
      </dsp:txXfrm>
    </dsp:sp>
    <dsp:sp modelId="{C7BEC4EE-6F56-4CAC-B9E2-C2002D9555A5}">
      <dsp:nvSpPr>
        <dsp:cNvPr id="0" name=""/>
        <dsp:cNvSpPr/>
      </dsp:nvSpPr>
      <dsp:spPr>
        <a:xfrm>
          <a:off x="66653" y="1102727"/>
          <a:ext cx="1119894" cy="1618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Completar el modelado de los Macroprocesos de Gestión de Abastecimiento, Contabilidad y Presupuestos; y Gestión de Obras Civiles.</a:t>
          </a:r>
          <a:endParaRPr lang="es-PE" sz="1000" kern="1200" dirty="0" smtClean="0"/>
        </a:p>
      </dsp:txBody>
      <dsp:txXfrm>
        <a:off x="66653" y="1102727"/>
        <a:ext cx="1119894" cy="1618031"/>
      </dsp:txXfrm>
    </dsp:sp>
    <dsp:sp modelId="{3BD18C96-D45A-4B71-B5B5-B0C6FC55D039}">
      <dsp:nvSpPr>
        <dsp:cNvPr id="0" name=""/>
        <dsp:cNvSpPr/>
      </dsp:nvSpPr>
      <dsp:spPr>
        <a:xfrm>
          <a:off x="1186426" y="718177"/>
          <a:ext cx="4939607" cy="8812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9891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OE2.</a:t>
          </a:r>
          <a:endParaRPr lang="es-PE" sz="1600" b="1" kern="1200" dirty="0"/>
        </a:p>
      </dsp:txBody>
      <dsp:txXfrm>
        <a:off x="1186426" y="938478"/>
        <a:ext cx="4719306" cy="440602"/>
      </dsp:txXfrm>
    </dsp:sp>
    <dsp:sp modelId="{79270A26-50A4-4D55-9ADA-50D6D53B25E5}">
      <dsp:nvSpPr>
        <dsp:cNvPr id="0" name=""/>
        <dsp:cNvSpPr/>
      </dsp:nvSpPr>
      <dsp:spPr>
        <a:xfrm>
          <a:off x="1186426" y="1396575"/>
          <a:ext cx="1119894" cy="1618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186426" y="1396575"/>
        <a:ext cx="1119894" cy="1618031"/>
      </dsp:txXfrm>
    </dsp:sp>
    <dsp:sp modelId="{A44A4C86-F22A-41AB-A79B-E2AD6698B61E}">
      <dsp:nvSpPr>
        <dsp:cNvPr id="0" name=""/>
        <dsp:cNvSpPr/>
      </dsp:nvSpPr>
      <dsp:spPr>
        <a:xfrm>
          <a:off x="2306200" y="1012025"/>
          <a:ext cx="3819834" cy="8812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9891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306200" y="1232326"/>
        <a:ext cx="3599533" cy="440602"/>
      </dsp:txXfrm>
    </dsp:sp>
    <dsp:sp modelId="{8EC5CADF-EF7E-4F27-8E65-EA96A7B9A71D}">
      <dsp:nvSpPr>
        <dsp:cNvPr id="0" name=""/>
        <dsp:cNvSpPr/>
      </dsp:nvSpPr>
      <dsp:spPr>
        <a:xfrm>
          <a:off x="2306200" y="1690423"/>
          <a:ext cx="1119894" cy="1618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de Tesis “Modelo de Negocios Empresarial de la Oficina Central Fe y Alegría”.</a:t>
          </a:r>
          <a:endParaRPr lang="es-PE" sz="1200" kern="1200" dirty="0"/>
        </a:p>
      </dsp:txBody>
      <dsp:txXfrm>
        <a:off x="2306200" y="1690423"/>
        <a:ext cx="1119894" cy="1618031"/>
      </dsp:txXfrm>
    </dsp:sp>
    <dsp:sp modelId="{0CD82B2E-AE47-4AEC-A806-1DEA6AEA6C38}">
      <dsp:nvSpPr>
        <dsp:cNvPr id="0" name=""/>
        <dsp:cNvSpPr/>
      </dsp:nvSpPr>
      <dsp:spPr>
        <a:xfrm>
          <a:off x="3426580" y="1305872"/>
          <a:ext cx="2699454" cy="8812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9891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OE4.</a:t>
          </a:r>
          <a:endParaRPr lang="es-PE" sz="1600" b="1" kern="1200" dirty="0"/>
        </a:p>
      </dsp:txBody>
      <dsp:txXfrm>
        <a:off x="3426580" y="1526173"/>
        <a:ext cx="2479153" cy="440602"/>
      </dsp:txXfrm>
    </dsp:sp>
    <dsp:sp modelId="{B0C26EDE-A5A8-46C8-ADB7-848795BE8B1F}">
      <dsp:nvSpPr>
        <dsp:cNvPr id="0" name=""/>
        <dsp:cNvSpPr/>
      </dsp:nvSpPr>
      <dsp:spPr>
        <a:xfrm>
          <a:off x="3426580" y="1984270"/>
          <a:ext cx="1119894" cy="1618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Integrar los nuevos procesos definidos con los que fueron desarrollados en el Proyecto de Tesis “Modelo de Negocios Empresarial de la Oficina Central Fe y Alegría”.</a:t>
          </a:r>
          <a:endParaRPr lang="es-PE" sz="1000" kern="1200" dirty="0"/>
        </a:p>
      </dsp:txBody>
      <dsp:txXfrm>
        <a:off x="3426580" y="1984270"/>
        <a:ext cx="1119894" cy="1618031"/>
      </dsp:txXfrm>
    </dsp:sp>
    <dsp:sp modelId="{74FC3293-916E-4150-ABC2-46A9CAFBD4E1}">
      <dsp:nvSpPr>
        <dsp:cNvPr id="0" name=""/>
        <dsp:cNvSpPr/>
      </dsp:nvSpPr>
      <dsp:spPr>
        <a:xfrm>
          <a:off x="4546354" y="1599720"/>
          <a:ext cx="1579680" cy="88120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39891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OE5.</a:t>
          </a:r>
          <a:endParaRPr lang="es-PE" sz="1600" b="1" kern="1200" dirty="0"/>
        </a:p>
      </dsp:txBody>
      <dsp:txXfrm>
        <a:off x="4546354" y="1820021"/>
        <a:ext cx="1359379" cy="440602"/>
      </dsp:txXfrm>
    </dsp:sp>
    <dsp:sp modelId="{4967F57D-5DA8-4AD5-9546-F790B1E1FA0A}">
      <dsp:nvSpPr>
        <dsp:cNvPr id="0" name=""/>
        <dsp:cNvSpPr/>
      </dsp:nvSpPr>
      <dsp:spPr>
        <a:xfrm>
          <a:off x="4546354" y="2278118"/>
          <a:ext cx="1119894" cy="1618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de Tesis “Modelo de Negocios Empresarial de la Oficina Central Fe y Alegría”.</a:t>
          </a:r>
          <a:endParaRPr lang="es-PE" sz="1200" kern="1200" dirty="0"/>
        </a:p>
      </dsp:txBody>
      <dsp:txXfrm>
        <a:off x="4546354" y="2278118"/>
        <a:ext cx="1119894" cy="1618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22563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22563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1565" y="332516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60077" y="391028"/>
          <a:ext cx="468097" cy="468097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79758" y="970456"/>
          <a:ext cx="2488587" cy="246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79758" y="970456"/>
        <a:ext cx="2488587" cy="2462388"/>
      </dsp:txXfrm>
    </dsp:sp>
    <dsp:sp modelId="{25787ECF-5BDD-4F6B-A818-72E463CFB5B9}">
      <dsp:nvSpPr>
        <dsp:cNvPr id="0" name=""/>
        <dsp:cNvSpPr/>
      </dsp:nvSpPr>
      <dsp:spPr>
        <a:xfrm>
          <a:off x="708588" y="332516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Metodología</a:t>
          </a:r>
          <a:endParaRPr lang="es-PE" sz="1700" b="1" kern="1200" dirty="0"/>
        </a:p>
      </dsp:txBody>
      <dsp:txXfrm>
        <a:off x="708588" y="332516"/>
        <a:ext cx="1730986" cy="585122"/>
      </dsp:txXfrm>
    </dsp:sp>
    <dsp:sp modelId="{B256F04E-7B98-4DBF-A3A8-E9D39DB7F9A6}">
      <dsp:nvSpPr>
        <dsp:cNvPr id="0" name=""/>
        <dsp:cNvSpPr/>
      </dsp:nvSpPr>
      <dsp:spPr>
        <a:xfrm>
          <a:off x="2818400" y="336819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876913" y="404317"/>
          <a:ext cx="468097" cy="46809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240507" y="1052485"/>
          <a:ext cx="652010" cy="78335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240507" y="1052485"/>
        <a:ext cx="652010" cy="783359"/>
      </dsp:txXfrm>
    </dsp:sp>
    <dsp:sp modelId="{D3F4533E-C5A8-42D3-ACB3-6E1527741B3F}">
      <dsp:nvSpPr>
        <dsp:cNvPr id="0" name=""/>
        <dsp:cNvSpPr/>
      </dsp:nvSpPr>
      <dsp:spPr>
        <a:xfrm>
          <a:off x="3525419" y="336819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Recursos</a:t>
          </a:r>
          <a:endParaRPr lang="es-PE" sz="1700" b="1" kern="1200" dirty="0"/>
        </a:p>
      </dsp:txBody>
      <dsp:txXfrm>
        <a:off x="3525419" y="336819"/>
        <a:ext cx="1730986" cy="585122"/>
      </dsp:txXfrm>
    </dsp:sp>
    <dsp:sp modelId="{42AD0B5E-A116-4D25-86FF-D47E48D52814}">
      <dsp:nvSpPr>
        <dsp:cNvPr id="0" name=""/>
        <dsp:cNvSpPr/>
      </dsp:nvSpPr>
      <dsp:spPr>
        <a:xfrm>
          <a:off x="5544618" y="336506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603081" y="395030"/>
          <a:ext cx="468097" cy="46809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616629" y="952525"/>
          <a:ext cx="2557324" cy="371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Asesora:  </a:t>
          </a:r>
          <a:r>
            <a:rPr lang="es-PE" sz="1800" kern="1200" dirty="0" smtClean="0"/>
            <a:t>Rosario Villalta</a:t>
          </a: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Horas: Lunes – Miércoles de 4 -7pm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Cliente: Oficina Central de Fe y Alegría Perú.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Horarios: Lunes a las 4 pm</a:t>
          </a:r>
          <a:br>
            <a:rPr lang="es-PE" sz="1800" kern="1200" dirty="0" smtClean="0"/>
          </a:br>
          <a:r>
            <a:rPr lang="es-PE" sz="1800" kern="1200" dirty="0" smtClean="0"/>
            <a:t>Entrevistados: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616629" y="952525"/>
        <a:ext cx="2557324" cy="3712543"/>
      </dsp:txXfrm>
    </dsp:sp>
    <dsp:sp modelId="{B5C69431-41B5-4FDE-A7F4-B3B7FDE4297E}">
      <dsp:nvSpPr>
        <dsp:cNvPr id="0" name=""/>
        <dsp:cNvSpPr/>
      </dsp:nvSpPr>
      <dsp:spPr>
        <a:xfrm>
          <a:off x="6261906" y="336506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Asesoría &amp; Cliente</a:t>
          </a:r>
          <a:endParaRPr lang="es-PE" sz="1700" b="1" kern="1200" dirty="0"/>
        </a:p>
      </dsp:txBody>
      <dsp:txXfrm>
        <a:off x="6261906" y="336506"/>
        <a:ext cx="1730986" cy="5851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268625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1291276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279325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3301976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679982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229427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209520" y="2059438"/>
          <a:ext cx="1432899" cy="10161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259124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132185" y="1007688"/>
          <a:ext cx="1432899" cy="10161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181789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200886" y="1920236"/>
          <a:ext cx="1432899" cy="10161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250490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B5396-5BD2-4C54-B49C-6E8616EF0D1C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2102-257E-4A9F-9C46-4F95973AD22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463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19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56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2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07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34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46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5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41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88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7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63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FE2-8E2D-4F64-A71F-BE28A2FAFC5E}" type="datetimeFigureOut">
              <a:rPr lang="es-PE" smtClean="0"/>
              <a:t>27/09/2011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58F1-967E-4DE5-B4D7-69A0C221C0C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14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tags" Target="../tags/tag1.xml"/><Relationship Id="rId16" Type="http://schemas.microsoft.com/office/2007/relationships/diagramDrawing" Target="../diagrams/drawing9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jpg"/><Relationship Id="rId11" Type="http://schemas.microsoft.com/office/2007/relationships/diagramDrawing" Target="../diagrams/drawing8.xml"/><Relationship Id="rId5" Type="http://schemas.openxmlformats.org/officeDocument/2006/relationships/image" Target="../media/image4.jpg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notesSlide" Target="../notesSlides/notesSlide1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1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7.gif"/><Relationship Id="rId4" Type="http://schemas.openxmlformats.org/officeDocument/2006/relationships/diagramData" Target="../diagrams/data6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38492" y="2564904"/>
            <a:ext cx="8798004" cy="1224136"/>
          </a:xfrm>
          <a:prstGeom prst="rect">
            <a:avLst/>
          </a:prstGeom>
          <a:solidFill>
            <a:srgbClr val="497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140" y="2744924"/>
            <a:ext cx="8892480" cy="864096"/>
          </a:xfrm>
        </p:spPr>
        <p:txBody>
          <a:bodyPr>
            <a:noAutofit/>
          </a:bodyPr>
          <a:lstStyle/>
          <a:p>
            <a:pPr algn="l"/>
            <a:r>
              <a:rPr lang="es-PE" sz="3000" b="1" dirty="0" smtClean="0">
                <a:solidFill>
                  <a:schemeClr val="bg1"/>
                </a:solidFill>
                <a:cs typeface="Times New Roman" pitchFamily="18" charset="0"/>
              </a:rPr>
              <a:t>ARQUITECTURA DE NEGOCIOS DE LA OFICINA CENTRAL DE FE Y ALEGRÍA PERÚ</a:t>
            </a:r>
            <a: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s-PE" sz="3600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s-PE" sz="2400" dirty="0" smtClean="0">
                <a:solidFill>
                  <a:schemeClr val="bg1"/>
                </a:solidFill>
                <a:cs typeface="Times New Roman" pitchFamily="18" charset="0"/>
              </a:rPr>
              <a:t>ANOCFAP</a:t>
            </a:r>
            <a:endParaRPr lang="es-P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24936" cy="2808312"/>
          </a:xfrm>
        </p:spPr>
        <p:txBody>
          <a:bodyPr>
            <a:normAutofit/>
          </a:bodyPr>
          <a:lstStyle/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Proyectos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2: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  <a:endParaRPr lang="es-PE" sz="20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r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Miércoles 21 de Septiembre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6</a:t>
            </a: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Proyecto) - 200710478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s-PE" sz="4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4" y="188640"/>
            <a:ext cx="1885236" cy="527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908720"/>
            <a:ext cx="2357196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5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79" y="188640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7 - CRONOGRAMA</a:t>
            </a:r>
            <a:endParaRPr lang="es-ES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09838199"/>
              </p:ext>
            </p:extLst>
          </p:nvPr>
        </p:nvGraphicFramePr>
        <p:xfrm>
          <a:off x="111561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8867526"/>
              </p:ext>
            </p:extLst>
          </p:nvPr>
        </p:nvGraphicFramePr>
        <p:xfrm>
          <a:off x="506154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98933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3447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96976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13184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91762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0840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0528" y="202630"/>
            <a:ext cx="8229600" cy="994122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8 - TRABAJO ALCANZADO</a:t>
            </a:r>
            <a:endParaRPr lang="es-ES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66644"/>
              </p:ext>
            </p:extLst>
          </p:nvPr>
        </p:nvGraphicFramePr>
        <p:xfrm>
          <a:off x="1691680" y="1340768"/>
          <a:ext cx="6192688" cy="5226650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  <a:gridCol w="1296144"/>
              </a:tblGrid>
              <a:tr h="2581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9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772816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cumplieron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0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3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548656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581277" y="2931057"/>
            <a:ext cx="4010046" cy="196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55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1331640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732019" y="2348880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8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9 - 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4360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111675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5220072" y="148478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562109" y="5373216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5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5550158" y="2952328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pic>
        <p:nvPicPr>
          <p:cNvPr id="14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755576" y="1242281"/>
            <a:ext cx="3930486" cy="5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 redondeado"/>
          <p:cNvSpPr/>
          <p:nvPr/>
        </p:nvSpPr>
        <p:spPr>
          <a:xfrm>
            <a:off x="5550158" y="2880320"/>
            <a:ext cx="3096344" cy="16561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859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7 Rectángulo redondeado"/>
          <p:cNvSpPr/>
          <p:nvPr/>
        </p:nvSpPr>
        <p:spPr>
          <a:xfrm>
            <a:off x="5508104" y="4869160"/>
            <a:ext cx="313372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5473471" y="4799161"/>
            <a:ext cx="3168353" cy="1582167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10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3821" r="8126" b="77021"/>
          <a:stretch/>
        </p:blipFill>
        <p:spPr bwMode="auto">
          <a:xfrm>
            <a:off x="4798068" y="2708920"/>
            <a:ext cx="4094412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755576" y="1196752"/>
            <a:ext cx="3888432" cy="52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24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2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741928" y="1196752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 redondeado"/>
          <p:cNvSpPr/>
          <p:nvPr/>
        </p:nvSpPr>
        <p:spPr>
          <a:xfrm>
            <a:off x="4954904" y="3975656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788024" y="4077072"/>
            <a:ext cx="3312368" cy="1512168"/>
          </a:xfrm>
        </p:spPr>
        <p:txBody>
          <a:bodyPr>
            <a:normAutofit lnSpcReduction="10000"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16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954904" y="2103448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3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2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741928" y="1196752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ctángulo redondeado"/>
          <p:cNvSpPr/>
          <p:nvPr/>
        </p:nvSpPr>
        <p:spPr>
          <a:xfrm>
            <a:off x="4954904" y="3975656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788024" y="4077072"/>
            <a:ext cx="3312368" cy="1512168"/>
          </a:xfrm>
        </p:spPr>
        <p:txBody>
          <a:bodyPr>
            <a:normAutofit lnSpcReduction="10000"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16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954904" y="2103448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808" y="120092"/>
            <a:ext cx="8229600" cy="1143000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AGENDA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776864" cy="5256584"/>
          </a:xfrm>
          <a:noFill/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Necesidades Detectadas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Identificación del Proceso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Objetivos del proyecto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Objetivos específicos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Indicadores de éxito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Alcance vs. Fuera de Alcance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Estrategia de Trabajo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Riesgos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Cronograma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Trabajo Alcanzado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Conclusiones</a:t>
            </a: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6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Actas de Aceptación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1121988" y="2996952"/>
            <a:ext cx="3240360" cy="172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 bwMode="auto">
          <a:xfrm>
            <a:off x="926455" y="3020250"/>
            <a:ext cx="3600401" cy="15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</a:p>
          <a:p>
            <a:pPr marL="119062" indent="0" algn="ctr">
              <a:buFont typeface="Wingdings 2" pitchFamily="18" charset="2"/>
              <a:buNone/>
            </a:pPr>
            <a:r>
              <a:rPr lang="es-PE" sz="2000" dirty="0" smtClean="0"/>
              <a:t>Contabilidad y Presupuestos</a:t>
            </a:r>
            <a:endParaRPr lang="es-PE" sz="2000" dirty="0"/>
          </a:p>
        </p:txBody>
      </p:sp>
      <p:pic>
        <p:nvPicPr>
          <p:cNvPr id="13" name="Picture 2" descr="D:\Documents and Settings\Jose\Escritorio\Actas de Aceptacion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3162" b="5930"/>
          <a:stretch/>
        </p:blipFill>
        <p:spPr bwMode="auto">
          <a:xfrm>
            <a:off x="5036177" y="1340768"/>
            <a:ext cx="3816424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28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7268"/>
            <a:ext cx="8229600" cy="109353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1 - NECESIDADES DETECTADAS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3650" y="1340768"/>
            <a:ext cx="7808830" cy="527889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7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4888" y="130622"/>
            <a:ext cx="8229600" cy="922114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2 - IDENTIFICACIÓN DEL PROCESO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570903256"/>
              </p:ext>
            </p:extLst>
          </p:nvPr>
        </p:nvGraphicFramePr>
        <p:xfrm>
          <a:off x="1403648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614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3 - OBJETIVOS DEL PROYECTO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5196792"/>
              </p:ext>
            </p:extLst>
          </p:nvPr>
        </p:nvGraphicFramePr>
        <p:xfrm>
          <a:off x="1043608" y="1484784"/>
          <a:ext cx="619268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530222384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416824" y="2276872"/>
            <a:ext cx="1619672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452320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6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880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4 - ALCANCE VS. FUERA DE ALCANCE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35996791"/>
              </p:ext>
            </p:extLst>
          </p:nvPr>
        </p:nvGraphicFramePr>
        <p:xfrm>
          <a:off x="1619672" y="1916832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919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4 - ALCANCE VS. FUERA DE ALCANCE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51974661"/>
              </p:ext>
            </p:extLst>
          </p:nvPr>
        </p:nvGraphicFramePr>
        <p:xfrm>
          <a:off x="1259632" y="1700808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3960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3062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>5 - ESTRATEGIA DE TRABAJO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58353315"/>
              </p:ext>
            </p:extLst>
          </p:nvPr>
        </p:nvGraphicFramePr>
        <p:xfrm>
          <a:off x="683568" y="1724342"/>
          <a:ext cx="8352928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2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971600" y="2585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6. RIESGOS DEL PROYECTO</a:t>
            </a:r>
            <a:endParaRPr lang="es-PE" sz="4400" b="1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289768092"/>
              </p:ext>
            </p:extLst>
          </p:nvPr>
        </p:nvGraphicFramePr>
        <p:xfrm>
          <a:off x="-143838" y="2154558"/>
          <a:ext cx="5939974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76056" y="1726357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las autoridades de 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076056" y="3617148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76056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0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1028</Words>
  <Application>Microsoft Office PowerPoint</Application>
  <PresentationFormat>Presentación en pantalla (4:3)</PresentationFormat>
  <Paragraphs>199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ARQUITECTURA DE NEGOCIOS DE LA OFICINA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7 - CRONOGRAMA</vt:lpstr>
      <vt:lpstr>8 - TRABAJO ALCANZADO</vt:lpstr>
      <vt:lpstr>9 - CONCLUSIONES</vt:lpstr>
      <vt:lpstr>9 - CONCLUSIONES</vt:lpstr>
      <vt:lpstr>9 - CONCLUSIONES</vt:lpstr>
      <vt:lpstr>9 - CONCLUSIONES</vt:lpstr>
      <vt:lpstr>Actas de Aceptación</vt:lpstr>
      <vt:lpstr>Actas de Aceptación</vt:lpstr>
      <vt:lpstr>Actas de Aceptación</vt:lpstr>
      <vt:lpstr>Actas de Aceptación</vt:lpstr>
      <vt:lpstr>Actas de Aceptación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Susan</cp:lastModifiedBy>
  <cp:revision>40</cp:revision>
  <dcterms:created xsi:type="dcterms:W3CDTF">2011-09-17T03:37:51Z</dcterms:created>
  <dcterms:modified xsi:type="dcterms:W3CDTF">2011-09-28T05:02:51Z</dcterms:modified>
</cp:coreProperties>
</file>