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74" r:id="rId10"/>
    <p:sldId id="296" r:id="rId11"/>
    <p:sldId id="290" r:id="rId12"/>
    <p:sldId id="299" r:id="rId13"/>
    <p:sldId id="280" r:id="rId14"/>
    <p:sldId id="281" r:id="rId15"/>
    <p:sldId id="283" r:id="rId16"/>
    <p:sldId id="284" r:id="rId17"/>
    <p:sldId id="286" r:id="rId18"/>
    <p:sldId id="288" r:id="rId19"/>
    <p:sldId id="292" r:id="rId20"/>
    <p:sldId id="291" r:id="rId21"/>
    <p:sldId id="294" r:id="rId22"/>
    <p:sldId id="295" r:id="rId2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1" autoAdjust="0"/>
  </p:normalViewPr>
  <p:slideViewPr>
    <p:cSldViewPr>
      <p:cViewPr>
        <p:scale>
          <a:sx n="70" d="100"/>
          <a:sy n="70" d="100"/>
        </p:scale>
        <p:origin x="-32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E433ED06-FFB3-4E1B-A50F-DAA1995E73FC}" type="presOf" srcId="{4E2C4ABA-6CDD-4A68-8C68-1E2FEBD81286}" destId="{B61DC849-A0A7-4511-945F-CB7926E026ED}" srcOrd="0" destOrd="0" presId="urn:microsoft.com/office/officeart/2005/8/layout/process4"/>
    <dgm:cxn modelId="{D431777A-1973-46B4-97B3-77D804607C1D}" type="presOf" srcId="{C6C048D5-38F2-47B1-A850-57D00D657CB4}" destId="{DB4685DB-31FE-4C6D-B083-47C99D50B161}" srcOrd="1" destOrd="0" presId="urn:microsoft.com/office/officeart/2005/8/layout/process4"/>
    <dgm:cxn modelId="{EA921855-4005-422C-AB19-1D795CD6841C}" type="presOf" srcId="{9B160BBC-6BA1-4BBC-AACE-E1B77F9A5CCD}" destId="{FA36ABE6-F1E1-4C74-9871-665B3044B504}" srcOrd="0" destOrd="0" presId="urn:microsoft.com/office/officeart/2005/8/layout/process4"/>
    <dgm:cxn modelId="{149EFBDB-CE39-4E21-8ED2-6A14E05CDFEB}" type="presOf" srcId="{DB38F9BD-B3F7-4FD1-B9EE-CBED2471F2ED}" destId="{94362E6E-6081-453D-A719-7A789B665C77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8162E1AA-8C3B-41D9-ACB3-BC07133C851D}" type="presOf" srcId="{6518CA8F-3F40-46BF-B8CD-A5FB5F036867}" destId="{FB244897-546C-4774-889C-E3DDC636EDB6}" srcOrd="0" destOrd="0" presId="urn:microsoft.com/office/officeart/2005/8/layout/process4"/>
    <dgm:cxn modelId="{0BC5A4B5-1B5B-41E2-AED0-85E95B2CE302}" type="presOf" srcId="{D97587B0-688C-49F9-B27E-39D6FC1F0BFA}" destId="{C426628A-1D98-44AD-9F04-FBB0C7AD99D0}" srcOrd="1" destOrd="0" presId="urn:microsoft.com/office/officeart/2005/8/layout/process4"/>
    <dgm:cxn modelId="{8E70EBDF-17FD-45ED-A4A3-66E86B602143}" type="presOf" srcId="{C6C048D5-38F2-47B1-A850-57D00D657CB4}" destId="{3DF29A53-647A-416E-9153-DB90A84EA24C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F1B00313-0699-4EC4-A0ED-5861AC9AB33E}" type="presOf" srcId="{830C1A4F-EC6D-477A-98AF-23761355051F}" destId="{0F29972D-E67C-4839-828B-6EBDB8DEAAEE}" srcOrd="0" destOrd="0" presId="urn:microsoft.com/office/officeart/2005/8/layout/process4"/>
    <dgm:cxn modelId="{CF958C11-38D4-4A91-B346-9CD448D05736}" type="presOf" srcId="{94580E0C-79B9-40F1-AE82-B8FF91C03E87}" destId="{5BCB82FB-42CA-4BEC-B6F7-FF580849ECC9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53C7E336-A3D5-4DC8-A1FB-C0C40CBE9ADA}" type="presOf" srcId="{739434F4-A072-44CB-85AA-536C73F5616F}" destId="{579A47CA-AD29-4184-B309-360C6AFC59F8}" srcOrd="0" destOrd="0" presId="urn:microsoft.com/office/officeart/2005/8/layout/process4"/>
    <dgm:cxn modelId="{AF80840C-3039-4909-A43C-B93EF0D1F9E9}" type="presOf" srcId="{5C46D62E-D6FF-4EC8-8D11-2C0D9E1DA606}" destId="{2D32854F-6F3A-4635-B9E3-EE36855DB5F8}" srcOrd="0" destOrd="0" presId="urn:microsoft.com/office/officeart/2005/8/layout/process4"/>
    <dgm:cxn modelId="{EDED7474-6FC9-42D6-B1AA-5BB6CE191BEB}" type="presOf" srcId="{FAB2A5C6-A322-4936-B6C3-09D8B001D395}" destId="{FFB4A47F-A657-4040-B9D3-1308F7B37399}" srcOrd="0" destOrd="0" presId="urn:microsoft.com/office/officeart/2005/8/layout/process4"/>
    <dgm:cxn modelId="{CA2A8DED-EF65-4AF5-A7C9-8CDD45B7BF27}" type="presOf" srcId="{F8A54FD5-83E3-4458-8F03-6F29F86611CB}" destId="{F897B8A4-2593-479E-A097-7767919DDC0B}" srcOrd="1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17BF3109-4FFF-4D2F-88B7-91283F632431}" type="presOf" srcId="{F8A54FD5-83E3-4458-8F03-6F29F86611CB}" destId="{17A53EF8-07B0-4AFD-9F1C-C28FE9C2FD77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B6B6A82F-2645-448A-B6B9-00D3D98E27B0}" type="presOf" srcId="{761B09D6-5962-44D9-B5F8-A43FDE727E74}" destId="{5F05B64E-AEA1-4433-B7D7-BA82770744EB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A23F5A15-8F70-40F5-A424-FB9216DE442D}" type="presOf" srcId="{33B6BC8E-7E22-434E-B865-B3FD5972E837}" destId="{6C725BD7-6D47-4804-89FE-13813260BABB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62FCE685-660B-4CDB-88BF-45A7AEA9A65E}" type="presOf" srcId="{D97587B0-688C-49F9-B27E-39D6FC1F0BFA}" destId="{6CB7C739-81C9-4ED6-9536-2C266FC5348F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2764F330-EC6D-4681-87EF-2FD17E4EC376}" type="presOf" srcId="{3F809FFC-F72F-46AC-B538-4C667215713B}" destId="{DA706083-A83F-4AE2-9AEF-DDC4FEE62578}" srcOrd="0" destOrd="0" presId="urn:microsoft.com/office/officeart/2005/8/layout/process4"/>
    <dgm:cxn modelId="{FCC73252-3A66-4B19-80C0-7B2480177581}" type="presParOf" srcId="{5F05B64E-AEA1-4433-B7D7-BA82770744EB}" destId="{945FB243-183C-417D-BA59-DE2A7FFB02FB}" srcOrd="0" destOrd="0" presId="urn:microsoft.com/office/officeart/2005/8/layout/process4"/>
    <dgm:cxn modelId="{F1B9D021-93AE-4525-8A3A-8B638C7CDEBC}" type="presParOf" srcId="{945FB243-183C-417D-BA59-DE2A7FFB02FB}" destId="{3DF29A53-647A-416E-9153-DB90A84EA24C}" srcOrd="0" destOrd="0" presId="urn:microsoft.com/office/officeart/2005/8/layout/process4"/>
    <dgm:cxn modelId="{BC9F5E8F-C245-40E9-94C5-205FB90C53EC}" type="presParOf" srcId="{945FB243-183C-417D-BA59-DE2A7FFB02FB}" destId="{DB4685DB-31FE-4C6D-B083-47C99D50B161}" srcOrd="1" destOrd="0" presId="urn:microsoft.com/office/officeart/2005/8/layout/process4"/>
    <dgm:cxn modelId="{BB784EEF-0236-4BEA-8D8F-BC391E692F35}" type="presParOf" srcId="{945FB243-183C-417D-BA59-DE2A7FFB02FB}" destId="{57C1E7BA-EBE9-4C40-8AD8-0C73AC1CBED4}" srcOrd="2" destOrd="0" presId="urn:microsoft.com/office/officeart/2005/8/layout/process4"/>
    <dgm:cxn modelId="{A4885340-F302-443D-8A8E-64A6A2B3CD94}" type="presParOf" srcId="{57C1E7BA-EBE9-4C40-8AD8-0C73AC1CBED4}" destId="{FB244897-546C-4774-889C-E3DDC636EDB6}" srcOrd="0" destOrd="0" presId="urn:microsoft.com/office/officeart/2005/8/layout/process4"/>
    <dgm:cxn modelId="{CC7C0D03-D229-4B3C-95B4-93BAB914E80D}" type="presParOf" srcId="{57C1E7BA-EBE9-4C40-8AD8-0C73AC1CBED4}" destId="{B61DC849-A0A7-4511-945F-CB7926E026ED}" srcOrd="1" destOrd="0" presId="urn:microsoft.com/office/officeart/2005/8/layout/process4"/>
    <dgm:cxn modelId="{3D12D959-9807-4CB1-9355-5B946080D433}" type="presParOf" srcId="{57C1E7BA-EBE9-4C40-8AD8-0C73AC1CBED4}" destId="{5BCB82FB-42CA-4BEC-B6F7-FF580849ECC9}" srcOrd="2" destOrd="0" presId="urn:microsoft.com/office/officeart/2005/8/layout/process4"/>
    <dgm:cxn modelId="{990191A1-1DF9-4624-8F8D-8F47DEAE1BEF}" type="presParOf" srcId="{57C1E7BA-EBE9-4C40-8AD8-0C73AC1CBED4}" destId="{579A47CA-AD29-4184-B309-360C6AFC59F8}" srcOrd="3" destOrd="0" presId="urn:microsoft.com/office/officeart/2005/8/layout/process4"/>
    <dgm:cxn modelId="{CF0E0DA9-945E-4A9C-ABC3-E074243FE7B8}" type="presParOf" srcId="{57C1E7BA-EBE9-4C40-8AD8-0C73AC1CBED4}" destId="{94362E6E-6081-453D-A719-7A789B665C77}" srcOrd="4" destOrd="0" presId="urn:microsoft.com/office/officeart/2005/8/layout/process4"/>
    <dgm:cxn modelId="{67860CD4-7CC4-47DC-A13C-45AA5EFA3035}" type="presParOf" srcId="{5F05B64E-AEA1-4433-B7D7-BA82770744EB}" destId="{0DBE11EC-E1AD-46A2-932D-B1816E7A8853}" srcOrd="1" destOrd="0" presId="urn:microsoft.com/office/officeart/2005/8/layout/process4"/>
    <dgm:cxn modelId="{E2ED8860-1835-445C-82DA-34D5E7E50BFE}" type="presParOf" srcId="{5F05B64E-AEA1-4433-B7D7-BA82770744EB}" destId="{B0C87D02-4251-4A99-BD5E-88DBD207233D}" srcOrd="2" destOrd="0" presId="urn:microsoft.com/office/officeart/2005/8/layout/process4"/>
    <dgm:cxn modelId="{C14B077E-5AE6-4A49-B7FA-51EE840A0A24}" type="presParOf" srcId="{B0C87D02-4251-4A99-BD5E-88DBD207233D}" destId="{17A53EF8-07B0-4AFD-9F1C-C28FE9C2FD77}" srcOrd="0" destOrd="0" presId="urn:microsoft.com/office/officeart/2005/8/layout/process4"/>
    <dgm:cxn modelId="{2263836B-02AE-4409-A7BE-2D1FD4A09981}" type="presParOf" srcId="{B0C87D02-4251-4A99-BD5E-88DBD207233D}" destId="{F897B8A4-2593-479E-A097-7767919DDC0B}" srcOrd="1" destOrd="0" presId="urn:microsoft.com/office/officeart/2005/8/layout/process4"/>
    <dgm:cxn modelId="{463AC9EB-4F01-4F8C-9166-A3BEE848D68D}" type="presParOf" srcId="{B0C87D02-4251-4A99-BD5E-88DBD207233D}" destId="{D2CAE91C-7F0A-4DC9-BF27-6D1C72898A2C}" srcOrd="2" destOrd="0" presId="urn:microsoft.com/office/officeart/2005/8/layout/process4"/>
    <dgm:cxn modelId="{52069A35-A934-45FD-8201-78CC83D88DE4}" type="presParOf" srcId="{D2CAE91C-7F0A-4DC9-BF27-6D1C72898A2C}" destId="{FA36ABE6-F1E1-4C74-9871-665B3044B504}" srcOrd="0" destOrd="0" presId="urn:microsoft.com/office/officeart/2005/8/layout/process4"/>
    <dgm:cxn modelId="{7F6BC543-102D-4BC2-987F-B430D77BB2F3}" type="presParOf" srcId="{D2CAE91C-7F0A-4DC9-BF27-6D1C72898A2C}" destId="{6C725BD7-6D47-4804-89FE-13813260BABB}" srcOrd="1" destOrd="0" presId="urn:microsoft.com/office/officeart/2005/8/layout/process4"/>
    <dgm:cxn modelId="{971EBE4C-D932-459D-9755-45EA7DF69A3C}" type="presParOf" srcId="{D2CAE91C-7F0A-4DC9-BF27-6D1C72898A2C}" destId="{0F29972D-E67C-4839-828B-6EBDB8DEAAEE}" srcOrd="2" destOrd="0" presId="urn:microsoft.com/office/officeart/2005/8/layout/process4"/>
    <dgm:cxn modelId="{FD414655-CB4E-4488-88BC-571CDB9A260D}" type="presParOf" srcId="{5F05B64E-AEA1-4433-B7D7-BA82770744EB}" destId="{50BE3C7F-CA6D-4882-A7F3-DDB28984B09C}" srcOrd="3" destOrd="0" presId="urn:microsoft.com/office/officeart/2005/8/layout/process4"/>
    <dgm:cxn modelId="{EC820513-48D0-4DCF-A9C5-0593CC681349}" type="presParOf" srcId="{5F05B64E-AEA1-4433-B7D7-BA82770744EB}" destId="{96FDB310-9468-4A79-8E54-44D67FC2F17C}" srcOrd="4" destOrd="0" presId="urn:microsoft.com/office/officeart/2005/8/layout/process4"/>
    <dgm:cxn modelId="{46AB3708-7E56-4416-9F50-D7BCFC1E2902}" type="presParOf" srcId="{96FDB310-9468-4A79-8E54-44D67FC2F17C}" destId="{6CB7C739-81C9-4ED6-9536-2C266FC5348F}" srcOrd="0" destOrd="0" presId="urn:microsoft.com/office/officeart/2005/8/layout/process4"/>
    <dgm:cxn modelId="{6D9C6888-B1CA-48FB-9B43-334FEAC97FF7}" type="presParOf" srcId="{96FDB310-9468-4A79-8E54-44D67FC2F17C}" destId="{C426628A-1D98-44AD-9F04-FBB0C7AD99D0}" srcOrd="1" destOrd="0" presId="urn:microsoft.com/office/officeart/2005/8/layout/process4"/>
    <dgm:cxn modelId="{2E93DAAA-D6B7-4449-BB63-A75FB312EBD1}" type="presParOf" srcId="{96FDB310-9468-4A79-8E54-44D67FC2F17C}" destId="{9E96C6CC-000C-4B30-AA35-41D1BF24F928}" srcOrd="2" destOrd="0" presId="urn:microsoft.com/office/officeart/2005/8/layout/process4"/>
    <dgm:cxn modelId="{52D27210-0860-4259-8BED-C50F0FD72CF0}" type="presParOf" srcId="{9E96C6CC-000C-4B30-AA35-41D1BF24F928}" destId="{FFB4A47F-A657-4040-B9D3-1308F7B37399}" srcOrd="0" destOrd="0" presId="urn:microsoft.com/office/officeart/2005/8/layout/process4"/>
    <dgm:cxn modelId="{C20818C3-F243-4C8D-A709-BA017D094341}" type="presParOf" srcId="{9E96C6CC-000C-4B30-AA35-41D1BF24F928}" destId="{2D32854F-6F3A-4635-B9E3-EE36855DB5F8}" srcOrd="1" destOrd="0" presId="urn:microsoft.com/office/officeart/2005/8/layout/process4"/>
    <dgm:cxn modelId="{AC76A4F8-3187-40C6-BBF5-EED573040E7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C5D796D-BB3D-4AD9-8322-970DFC7BAF2D}" type="doc">
      <dgm:prSet loTypeId="urn:microsoft.com/office/officeart/2005/8/layout/radia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3A00D1EA-A5F1-47C8-AE28-B9883880AA29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OE5</a:t>
          </a:r>
          <a:endParaRPr lang="es-PE" dirty="0"/>
        </a:p>
      </dgm:t>
    </dgm:pt>
    <dgm:pt modelId="{5AD7884D-CB81-4B94-B361-AF962817B222}" type="parTrans" cxnId="{B3644C35-8B73-4E49-B10D-33E705620C07}">
      <dgm:prSet/>
      <dgm:spPr/>
      <dgm:t>
        <a:bodyPr/>
        <a:lstStyle/>
        <a:p>
          <a:endParaRPr lang="es-PE"/>
        </a:p>
      </dgm:t>
    </dgm:pt>
    <dgm:pt modelId="{31F2080D-45B4-4EA3-8B38-876C73480383}" type="sibTrans" cxnId="{B3644C35-8B73-4E49-B10D-33E705620C07}">
      <dgm:prSet/>
      <dgm:spPr/>
      <dgm:t>
        <a:bodyPr/>
        <a:lstStyle/>
        <a:p>
          <a:endParaRPr lang="es-PE"/>
        </a:p>
      </dgm:t>
    </dgm:pt>
    <dgm:pt modelId="{F478925F-9DEB-4F4D-BC10-6DC59AF77B08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OE4</a:t>
          </a:r>
          <a:endParaRPr lang="es-PE" dirty="0"/>
        </a:p>
      </dgm:t>
    </dgm:pt>
    <dgm:pt modelId="{8C567261-A908-4461-8C9E-319AAB2E6AD3}" type="parTrans" cxnId="{19D884A3-E43A-4946-9BCA-29F4FDB25F87}">
      <dgm:prSet/>
      <dgm:spPr/>
      <dgm:t>
        <a:bodyPr/>
        <a:lstStyle/>
        <a:p>
          <a:endParaRPr lang="es-PE"/>
        </a:p>
      </dgm:t>
    </dgm:pt>
    <dgm:pt modelId="{BE197FF2-AD69-4AEE-8372-52011F02F1B2}" type="sibTrans" cxnId="{19D884A3-E43A-4946-9BCA-29F4FDB25F87}">
      <dgm:prSet/>
      <dgm:spPr/>
      <dgm:t>
        <a:bodyPr/>
        <a:lstStyle/>
        <a:p>
          <a:endParaRPr lang="es-PE"/>
        </a:p>
      </dgm:t>
    </dgm:pt>
    <dgm:pt modelId="{96583470-EB7C-4F86-B818-AD1B0BB42947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OE3</a:t>
          </a:r>
          <a:endParaRPr lang="es-PE" dirty="0"/>
        </a:p>
      </dgm:t>
    </dgm:pt>
    <dgm:pt modelId="{E9B6CDE9-6EFF-4497-8FE1-2B9A1EDC0585}" type="parTrans" cxnId="{87496542-F8F4-4684-BCAD-DF7BEC345F2B}">
      <dgm:prSet/>
      <dgm:spPr/>
      <dgm:t>
        <a:bodyPr/>
        <a:lstStyle/>
        <a:p>
          <a:endParaRPr lang="es-PE"/>
        </a:p>
      </dgm:t>
    </dgm:pt>
    <dgm:pt modelId="{EFD68A9C-0122-4B90-BDDD-25AF64228683}" type="sibTrans" cxnId="{87496542-F8F4-4684-BCAD-DF7BEC345F2B}">
      <dgm:prSet/>
      <dgm:spPr/>
      <dgm:t>
        <a:bodyPr/>
        <a:lstStyle/>
        <a:p>
          <a:endParaRPr lang="es-PE"/>
        </a:p>
      </dgm:t>
    </dgm:pt>
    <dgm:pt modelId="{DFC92FEB-7743-43B4-A78D-96C4E2157000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OE1</a:t>
          </a:r>
          <a:endParaRPr lang="es-PE" dirty="0"/>
        </a:p>
      </dgm:t>
    </dgm:pt>
    <dgm:pt modelId="{F3C01F7E-B006-4A23-B6FC-42C5EB47F2F6}" type="parTrans" cxnId="{A2CA9B9B-7D67-4478-A89E-C8F16FCFAD1A}">
      <dgm:prSet/>
      <dgm:spPr/>
      <dgm:t>
        <a:bodyPr/>
        <a:lstStyle/>
        <a:p>
          <a:endParaRPr lang="es-PE"/>
        </a:p>
      </dgm:t>
    </dgm:pt>
    <dgm:pt modelId="{912E6914-5604-4BE6-BBC9-90E049394A5E}" type="sibTrans" cxnId="{A2CA9B9B-7D67-4478-A89E-C8F16FCFAD1A}">
      <dgm:prSet/>
      <dgm:spPr/>
      <dgm:t>
        <a:bodyPr/>
        <a:lstStyle/>
        <a:p>
          <a:endParaRPr lang="es-PE"/>
        </a:p>
      </dgm:t>
    </dgm:pt>
    <dgm:pt modelId="{790AFED1-D820-42B4-8D99-61F861EF5E29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OE2</a:t>
          </a:r>
          <a:endParaRPr lang="es-PE" dirty="0"/>
        </a:p>
      </dgm:t>
    </dgm:pt>
    <dgm:pt modelId="{5B8556F3-5DC5-4EFA-8379-94DD72BCDD3E}" type="parTrans" cxnId="{18E2AC61-4649-494E-B22D-0B39C438E616}">
      <dgm:prSet/>
      <dgm:spPr/>
      <dgm:t>
        <a:bodyPr/>
        <a:lstStyle/>
        <a:p>
          <a:endParaRPr lang="es-PE"/>
        </a:p>
      </dgm:t>
    </dgm:pt>
    <dgm:pt modelId="{57B87B3A-C601-45E8-AFF9-B8CE6AF5C345}" type="sibTrans" cxnId="{18E2AC61-4649-494E-B22D-0B39C438E616}">
      <dgm:prSet/>
      <dgm:spPr/>
      <dgm:t>
        <a:bodyPr/>
        <a:lstStyle/>
        <a:p>
          <a:endParaRPr lang="es-PE"/>
        </a:p>
      </dgm:t>
    </dgm:pt>
    <dgm:pt modelId="{226CA380-D955-4857-8F57-B59B7EB4628D}">
      <dgm:prSet phldrT="[Texto]"/>
      <dgm:spPr>
        <a:solidFill>
          <a:schemeClr val="tx1"/>
        </a:solidFill>
      </dgm:spPr>
      <dgm:t>
        <a:bodyPr/>
        <a:lstStyle/>
        <a:p>
          <a:r>
            <a:rPr lang="es-PE" dirty="0" smtClean="0"/>
            <a:t>OG</a:t>
          </a:r>
          <a:endParaRPr lang="es-PE" dirty="0"/>
        </a:p>
      </dgm:t>
    </dgm:pt>
    <dgm:pt modelId="{575975A9-A656-4CFD-8DDB-89A9F9610E02}" type="sibTrans" cxnId="{C3BD63CB-131F-4897-A80E-4047096874E1}">
      <dgm:prSet/>
      <dgm:spPr/>
      <dgm:t>
        <a:bodyPr/>
        <a:lstStyle/>
        <a:p>
          <a:endParaRPr lang="es-PE"/>
        </a:p>
      </dgm:t>
    </dgm:pt>
    <dgm:pt modelId="{732E7EAB-506E-4C2E-AD92-6F35CA474F15}" type="parTrans" cxnId="{C3BD63CB-131F-4897-A80E-4047096874E1}">
      <dgm:prSet/>
      <dgm:spPr/>
      <dgm:t>
        <a:bodyPr/>
        <a:lstStyle/>
        <a:p>
          <a:endParaRPr lang="es-PE"/>
        </a:p>
      </dgm:t>
    </dgm:pt>
    <dgm:pt modelId="{EA3EE133-DC57-46F4-A15B-7AAC8ED17B1D}" type="pres">
      <dgm:prSet presAssocID="{5C5D796D-BB3D-4AD9-8322-970DFC7BAF2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63E0C5-D746-4576-B647-9FEFC85DF067}" type="pres">
      <dgm:prSet presAssocID="{226CA380-D955-4857-8F57-B59B7EB4628D}" presName="centerShape" presStyleLbl="node0" presStyleIdx="0" presStyleCnt="1"/>
      <dgm:spPr/>
    </dgm:pt>
    <dgm:pt modelId="{0EA962EF-F351-42A6-997A-B0ECF81E0C62}" type="pres">
      <dgm:prSet presAssocID="{5AD7884D-CB81-4B94-B361-AF962817B222}" presName="Name9" presStyleLbl="parChTrans1D2" presStyleIdx="0" presStyleCnt="5"/>
      <dgm:spPr/>
    </dgm:pt>
    <dgm:pt modelId="{92F418F7-29ED-468B-B6BB-16D7C29ECAFD}" type="pres">
      <dgm:prSet presAssocID="{5AD7884D-CB81-4B94-B361-AF962817B222}" presName="connTx" presStyleLbl="parChTrans1D2" presStyleIdx="0" presStyleCnt="5"/>
      <dgm:spPr/>
    </dgm:pt>
    <dgm:pt modelId="{D6B3EB30-8C70-4184-ACED-B8437719BD76}" type="pres">
      <dgm:prSet presAssocID="{3A00D1EA-A5F1-47C8-AE28-B9883880AA2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E4B991-F5DC-4BB9-B2A9-E71197EE77F7}" type="pres">
      <dgm:prSet presAssocID="{8C567261-A908-4461-8C9E-319AAB2E6AD3}" presName="Name9" presStyleLbl="parChTrans1D2" presStyleIdx="1" presStyleCnt="5"/>
      <dgm:spPr/>
    </dgm:pt>
    <dgm:pt modelId="{037E68FA-71E0-432D-B57D-244850BCA4E4}" type="pres">
      <dgm:prSet presAssocID="{8C567261-A908-4461-8C9E-319AAB2E6AD3}" presName="connTx" presStyleLbl="parChTrans1D2" presStyleIdx="1" presStyleCnt="5"/>
      <dgm:spPr/>
    </dgm:pt>
    <dgm:pt modelId="{E2D6BFA2-9703-447F-B1B1-F950C7689FA7}" type="pres">
      <dgm:prSet presAssocID="{F478925F-9DEB-4F4D-BC10-6DC59AF77B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7AC42A-4393-4D1C-8A55-957CA9C2C691}" type="pres">
      <dgm:prSet presAssocID="{E9B6CDE9-6EFF-4497-8FE1-2B9A1EDC0585}" presName="Name9" presStyleLbl="parChTrans1D2" presStyleIdx="2" presStyleCnt="5"/>
      <dgm:spPr/>
    </dgm:pt>
    <dgm:pt modelId="{6EBA877B-E1C5-4118-86BC-BDF81094D9FB}" type="pres">
      <dgm:prSet presAssocID="{E9B6CDE9-6EFF-4497-8FE1-2B9A1EDC0585}" presName="connTx" presStyleLbl="parChTrans1D2" presStyleIdx="2" presStyleCnt="5"/>
      <dgm:spPr/>
    </dgm:pt>
    <dgm:pt modelId="{E35B6E1A-A66E-4855-BD49-3D5D60FBD9A9}" type="pres">
      <dgm:prSet presAssocID="{96583470-EB7C-4F86-B818-AD1B0BB42947}" presName="node" presStyleLbl="node1" presStyleIdx="2" presStyleCnt="5">
        <dgm:presLayoutVars>
          <dgm:bulletEnabled val="1"/>
        </dgm:presLayoutVars>
      </dgm:prSet>
      <dgm:spPr/>
    </dgm:pt>
    <dgm:pt modelId="{10F8F009-25A3-4307-9D84-DBDFAF160E4F}" type="pres">
      <dgm:prSet presAssocID="{5B8556F3-5DC5-4EFA-8379-94DD72BCDD3E}" presName="Name9" presStyleLbl="parChTrans1D2" presStyleIdx="3" presStyleCnt="5"/>
      <dgm:spPr/>
    </dgm:pt>
    <dgm:pt modelId="{77530E52-EE79-4CBF-B262-7756D9A5E897}" type="pres">
      <dgm:prSet presAssocID="{5B8556F3-5DC5-4EFA-8379-94DD72BCDD3E}" presName="connTx" presStyleLbl="parChTrans1D2" presStyleIdx="3" presStyleCnt="5"/>
      <dgm:spPr/>
    </dgm:pt>
    <dgm:pt modelId="{DE722374-31F3-409A-ABBF-409CEE4A0DAC}" type="pres">
      <dgm:prSet presAssocID="{790AFED1-D820-42B4-8D99-61F861EF5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3EF2210-1A11-4941-BB62-9529870A8BF6}" type="pres">
      <dgm:prSet presAssocID="{F3C01F7E-B006-4A23-B6FC-42C5EB47F2F6}" presName="Name9" presStyleLbl="parChTrans1D2" presStyleIdx="4" presStyleCnt="5"/>
      <dgm:spPr/>
    </dgm:pt>
    <dgm:pt modelId="{D7BBC987-39A5-4EC3-A0DE-719CC0DC2006}" type="pres">
      <dgm:prSet presAssocID="{F3C01F7E-B006-4A23-B6FC-42C5EB47F2F6}" presName="connTx" presStyleLbl="parChTrans1D2" presStyleIdx="4" presStyleCnt="5"/>
      <dgm:spPr/>
    </dgm:pt>
    <dgm:pt modelId="{E6BDC9C2-E7CA-42A3-BBC5-9B4B9031EFE6}" type="pres">
      <dgm:prSet presAssocID="{DFC92FEB-7743-43B4-A78D-96C4E21570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FBF9116-24B4-4244-A2A7-527754ECA5FD}" type="presOf" srcId="{F3C01F7E-B006-4A23-B6FC-42C5EB47F2F6}" destId="{D7BBC987-39A5-4EC3-A0DE-719CC0DC2006}" srcOrd="1" destOrd="0" presId="urn:microsoft.com/office/officeart/2005/8/layout/radial1"/>
    <dgm:cxn modelId="{A2CA9B9B-7D67-4478-A89E-C8F16FCFAD1A}" srcId="{226CA380-D955-4857-8F57-B59B7EB4628D}" destId="{DFC92FEB-7743-43B4-A78D-96C4E2157000}" srcOrd="4" destOrd="0" parTransId="{F3C01F7E-B006-4A23-B6FC-42C5EB47F2F6}" sibTransId="{912E6914-5604-4BE6-BBC9-90E049394A5E}"/>
    <dgm:cxn modelId="{1253928A-8FFB-4389-B371-2095C833995B}" type="presOf" srcId="{3A00D1EA-A5F1-47C8-AE28-B9883880AA29}" destId="{D6B3EB30-8C70-4184-ACED-B8437719BD76}" srcOrd="0" destOrd="0" presId="urn:microsoft.com/office/officeart/2005/8/layout/radial1"/>
    <dgm:cxn modelId="{F5D9605A-F3AB-405E-88F7-A6E0C20B8899}" type="presOf" srcId="{DFC92FEB-7743-43B4-A78D-96C4E2157000}" destId="{E6BDC9C2-E7CA-42A3-BBC5-9B4B9031EFE6}" srcOrd="0" destOrd="0" presId="urn:microsoft.com/office/officeart/2005/8/layout/radial1"/>
    <dgm:cxn modelId="{315BBC01-1D8E-4F4F-BCFF-4DF0BC1327A4}" type="presOf" srcId="{790AFED1-D820-42B4-8D99-61F861EF5E29}" destId="{DE722374-31F3-409A-ABBF-409CEE4A0DAC}" srcOrd="0" destOrd="0" presId="urn:microsoft.com/office/officeart/2005/8/layout/radial1"/>
    <dgm:cxn modelId="{76E22EF9-5A57-4FEA-B65D-265F21C3D507}" type="presOf" srcId="{F3C01F7E-B006-4A23-B6FC-42C5EB47F2F6}" destId="{E3EF2210-1A11-4941-BB62-9529870A8BF6}" srcOrd="0" destOrd="0" presId="urn:microsoft.com/office/officeart/2005/8/layout/radial1"/>
    <dgm:cxn modelId="{6FE5A9C9-3AED-4E88-A182-97FEEB74CAB7}" type="presOf" srcId="{8C567261-A908-4461-8C9E-319AAB2E6AD3}" destId="{62E4B991-F5DC-4BB9-B2A9-E71197EE77F7}" srcOrd="0" destOrd="0" presId="urn:microsoft.com/office/officeart/2005/8/layout/radial1"/>
    <dgm:cxn modelId="{11B18DC0-BFCE-408B-BB57-6CEC940D01C2}" type="presOf" srcId="{E9B6CDE9-6EFF-4497-8FE1-2B9A1EDC0585}" destId="{5B7AC42A-4393-4D1C-8A55-957CA9C2C691}" srcOrd="0" destOrd="0" presId="urn:microsoft.com/office/officeart/2005/8/layout/radial1"/>
    <dgm:cxn modelId="{ECF90566-3611-4480-9611-9499784BC030}" type="presOf" srcId="{226CA380-D955-4857-8F57-B59B7EB4628D}" destId="{0E63E0C5-D746-4576-B647-9FEFC85DF067}" srcOrd="0" destOrd="0" presId="urn:microsoft.com/office/officeart/2005/8/layout/radial1"/>
    <dgm:cxn modelId="{809ABD32-CC94-42A5-9C47-F05C44C238A1}" type="presOf" srcId="{5B8556F3-5DC5-4EFA-8379-94DD72BCDD3E}" destId="{77530E52-EE79-4CBF-B262-7756D9A5E897}" srcOrd="1" destOrd="0" presId="urn:microsoft.com/office/officeart/2005/8/layout/radial1"/>
    <dgm:cxn modelId="{C3BD63CB-131F-4897-A80E-4047096874E1}" srcId="{5C5D796D-BB3D-4AD9-8322-970DFC7BAF2D}" destId="{226CA380-D955-4857-8F57-B59B7EB4628D}" srcOrd="0" destOrd="0" parTransId="{732E7EAB-506E-4C2E-AD92-6F35CA474F15}" sibTransId="{575975A9-A656-4CFD-8DDB-89A9F9610E02}"/>
    <dgm:cxn modelId="{750CDB2E-7E86-4FF8-B053-1A469369E7D1}" type="presOf" srcId="{F478925F-9DEB-4F4D-BC10-6DC59AF77B08}" destId="{E2D6BFA2-9703-447F-B1B1-F950C7689FA7}" srcOrd="0" destOrd="0" presId="urn:microsoft.com/office/officeart/2005/8/layout/radial1"/>
    <dgm:cxn modelId="{14DDA3C8-FB7A-4F09-9DBE-21118ECE5C3F}" type="presOf" srcId="{5AD7884D-CB81-4B94-B361-AF962817B222}" destId="{92F418F7-29ED-468B-B6BB-16D7C29ECAFD}" srcOrd="1" destOrd="0" presId="urn:microsoft.com/office/officeart/2005/8/layout/radial1"/>
    <dgm:cxn modelId="{D8F4C260-A490-4875-900C-2876C01AD378}" type="presOf" srcId="{E9B6CDE9-6EFF-4497-8FE1-2B9A1EDC0585}" destId="{6EBA877B-E1C5-4118-86BC-BDF81094D9FB}" srcOrd="1" destOrd="0" presId="urn:microsoft.com/office/officeart/2005/8/layout/radial1"/>
    <dgm:cxn modelId="{87496542-F8F4-4684-BCAD-DF7BEC345F2B}" srcId="{226CA380-D955-4857-8F57-B59B7EB4628D}" destId="{96583470-EB7C-4F86-B818-AD1B0BB42947}" srcOrd="2" destOrd="0" parTransId="{E9B6CDE9-6EFF-4497-8FE1-2B9A1EDC0585}" sibTransId="{EFD68A9C-0122-4B90-BDDD-25AF64228683}"/>
    <dgm:cxn modelId="{B3644C35-8B73-4E49-B10D-33E705620C07}" srcId="{226CA380-D955-4857-8F57-B59B7EB4628D}" destId="{3A00D1EA-A5F1-47C8-AE28-B9883880AA29}" srcOrd="0" destOrd="0" parTransId="{5AD7884D-CB81-4B94-B361-AF962817B222}" sibTransId="{31F2080D-45B4-4EA3-8B38-876C73480383}"/>
    <dgm:cxn modelId="{4160D862-6497-479F-B8E8-0A9A7F593ADA}" type="presOf" srcId="{8C567261-A908-4461-8C9E-319AAB2E6AD3}" destId="{037E68FA-71E0-432D-B57D-244850BCA4E4}" srcOrd="1" destOrd="0" presId="urn:microsoft.com/office/officeart/2005/8/layout/radial1"/>
    <dgm:cxn modelId="{1C60EB3D-DF79-4ABD-BA0D-77BC9CF7E860}" type="presOf" srcId="{96583470-EB7C-4F86-B818-AD1B0BB42947}" destId="{E35B6E1A-A66E-4855-BD49-3D5D60FBD9A9}" srcOrd="0" destOrd="0" presId="urn:microsoft.com/office/officeart/2005/8/layout/radial1"/>
    <dgm:cxn modelId="{55CAEDBC-61B4-47A3-8512-BDC759FB9867}" type="presOf" srcId="{5AD7884D-CB81-4B94-B361-AF962817B222}" destId="{0EA962EF-F351-42A6-997A-B0ECF81E0C62}" srcOrd="0" destOrd="0" presId="urn:microsoft.com/office/officeart/2005/8/layout/radial1"/>
    <dgm:cxn modelId="{70258729-6E51-41CB-BF58-6AC9443A49B7}" type="presOf" srcId="{5B8556F3-5DC5-4EFA-8379-94DD72BCDD3E}" destId="{10F8F009-25A3-4307-9D84-DBDFAF160E4F}" srcOrd="0" destOrd="0" presId="urn:microsoft.com/office/officeart/2005/8/layout/radial1"/>
    <dgm:cxn modelId="{3D2F4210-ACFA-4EBB-A539-4D754D4702A8}" type="presOf" srcId="{5C5D796D-BB3D-4AD9-8322-970DFC7BAF2D}" destId="{EA3EE133-DC57-46F4-A15B-7AAC8ED17B1D}" srcOrd="0" destOrd="0" presId="urn:microsoft.com/office/officeart/2005/8/layout/radial1"/>
    <dgm:cxn modelId="{18E2AC61-4649-494E-B22D-0B39C438E616}" srcId="{226CA380-D955-4857-8F57-B59B7EB4628D}" destId="{790AFED1-D820-42B4-8D99-61F861EF5E29}" srcOrd="3" destOrd="0" parTransId="{5B8556F3-5DC5-4EFA-8379-94DD72BCDD3E}" sibTransId="{57B87B3A-C601-45E8-AFF9-B8CE6AF5C345}"/>
    <dgm:cxn modelId="{19D884A3-E43A-4946-9BCA-29F4FDB25F87}" srcId="{226CA380-D955-4857-8F57-B59B7EB4628D}" destId="{F478925F-9DEB-4F4D-BC10-6DC59AF77B08}" srcOrd="1" destOrd="0" parTransId="{8C567261-A908-4461-8C9E-319AAB2E6AD3}" sibTransId="{BE197FF2-AD69-4AEE-8372-52011F02F1B2}"/>
    <dgm:cxn modelId="{D4C8F407-E136-4013-952D-BB5E199481F0}" type="presParOf" srcId="{EA3EE133-DC57-46F4-A15B-7AAC8ED17B1D}" destId="{0E63E0C5-D746-4576-B647-9FEFC85DF067}" srcOrd="0" destOrd="0" presId="urn:microsoft.com/office/officeart/2005/8/layout/radial1"/>
    <dgm:cxn modelId="{88342107-F490-44C0-9EE9-1AF8B2731E25}" type="presParOf" srcId="{EA3EE133-DC57-46F4-A15B-7AAC8ED17B1D}" destId="{0EA962EF-F351-42A6-997A-B0ECF81E0C62}" srcOrd="1" destOrd="0" presId="urn:microsoft.com/office/officeart/2005/8/layout/radial1"/>
    <dgm:cxn modelId="{CEF8B760-1FB0-4631-A302-DD7DEABE09C4}" type="presParOf" srcId="{0EA962EF-F351-42A6-997A-B0ECF81E0C62}" destId="{92F418F7-29ED-468B-B6BB-16D7C29ECAFD}" srcOrd="0" destOrd="0" presId="urn:microsoft.com/office/officeart/2005/8/layout/radial1"/>
    <dgm:cxn modelId="{643BBF78-FA42-4EF2-A2EB-FC513ED1B822}" type="presParOf" srcId="{EA3EE133-DC57-46F4-A15B-7AAC8ED17B1D}" destId="{D6B3EB30-8C70-4184-ACED-B8437719BD76}" srcOrd="2" destOrd="0" presId="urn:microsoft.com/office/officeart/2005/8/layout/radial1"/>
    <dgm:cxn modelId="{49E24A77-332D-4281-B8EE-562394D2FB1C}" type="presParOf" srcId="{EA3EE133-DC57-46F4-A15B-7AAC8ED17B1D}" destId="{62E4B991-F5DC-4BB9-B2A9-E71197EE77F7}" srcOrd="3" destOrd="0" presId="urn:microsoft.com/office/officeart/2005/8/layout/radial1"/>
    <dgm:cxn modelId="{4178E111-2530-42CE-818E-BCD0577D3B41}" type="presParOf" srcId="{62E4B991-F5DC-4BB9-B2A9-E71197EE77F7}" destId="{037E68FA-71E0-432D-B57D-244850BCA4E4}" srcOrd="0" destOrd="0" presId="urn:microsoft.com/office/officeart/2005/8/layout/radial1"/>
    <dgm:cxn modelId="{E2D12AFC-3AA7-407F-9ECC-C9A54BB59DE5}" type="presParOf" srcId="{EA3EE133-DC57-46F4-A15B-7AAC8ED17B1D}" destId="{E2D6BFA2-9703-447F-B1B1-F950C7689FA7}" srcOrd="4" destOrd="0" presId="urn:microsoft.com/office/officeart/2005/8/layout/radial1"/>
    <dgm:cxn modelId="{FFCF7353-1FD2-43CB-A21A-5415DB1A6700}" type="presParOf" srcId="{EA3EE133-DC57-46F4-A15B-7AAC8ED17B1D}" destId="{5B7AC42A-4393-4D1C-8A55-957CA9C2C691}" srcOrd="5" destOrd="0" presId="urn:microsoft.com/office/officeart/2005/8/layout/radial1"/>
    <dgm:cxn modelId="{4106D761-9AF8-479A-B17E-B3B51FCE86B5}" type="presParOf" srcId="{5B7AC42A-4393-4D1C-8A55-957CA9C2C691}" destId="{6EBA877B-E1C5-4118-86BC-BDF81094D9FB}" srcOrd="0" destOrd="0" presId="urn:microsoft.com/office/officeart/2005/8/layout/radial1"/>
    <dgm:cxn modelId="{3D7B4793-5632-4DE0-9639-CFB4159EFFAF}" type="presParOf" srcId="{EA3EE133-DC57-46F4-A15B-7AAC8ED17B1D}" destId="{E35B6E1A-A66E-4855-BD49-3D5D60FBD9A9}" srcOrd="6" destOrd="0" presId="urn:microsoft.com/office/officeart/2005/8/layout/radial1"/>
    <dgm:cxn modelId="{0AA60C06-0E9E-4DE2-89FF-09BCC20F45F1}" type="presParOf" srcId="{EA3EE133-DC57-46F4-A15B-7AAC8ED17B1D}" destId="{10F8F009-25A3-4307-9D84-DBDFAF160E4F}" srcOrd="7" destOrd="0" presId="urn:microsoft.com/office/officeart/2005/8/layout/radial1"/>
    <dgm:cxn modelId="{70BC4476-AC0B-4672-8CB3-4FA76D69D736}" type="presParOf" srcId="{10F8F009-25A3-4307-9D84-DBDFAF160E4F}" destId="{77530E52-EE79-4CBF-B262-7756D9A5E897}" srcOrd="0" destOrd="0" presId="urn:microsoft.com/office/officeart/2005/8/layout/radial1"/>
    <dgm:cxn modelId="{53EF2F88-BC58-42D3-972B-8B6EFCB06F42}" type="presParOf" srcId="{EA3EE133-DC57-46F4-A15B-7AAC8ED17B1D}" destId="{DE722374-31F3-409A-ABBF-409CEE4A0DAC}" srcOrd="8" destOrd="0" presId="urn:microsoft.com/office/officeart/2005/8/layout/radial1"/>
    <dgm:cxn modelId="{F8C7EAD9-7D40-41BB-908A-B5232BF48E77}" type="presParOf" srcId="{EA3EE133-DC57-46F4-A15B-7AAC8ED17B1D}" destId="{E3EF2210-1A11-4941-BB62-9529870A8BF6}" srcOrd="9" destOrd="0" presId="urn:microsoft.com/office/officeart/2005/8/layout/radial1"/>
    <dgm:cxn modelId="{4B4E457F-37CC-4565-A755-00F80D640875}" type="presParOf" srcId="{E3EF2210-1A11-4941-BB62-9529870A8BF6}" destId="{D7BBC987-39A5-4EC3-A0DE-719CC0DC2006}" srcOrd="0" destOrd="0" presId="urn:microsoft.com/office/officeart/2005/8/layout/radial1"/>
    <dgm:cxn modelId="{DD227E93-575E-4AA8-BD05-D1D5FF154952}" type="presParOf" srcId="{EA3EE133-DC57-46F4-A15B-7AAC8ED17B1D}" destId="{E6BDC9C2-E7CA-42A3-BBC5-9B4B9031EFE6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165799" custLinFactNeighborX="-6109" custLinFactNeighborY="-48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1" dirty="0" smtClean="0"/>
            <a:t>Zachman</a:t>
          </a:r>
        </a:p>
        <a:p>
          <a:r>
            <a:rPr lang="es-PE" sz="1800" b="0" dirty="0" smtClean="0"/>
            <a:t>- Metodología: </a:t>
          </a:r>
          <a:r>
            <a:rPr lang="es-PE" sz="1800" b="1" dirty="0" smtClean="0"/>
            <a:t>EUP</a:t>
          </a:r>
        </a:p>
        <a:p>
          <a:r>
            <a:rPr lang="es-PE" sz="1800" b="0" dirty="0" smtClean="0"/>
            <a:t>- Lenguaje de Modelación: </a:t>
          </a:r>
          <a:r>
            <a:rPr lang="es-PE" sz="1800" b="1" dirty="0" smtClean="0"/>
            <a:t>BPMN</a:t>
          </a:r>
        </a:p>
        <a:p>
          <a:r>
            <a:rPr lang="es-PE" sz="1800" b="0" dirty="0" smtClean="0"/>
            <a:t>- Herramienta: </a:t>
          </a:r>
          <a:r>
            <a:rPr lang="es-PE" sz="1800" b="1" dirty="0" smtClean="0"/>
            <a:t>Bizagi</a:t>
          </a:r>
        </a:p>
        <a:p>
          <a:r>
            <a:rPr lang="es-PE" sz="1800" b="0" dirty="0" smtClean="0"/>
            <a:t>- Gestión del Proyecto: </a:t>
          </a:r>
          <a:r>
            <a:rPr lang="es-PE" sz="1800" b="1" dirty="0" smtClean="0"/>
            <a:t>PMBOK</a:t>
          </a:r>
          <a:endParaRPr lang="es-PE" sz="1800" b="1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b="1" i="1" u="none" dirty="0" smtClean="0"/>
            <a:t>QUALITY ASSURANCE</a:t>
          </a:r>
          <a:endParaRPr lang="es-PE" sz="1600" b="1" i="1" u="non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Chris Navarro (2011- I)</a:t>
          </a:r>
        </a:p>
        <a:p>
          <a:r>
            <a:rPr lang="es-PE" sz="1600" dirty="0" smtClean="0"/>
            <a:t>- Nicolay García (2011-II)</a:t>
          </a:r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300" dirty="0" smtClean="0"/>
        </a:p>
        <a:p>
          <a:r>
            <a:rPr lang="es-PE" sz="1600" dirty="0" smtClean="0"/>
            <a:t>                            </a:t>
          </a:r>
          <a:r>
            <a:rPr lang="es-PE" sz="1600" b="1" i="1" u="none" dirty="0" smtClean="0"/>
            <a:t>SSIA.EDUCATE</a:t>
          </a:r>
        </a:p>
        <a:p>
          <a:r>
            <a:rPr lang="es-PE" sz="1600" dirty="0" smtClean="0"/>
            <a:t>                          - Jessica Luna (2011-I)</a:t>
          </a:r>
        </a:p>
        <a:p>
          <a:r>
            <a:rPr lang="es-PE" sz="1600" dirty="0" smtClean="0"/>
            <a:t>	                      -  Alex Carnero (2011-II)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226507" custScaleY="89559" custLinFactNeighborX="-8751" custLinFactNeighborY="-47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3E0C5-D746-4576-B647-9FEFC85DF067}">
      <dsp:nvSpPr>
        <dsp:cNvPr id="0" name=""/>
        <dsp:cNvSpPr/>
      </dsp:nvSpPr>
      <dsp:spPr>
        <a:xfrm>
          <a:off x="2447001" y="1580461"/>
          <a:ext cx="1201996" cy="1201996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800" kern="1200" dirty="0" smtClean="0"/>
            <a:t>OG</a:t>
          </a:r>
          <a:endParaRPr lang="es-PE" sz="4800" kern="1200" dirty="0"/>
        </a:p>
      </dsp:txBody>
      <dsp:txXfrm>
        <a:off x="2623029" y="1756489"/>
        <a:ext cx="849940" cy="849940"/>
      </dsp:txXfrm>
    </dsp:sp>
    <dsp:sp modelId="{0EA962EF-F351-42A6-997A-B0ECF81E0C62}">
      <dsp:nvSpPr>
        <dsp:cNvPr id="0" name=""/>
        <dsp:cNvSpPr/>
      </dsp:nvSpPr>
      <dsp:spPr>
        <a:xfrm rot="16200000">
          <a:off x="2866418" y="13811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3038920" y="1389800"/>
        <a:ext cx="18158" cy="18158"/>
      </dsp:txXfrm>
    </dsp:sp>
    <dsp:sp modelId="{D6B3EB30-8C70-4184-ACED-B8437719BD76}">
      <dsp:nvSpPr>
        <dsp:cNvPr id="0" name=""/>
        <dsp:cNvSpPr/>
      </dsp:nvSpPr>
      <dsp:spPr>
        <a:xfrm>
          <a:off x="2447001" y="15301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OE5</a:t>
          </a:r>
          <a:endParaRPr lang="es-PE" sz="3800" kern="1200" dirty="0"/>
        </a:p>
      </dsp:txBody>
      <dsp:txXfrm>
        <a:off x="2623029" y="191329"/>
        <a:ext cx="849940" cy="849940"/>
      </dsp:txXfrm>
    </dsp:sp>
    <dsp:sp modelId="{62E4B991-F5DC-4BB9-B2A9-E71197EE77F7}">
      <dsp:nvSpPr>
        <dsp:cNvPr id="0" name=""/>
        <dsp:cNvSpPr/>
      </dsp:nvSpPr>
      <dsp:spPr>
        <a:xfrm rot="20520000">
          <a:off x="3610696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3783198" y="1930549"/>
        <a:ext cx="18158" cy="18158"/>
      </dsp:txXfrm>
    </dsp:sp>
    <dsp:sp modelId="{E2D6BFA2-9703-447F-B1B1-F950C7689FA7}">
      <dsp:nvSpPr>
        <dsp:cNvPr id="0" name=""/>
        <dsp:cNvSpPr/>
      </dsp:nvSpPr>
      <dsp:spPr>
        <a:xfrm>
          <a:off x="3935557" y="1096800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OE4</a:t>
          </a:r>
          <a:endParaRPr lang="es-PE" sz="3800" kern="1200" dirty="0"/>
        </a:p>
      </dsp:txBody>
      <dsp:txXfrm>
        <a:off x="4111585" y="1272828"/>
        <a:ext cx="849940" cy="849940"/>
      </dsp:txXfrm>
    </dsp:sp>
    <dsp:sp modelId="{5B7AC42A-4393-4D1C-8A55-957CA9C2C691}">
      <dsp:nvSpPr>
        <dsp:cNvPr id="0" name=""/>
        <dsp:cNvSpPr/>
      </dsp:nvSpPr>
      <dsp:spPr>
        <a:xfrm rot="3240000">
          <a:off x="3326407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3498909" y="2805500"/>
        <a:ext cx="18158" cy="18158"/>
      </dsp:txXfrm>
    </dsp:sp>
    <dsp:sp modelId="{E35B6E1A-A66E-4855-BD49-3D5D60FBD9A9}">
      <dsp:nvSpPr>
        <dsp:cNvPr id="0" name=""/>
        <dsp:cNvSpPr/>
      </dsp:nvSpPr>
      <dsp:spPr>
        <a:xfrm>
          <a:off x="3366979" y="2846702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OE3</a:t>
          </a:r>
          <a:endParaRPr lang="es-PE" sz="3800" kern="1200" dirty="0"/>
        </a:p>
      </dsp:txBody>
      <dsp:txXfrm>
        <a:off x="3543007" y="3022730"/>
        <a:ext cx="849940" cy="849940"/>
      </dsp:txXfrm>
    </dsp:sp>
    <dsp:sp modelId="{10F8F009-25A3-4307-9D84-DBDFAF160E4F}">
      <dsp:nvSpPr>
        <dsp:cNvPr id="0" name=""/>
        <dsp:cNvSpPr/>
      </dsp:nvSpPr>
      <dsp:spPr>
        <a:xfrm rot="7560000">
          <a:off x="2406429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 rot="10800000">
        <a:off x="2578932" y="2805500"/>
        <a:ext cx="18158" cy="18158"/>
      </dsp:txXfrm>
    </dsp:sp>
    <dsp:sp modelId="{DE722374-31F3-409A-ABBF-409CEE4A0DAC}">
      <dsp:nvSpPr>
        <dsp:cNvPr id="0" name=""/>
        <dsp:cNvSpPr/>
      </dsp:nvSpPr>
      <dsp:spPr>
        <a:xfrm>
          <a:off x="1527024" y="2846702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OE2</a:t>
          </a:r>
          <a:endParaRPr lang="es-PE" sz="3800" kern="1200" dirty="0"/>
        </a:p>
      </dsp:txBody>
      <dsp:txXfrm>
        <a:off x="1703052" y="3022730"/>
        <a:ext cx="849940" cy="849940"/>
      </dsp:txXfrm>
    </dsp:sp>
    <dsp:sp modelId="{E3EF2210-1A11-4941-BB62-9529870A8BF6}">
      <dsp:nvSpPr>
        <dsp:cNvPr id="0" name=""/>
        <dsp:cNvSpPr/>
      </dsp:nvSpPr>
      <dsp:spPr>
        <a:xfrm rot="11880000">
          <a:off x="2122140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 rot="10800000">
        <a:off x="2294643" y="1930549"/>
        <a:ext cx="18158" cy="18158"/>
      </dsp:txXfrm>
    </dsp:sp>
    <dsp:sp modelId="{E6BDC9C2-E7CA-42A3-BBC5-9B4B9031EFE6}">
      <dsp:nvSpPr>
        <dsp:cNvPr id="0" name=""/>
        <dsp:cNvSpPr/>
      </dsp:nvSpPr>
      <dsp:spPr>
        <a:xfrm>
          <a:off x="958446" y="1096800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OE1</a:t>
          </a:r>
          <a:endParaRPr lang="es-PE" sz="3800" kern="1200" dirty="0"/>
        </a:p>
      </dsp:txBody>
      <dsp:txXfrm>
        <a:off x="1134474" y="1272828"/>
        <a:ext cx="849940" cy="849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112701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319256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700737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700737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499999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706554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093838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093838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861469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105463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6205" y="1593606"/>
          <a:ext cx="1616959" cy="3154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6205" y="1593606"/>
        <a:ext cx="1616959" cy="3154172"/>
      </dsp:txXfrm>
    </dsp:sp>
    <dsp:sp modelId="{0CD82B2E-AE47-4AEC-A806-1DEA6AEA6C38}">
      <dsp:nvSpPr>
        <dsp:cNvPr id="0" name=""/>
        <dsp:cNvSpPr/>
      </dsp:nvSpPr>
      <dsp:spPr>
        <a:xfrm>
          <a:off x="4049638" y="1403682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610237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012675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012675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816789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023344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402550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402550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1" kern="1200" dirty="0" smtClean="0"/>
            <a:t>Zachman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</a:t>
          </a:r>
          <a:r>
            <a:rPr lang="es-PE" sz="1800" b="1" kern="1200" dirty="0" smtClean="0"/>
            <a:t>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</a:t>
          </a:r>
          <a:r>
            <a:rPr lang="es-PE" sz="1800" b="1" kern="1200" dirty="0" smtClean="0"/>
            <a:t>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1" kern="1200" dirty="0" smtClean="0"/>
            <a:t>Bizagi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</a:t>
          </a:r>
          <a:r>
            <a:rPr lang="es-PE" sz="1800" b="1" kern="1200" dirty="0" smtClean="0"/>
            <a:t>PMBOK</a:t>
          </a:r>
          <a:endParaRPr lang="es-PE" sz="1800" b="1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570781" y="0"/>
          <a:ext cx="511045" cy="51104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621886" y="51104"/>
          <a:ext cx="408836" cy="408836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99700" y="522174"/>
          <a:ext cx="3424428" cy="1926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i="1" u="none" kern="1200" dirty="0" smtClean="0"/>
            <a:t>QUALITY ASSURANCE</a:t>
          </a:r>
          <a:endParaRPr lang="es-PE" sz="1600" b="1" i="1" u="none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Chris Navarro (2011- 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Nicolay García (2011-II)</a:t>
          </a:r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</a:t>
          </a:r>
          <a:r>
            <a:rPr lang="es-PE" sz="1600" b="1" i="1" u="none" kern="1200" dirty="0" smtClean="0"/>
            <a:t>SSIA.EDUCATE</a:t>
          </a:r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- Jessica Luna (2011-I)</a:t>
          </a:r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	                      -  Alex Carnero (2011-II)	</a:t>
          </a:r>
          <a:endParaRPr lang="es-PE" sz="1600" kern="1200" dirty="0"/>
        </a:p>
      </dsp:txBody>
      <dsp:txXfrm>
        <a:off x="99700" y="522174"/>
        <a:ext cx="3424428" cy="1926099"/>
      </dsp:txXfrm>
    </dsp:sp>
    <dsp:sp modelId="{D3F4533E-C5A8-42D3-ACB3-6E1527741B3F}">
      <dsp:nvSpPr>
        <dsp:cNvPr id="0" name=""/>
        <dsp:cNvSpPr/>
      </dsp:nvSpPr>
      <dsp:spPr>
        <a:xfrm>
          <a:off x="1188294" y="0"/>
          <a:ext cx="1511842" cy="51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88294" y="0"/>
        <a:ext cx="1511842" cy="511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 </a:t>
            </a:r>
            <a:r>
              <a:rPr lang="es-PE" sz="1800" b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Diciembre del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</a:t>
            </a:r>
            <a:r>
              <a:rPr lang="es-PE" sz="1800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Semana </a:t>
            </a:r>
            <a:r>
              <a:rPr lang="es-PE" sz="1800" b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17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96752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66547"/>
              </p:ext>
            </p:extLst>
          </p:nvPr>
        </p:nvGraphicFramePr>
        <p:xfrm>
          <a:off x="323522" y="1268764"/>
          <a:ext cx="7992899" cy="5184002"/>
        </p:xfrm>
        <a:graphic>
          <a:graphicData uri="http://schemas.openxmlformats.org/drawingml/2006/table">
            <a:tbl>
              <a:tblPr/>
              <a:tblGrid>
                <a:gridCol w="360046"/>
                <a:gridCol w="3576298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</a:tblGrid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ÁREAS FUNCIONALES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30980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Distribución</a:t>
                      </a:r>
                      <a:r>
                        <a:rPr lang="es-PE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Procesos por Áreas Funcionales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Educación Técnica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Pastoral y Educación en Valores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Comité de Adquisiciones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Consejo Directivo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Administración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Donaciones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Formación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Imagen Institucional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Planificación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Proyectos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Dirección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Grupo Pastoral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Oficina de Coordinación de Programas de Educativos Rurales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SecretarÍa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Secretaria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MACROPROCESOS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IMAGEN INSTITUCIONAL Y DONACIONES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PROYECTOS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ASEGURAMIENTO DE LA CALIDAD EDUCATIVA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ORIENTACIÓN PASTORAL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CONTABILIDAD Y PRESUPUESTOS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260648"/>
            <a:ext cx="8244408" cy="1224136"/>
          </a:xfrm>
        </p:spPr>
        <p:txBody>
          <a:bodyPr/>
          <a:lstStyle/>
          <a:p>
            <a:r>
              <a:rPr lang="es-PE" sz="3200" b="1" dirty="0" smtClean="0"/>
              <a:t>ARQUITECTURA DE PROCESOS </a:t>
            </a:r>
            <a:br>
              <a:rPr lang="es-PE" sz="3200" b="1" dirty="0" smtClean="0"/>
            </a:br>
            <a:r>
              <a:rPr lang="es-PE" sz="2000" b="1" dirty="0" smtClean="0">
                <a:solidFill>
                  <a:schemeClr val="tx1"/>
                </a:solidFill>
              </a:rPr>
              <a:t>“Modelo de Negocios Empresarial de la Oficina Central de Fe y Alegría”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49"/>
          <p:cNvPicPr/>
          <p:nvPr/>
        </p:nvPicPr>
        <p:blipFill>
          <a:blip r:embed="rId2" cstate="print"/>
          <a:srcRect b="4005"/>
          <a:stretch>
            <a:fillRect/>
          </a:stretch>
        </p:blipFill>
        <p:spPr bwMode="auto">
          <a:xfrm>
            <a:off x="395536" y="1412776"/>
            <a:ext cx="7416824" cy="51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2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4048" y="1167743"/>
            <a:ext cx="3240360" cy="4522514"/>
          </a:xfrm>
        </p:spPr>
        <p:txBody>
          <a:bodyPr/>
          <a:lstStyle/>
          <a:p>
            <a:pPr algn="ctr"/>
            <a:r>
              <a:rPr lang="es-PE" sz="3200" b="1" dirty="0" smtClean="0"/>
              <a:t>ARQUITECTURA DE PROCESOS </a:t>
            </a:r>
            <a:r>
              <a:rPr lang="es-PE" sz="2000" b="1" dirty="0" smtClean="0">
                <a:solidFill>
                  <a:schemeClr val="tx1"/>
                </a:solidFill>
              </a:rPr>
              <a:t>“Arquitectura de Negocios de la Oficina Central de Fe y Alegría Perú” 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usan\Desktop\upc\PROYECTO Fe y Alegria\Presentacion Final Ciclo 2011-02\Arquitectura de Procesos v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84"/>
            <a:ext cx="4115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55576" y="1844824"/>
            <a:ext cx="4043818" cy="1152128"/>
          </a:xfrm>
          <a:prstGeom prst="rect">
            <a:avLst/>
          </a:prstGeom>
          <a:solidFill>
            <a:schemeClr val="accent2">
              <a:alpha val="28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576" y="3003044"/>
            <a:ext cx="4043818" cy="327309"/>
          </a:xfrm>
          <a:prstGeom prst="rect">
            <a:avLst/>
          </a:prstGeom>
          <a:solidFill>
            <a:schemeClr val="accent3">
              <a:alpha val="28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43808" y="548680"/>
            <a:ext cx="1080120" cy="288032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5728692" cy="11732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"/>
          <a:stretch/>
        </p:blipFill>
        <p:spPr bwMode="auto">
          <a:xfrm>
            <a:off x="827584" y="4293096"/>
            <a:ext cx="7424301" cy="158417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1" y="3477287"/>
            <a:ext cx="8609913" cy="252947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799394" y="6006766"/>
            <a:ext cx="3445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solidFill>
                  <a:schemeClr val="accent2">
                    <a:lumMod val="50000"/>
                  </a:schemeClr>
                </a:solidFill>
              </a:rPr>
              <a:t>Departamento de Administración</a:t>
            </a:r>
          </a:p>
          <a:p>
            <a:pPr algn="r"/>
            <a:r>
              <a:rPr lang="es-PE" i="1" dirty="0" smtClean="0"/>
              <a:t>27 Procesos</a:t>
            </a:r>
          </a:p>
          <a:p>
            <a:pPr algn="r"/>
            <a:r>
              <a:rPr lang="es-PE" i="1" dirty="0" smtClean="0"/>
              <a:t>1 SubProceso</a:t>
            </a:r>
            <a:endParaRPr lang="es-PE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32679" y="190381"/>
            <a:ext cx="344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i="1" dirty="0" smtClean="0">
                <a:solidFill>
                  <a:schemeClr val="tx2">
                    <a:lumMod val="50000"/>
                  </a:schemeClr>
                </a:solidFill>
              </a:rPr>
              <a:t>Departamento de Donaciones</a:t>
            </a:r>
          </a:p>
          <a:p>
            <a:pPr algn="r"/>
            <a:r>
              <a:rPr lang="es-PE" i="1" dirty="0" smtClean="0"/>
              <a:t>3 Procesos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9727" y="3398088"/>
            <a:ext cx="3445014" cy="8393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i="1" dirty="0" smtClean="0">
                <a:solidFill>
                  <a:schemeClr val="accent3">
                    <a:lumMod val="50000"/>
                  </a:schemeClr>
                </a:solidFill>
              </a:rPr>
              <a:t>Oficina de Coordinación de Programas Educativos Rurales</a:t>
            </a:r>
          </a:p>
          <a:p>
            <a:pPr algn="ctr"/>
            <a:r>
              <a:rPr lang="es-PE" i="1" dirty="0"/>
              <a:t>4</a:t>
            </a:r>
            <a:r>
              <a:rPr lang="es-PE" i="1" dirty="0" smtClean="0"/>
              <a:t> Procesos</a:t>
            </a:r>
          </a:p>
        </p:txBody>
      </p:sp>
    </p:spTree>
    <p:extLst>
      <p:ext uri="{BB962C8B-B14F-4D97-AF65-F5344CB8AC3E}">
        <p14:creationId xmlns:p14="http://schemas.microsoft.com/office/powerpoint/2010/main" val="31985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6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9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5" grpId="0" animBg="1"/>
      <p:bldP spid="5" grpId="1" animBg="1"/>
      <p:bldP spid="6" grpId="0" animBg="1"/>
      <p:bldP spid="8" grpId="0"/>
      <p:bldP spid="8" grpId="1"/>
      <p:bldP spid="12" grpId="0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803588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s-PE" sz="2000" dirty="0"/>
              <a:t>En total se realizaron 14 entrevistas con los responsables de las Áreas o Departamentos de la Oficina Central de Fe y Alegría Perú. Como evidencia de cada una de éstas, se tiene un acta de reunión.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b="1" dirty="0" smtClean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De las reuniones realizadas, pudimos concluir: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s-PE" sz="2000" dirty="0" smtClean="0"/>
              <a:t>El vínculo existente de las áreas de Educación Técnica y, Pastoral y Educación en Valores, con el Departamento de Administración radica en el apoyo que brinda que este último brinda para el desarrollo de los acompañamientos que realizan las áreas.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s-PE" sz="2000" dirty="0" smtClean="0"/>
              <a:t> Al menos uno de los procesos realizados por cada una de las áreas funcionales dentro de la Oficina Central de Fe  y Alegría, guarda una relación con alguno de los procesos realizados por el Departamento de Administración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870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539552" y="1803588"/>
            <a:ext cx="7560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endParaRPr lang="es-PE" sz="2000" b="1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PE" sz="2000" b="1" dirty="0" smtClean="0"/>
              <a:t>8</a:t>
            </a:r>
            <a:r>
              <a:rPr lang="es-PE" sz="2000" dirty="0" smtClean="0"/>
              <a:t> Actas de Aceptación de </a:t>
            </a:r>
            <a:r>
              <a:rPr lang="es-PE" sz="2000" b="1" dirty="0" smtClean="0"/>
              <a:t>Definición de Procesos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PE" sz="2000" b="1" dirty="0" smtClean="0"/>
              <a:t>11</a:t>
            </a:r>
            <a:r>
              <a:rPr lang="es-PE" sz="2000" dirty="0" smtClean="0"/>
              <a:t> Actas de Aceptación de </a:t>
            </a:r>
            <a:r>
              <a:rPr lang="es-PE" sz="2000" b="1" dirty="0" smtClean="0"/>
              <a:t>Modificación</a:t>
            </a:r>
            <a:r>
              <a:rPr lang="es-PE" sz="2000" dirty="0" smtClean="0"/>
              <a:t> de Macroprocesos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PE" sz="2000" b="1" dirty="0" smtClean="0"/>
              <a:t>1</a:t>
            </a:r>
            <a:r>
              <a:rPr lang="es-PE" sz="2000" dirty="0" smtClean="0"/>
              <a:t> Acta de Aceptación de la </a:t>
            </a:r>
            <a:r>
              <a:rPr lang="es-PE" sz="2000" b="1" dirty="0" smtClean="0"/>
              <a:t>Arquitectura de Procesos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PE" sz="2000" b="1" dirty="0" smtClean="0"/>
              <a:t>1 </a:t>
            </a:r>
            <a:r>
              <a:rPr lang="es-PE" sz="2000" dirty="0" smtClean="0"/>
              <a:t>Acta de Aceptación del Proyecto.</a:t>
            </a:r>
          </a:p>
          <a:p>
            <a:pPr marL="800100" lvl="1" indent="-342900" algn="just">
              <a:buFont typeface="Arial" pitchFamily="34" charset="0"/>
              <a:buChar char="•"/>
            </a:pPr>
            <a:endParaRPr lang="es-PE" sz="2000" b="1" dirty="0" smtClean="0"/>
          </a:p>
          <a:p>
            <a:pPr marL="800100" lvl="1" indent="-342900" algn="just">
              <a:buFont typeface="Arial" pitchFamily="34" charset="0"/>
              <a:buChar char="•"/>
            </a:pPr>
            <a:endParaRPr lang="es-PE" sz="2000" b="1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PE" sz="2000" dirty="0" smtClean="0"/>
              <a:t>Cada una de las Actas de Aceptación representa la </a:t>
            </a:r>
            <a:r>
              <a:rPr lang="es-PE" sz="2000" b="1" dirty="0" smtClean="0"/>
              <a:t>aprobación</a:t>
            </a:r>
            <a:r>
              <a:rPr lang="es-PE" sz="2000" dirty="0" smtClean="0"/>
              <a:t>, por parte de los responsables de las áreas y departamentos de la Oficina de Fe y Alegría Perú, de los documentos que componen el presente proyecto.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8012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endParaRPr lang="es-PE" sz="700" dirty="0" smtClean="0"/>
          </a:p>
          <a:p>
            <a:pPr marL="119062" indent="0" algn="ctr">
              <a:buNone/>
            </a:pPr>
            <a:r>
              <a:rPr lang="es-PE" sz="2000" dirty="0" smtClean="0"/>
              <a:t>Arquitectura de Procesos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4" y="1507834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3068960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 DEL PROYECTO</a:t>
            </a:r>
            <a:endParaRPr lang="es-PE" sz="7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861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44008" y="15567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CONSTANCIA DE VALIDACIÓN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6" y="1346858"/>
            <a:ext cx="3600400" cy="48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114"/>
            <a:ext cx="29622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34685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CERTIFICADO DE APROBACIÓN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68202"/>
            <a:ext cx="61817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por </a:t>
            </a:r>
            <a:r>
              <a:rPr lang="es-PE" i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8375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612074281"/>
              </p:ext>
            </p:extLst>
          </p:nvPr>
        </p:nvGraphicFramePr>
        <p:xfrm>
          <a:off x="133164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971600" y="364502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Nuevos Macroprocesos 1</a:t>
            </a:r>
            <a:endParaRPr lang="es-PE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555281" y="55172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Modificación Macroprocesos</a:t>
            </a:r>
            <a:endParaRPr lang="es-PE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940152" y="256490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Arquitectura de Procesos</a:t>
            </a:r>
            <a:endParaRPr lang="es-PE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563888" y="119849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Arquitectura de Negocios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547664" y="544696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Nuevos Macroprocesos 2</a:t>
            </a:r>
            <a:endParaRPr lang="es-PE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591780" y="452189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Arquitectura de Negocios de la Oficina Central de Fe y Alegría Perú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863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BDC9C2-E7CA-42A3-BBC5-9B4B9031E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dgm id="{E6BDC9C2-E7CA-42A3-BBC5-9B4B9031EF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722374-31F3-409A-ABBF-409CEE4A0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graphicEl>
                                              <a:dgm id="{DE722374-31F3-409A-ABBF-409CEE4A0D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5B6E1A-A66E-4855-BD49-3D5D60FBD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graphicEl>
                                              <a:dgm id="{E35B6E1A-A66E-4855-BD49-3D5D60FBD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D6BFA2-9703-447F-B1B1-F950C7689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graphicEl>
                                              <a:dgm id="{E2D6BFA2-9703-447F-B1B1-F950C7689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B3EB30-8C70-4184-ACED-B8437719B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graphicEl>
                                              <a:dgm id="{D6B3EB30-8C70-4184-ACED-B8437719B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EF2210-1A11-4941-BB62-9529870A8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graphicEl>
                                              <a:dgm id="{E3EF2210-1A11-4941-BB62-9529870A8B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F8F009-25A3-4307-9D84-DBDFAF160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graphicEl>
                                              <a:dgm id="{10F8F009-25A3-4307-9D84-DBDFAF160E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7AC42A-4393-4D1C-8A55-957CA9C2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graphicEl>
                                              <a:dgm id="{5B7AC42A-4393-4D1C-8A55-957CA9C2C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E4B991-F5DC-4BB9-B2A9-E71197EE7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graphicEl>
                                              <a:dgm id="{62E4B991-F5DC-4BB9-B2A9-E71197EE7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A962EF-F351-42A6-997A-B0ECF81E0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graphicEl>
                                              <a:dgm id="{0EA962EF-F351-42A6-997A-B0ECF81E0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63E0C5-D746-4576-B647-9FEFC85DF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800"/>
                                        <p:tgtEl>
                                          <p:spTgt spid="2">
                                            <p:graphicEl>
                                              <a:dgm id="{0E63E0C5-D746-4576-B647-9FEFC85DF0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">
                                            <p:graphicEl>
                                              <a:dgm id="{E6BDC9C2-E7CA-42A3-BBC5-9B4B9031EF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BDC9C2-E7CA-42A3-BBC5-9B4B9031E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">
                                            <p:graphicEl>
                                              <a:dgm id="{DE722374-31F3-409A-ABBF-409CEE4A0D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722374-31F3-409A-ABBF-409CEE4A0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2">
                                            <p:graphicEl>
                                              <a:dgm id="{E35B6E1A-A66E-4855-BD49-3D5D60FBD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5B6E1A-A66E-4855-BD49-3D5D60FBD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2">
                                            <p:graphicEl>
                                              <a:dgm id="{E2D6BFA2-9703-447F-B1B1-F950C7689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D6BFA2-9703-447F-B1B1-F950C7689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">
                                            <p:graphicEl>
                                              <a:dgm id="{D6B3EB30-8C70-4184-ACED-B8437719B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B3EB30-8C70-4184-ACED-B8437719B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2">
                                            <p:graphicEl>
                                              <a:dgm id="{E3EF2210-1A11-4941-BB62-9529870A8B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EF2210-1A11-4941-BB62-9529870A8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2">
                                            <p:graphicEl>
                                              <a:dgm id="{10F8F009-25A3-4307-9D84-DBDFAF160E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F8F009-25A3-4307-9D84-DBDFAF160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">
                                            <p:graphicEl>
                                              <a:dgm id="{5B7AC42A-4393-4D1C-8A55-957CA9C2C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7AC42A-4393-4D1C-8A55-957CA9C2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2">
                                            <p:graphicEl>
                                              <a:dgm id="{62E4B991-F5DC-4BB9-B2A9-E71197EE7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E4B991-F5DC-4BB9-B2A9-E71197EE7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2">
                                            <p:graphicEl>
                                              <a:dgm id="{0EA962EF-F351-42A6-997A-B0ECF81E0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A962EF-F351-42A6-997A-B0ECF81E0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 rev="1"/>
        </p:bldSub>
      </p:bldGraphic>
      <p:bldGraphic spid="2" grpId="1" uiExpand="1">
        <p:bldSub>
          <a:bldDgm bld="lvlOne" rev="1"/>
        </p:bldSub>
      </p:bldGraphic>
      <p:bldP spid="3" grpId="0" uiExpand="1"/>
      <p:bldP spid="3" grpId="1"/>
      <p:bldP spid="9" grpId="0" uiExpand="1"/>
      <p:bldP spid="9" grpId="1"/>
      <p:bldP spid="10" grpId="0" uiExpand="1"/>
      <p:bldP spid="10" grpId="1"/>
      <p:bldP spid="11" grpId="0" uiExpand="1"/>
      <p:bldP spid="11" grpId="1"/>
      <p:bldP spid="12" grpId="0" uiExpand="1"/>
      <p:bldP spid="12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b="1" dirty="0"/>
              <a:t>Necesidades detectadas </a:t>
            </a:r>
            <a:endParaRPr lang="es-PE" b="1" dirty="0" smtClean="0"/>
          </a:p>
          <a:p>
            <a:pPr marL="514350" indent="-514350">
              <a:buAutoNum type="arabicPeriod"/>
            </a:pPr>
            <a:r>
              <a:rPr lang="es-PE" b="1" smtClean="0"/>
              <a:t>Objetivos </a:t>
            </a:r>
            <a:r>
              <a:rPr lang="es-PE" b="1" dirty="0" smtClean="0"/>
              <a:t>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Estrategia </a:t>
            </a:r>
            <a:r>
              <a:rPr lang="es-PE" b="1" dirty="0"/>
              <a:t>de trabajo </a:t>
            </a:r>
            <a:endParaRPr lang="es-PE" b="1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b="1" dirty="0" smtClean="0"/>
              <a:t>Estado de </a:t>
            </a:r>
            <a:r>
              <a:rPr lang="es-PE" b="1" dirty="0"/>
              <a:t>r</a:t>
            </a:r>
            <a:r>
              <a:rPr lang="es-PE" b="1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Evidencias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Conclusiones</a:t>
            </a:r>
            <a:r>
              <a:rPr lang="es-PE" dirty="0" smtClean="0"/>
              <a:t> </a:t>
            </a:r>
            <a:endParaRPr lang="es-PE" dirty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Lecciones aprendidas</a:t>
            </a: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988840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</a:t>
            </a:r>
            <a:r>
              <a:rPr lang="es-PE" sz="2000" dirty="0" smtClean="0"/>
              <a:t>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La mayor cantidad de procesos </a:t>
            </a:r>
            <a:r>
              <a:rPr lang="es-PE" sz="2000" b="1" dirty="0" smtClean="0"/>
              <a:t>(28) </a:t>
            </a:r>
            <a:r>
              <a:rPr lang="es-PE" sz="2000" dirty="0" smtClean="0"/>
              <a:t>son realizados por el Departamento de Administración.</a:t>
            </a: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Como resultado de la </a:t>
            </a:r>
            <a:r>
              <a:rPr lang="es-PE" sz="2000" b="1" dirty="0" smtClean="0"/>
              <a:t>Descomposición Funcional</a:t>
            </a:r>
            <a:r>
              <a:rPr lang="es-PE" sz="2000" dirty="0" smtClean="0"/>
              <a:t>, se obtuvieron </a:t>
            </a:r>
            <a:r>
              <a:rPr lang="es-PE" sz="2000" b="1" dirty="0" smtClean="0"/>
              <a:t>21 posibles proyectos.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573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43774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ACTA DE COMPROMISO</a:t>
            </a: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 descr="D:\Proyecto Fe y Alegría\Actas de Aceptación\Acta de Compromis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 b="7665"/>
          <a:stretch/>
        </p:blipFill>
        <p:spPr bwMode="auto">
          <a:xfrm>
            <a:off x="2267743" y="1844824"/>
            <a:ext cx="444796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268760"/>
            <a:ext cx="74168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LECCIONES APRENDIDAS</a:t>
            </a:r>
            <a:endParaRPr lang="es-PE" sz="2000" b="1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Realizar un </a:t>
            </a:r>
            <a:r>
              <a:rPr lang="es-ES" sz="2000" b="1" dirty="0"/>
              <a:t>seguimiento</a:t>
            </a:r>
            <a:r>
              <a:rPr lang="es-ES" sz="2000" dirty="0"/>
              <a:t> </a:t>
            </a:r>
            <a:r>
              <a:rPr lang="es-ES" sz="2000" b="1" dirty="0"/>
              <a:t>diario</a:t>
            </a:r>
            <a:r>
              <a:rPr lang="es-ES" sz="2000" dirty="0"/>
              <a:t> del cronograma de actividades, para evitar el cambio en las fechas y tiempos que éstas </a:t>
            </a:r>
            <a:r>
              <a:rPr lang="es-ES" sz="2000" dirty="0" smtClean="0"/>
              <a:t>tienen.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 smtClean="0"/>
              <a:t>Realizar </a:t>
            </a:r>
            <a:r>
              <a:rPr lang="es-ES" sz="2000" dirty="0"/>
              <a:t>un </a:t>
            </a:r>
            <a:r>
              <a:rPr lang="es-ES" sz="2000" b="1" dirty="0"/>
              <a:t>estudio previo más exhaustivo de la situación</a:t>
            </a:r>
            <a:r>
              <a:rPr lang="es-ES" sz="2000" dirty="0"/>
              <a:t>, antes de proponer un proyecto y definir su alcance. </a:t>
            </a: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Mantener </a:t>
            </a:r>
            <a:r>
              <a:rPr lang="es-ES" sz="2000" b="1" dirty="0"/>
              <a:t>una comunicación </a:t>
            </a:r>
            <a:r>
              <a:rPr lang="es-ES" sz="2000" b="1" dirty="0" smtClean="0"/>
              <a:t>constante y una relación cordial y sólida </a:t>
            </a:r>
            <a:r>
              <a:rPr lang="es-ES" sz="2000" dirty="0"/>
              <a:t>con los </a:t>
            </a:r>
            <a:r>
              <a:rPr lang="es-ES" sz="2000" dirty="0" smtClean="0"/>
              <a:t>clientes.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 smtClean="0"/>
              <a:t>Revisar</a:t>
            </a:r>
            <a:r>
              <a:rPr lang="es-ES" sz="2000" dirty="0" smtClean="0"/>
              <a:t> </a:t>
            </a:r>
            <a:r>
              <a:rPr lang="es-ES" sz="2000" dirty="0"/>
              <a:t>constantemente </a:t>
            </a:r>
            <a:r>
              <a:rPr lang="es-ES" sz="2000" b="1" dirty="0"/>
              <a:t>la(s) actualización(es) de la(s) metodología(s)</a:t>
            </a:r>
            <a:r>
              <a:rPr lang="es-ES" sz="2000" dirty="0"/>
              <a:t> </a:t>
            </a:r>
            <a:r>
              <a:rPr lang="es-ES" sz="2000" dirty="0" smtClean="0"/>
              <a:t>utilizada(s) </a:t>
            </a:r>
            <a:r>
              <a:rPr lang="es-ES" sz="2000" dirty="0"/>
              <a:t>en el proyecto. </a:t>
            </a:r>
            <a:endParaRPr lang="es-ES" sz="2000" dirty="0" smtClean="0"/>
          </a:p>
          <a:p>
            <a:pPr lvl="0" algn="just"/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/>
              <a:t>Coordinar</a:t>
            </a:r>
            <a:r>
              <a:rPr lang="es-ES" sz="2000" dirty="0"/>
              <a:t> y </a:t>
            </a:r>
            <a:r>
              <a:rPr lang="es-ES" sz="2000" b="1" dirty="0"/>
              <a:t>establecer</a:t>
            </a:r>
            <a:r>
              <a:rPr lang="es-ES" sz="2000" dirty="0"/>
              <a:t> cuidadosamente las </a:t>
            </a:r>
            <a:r>
              <a:rPr lang="es-ES" sz="2000" b="1" dirty="0"/>
              <a:t>citas con el cliente </a:t>
            </a:r>
            <a:r>
              <a:rPr lang="es-ES" sz="2000" dirty="0"/>
              <a:t>para que éstas no sean postergadas por su labor dentro de la institución. 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42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19655675"/>
              </p:ext>
            </p:extLst>
          </p:nvPr>
        </p:nvGraphicFramePr>
        <p:xfrm>
          <a:off x="27227" y="908720"/>
          <a:ext cx="7281077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1412776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2709950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08334303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482713903"/>
              </p:ext>
            </p:extLst>
          </p:nvPr>
        </p:nvGraphicFramePr>
        <p:xfrm>
          <a:off x="4427984" y="476672"/>
          <a:ext cx="38884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549251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675524" y="980728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993976" y="2132856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907688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Asesora:</a:t>
              </a:r>
              <a:r>
                <a:rPr lang="es-PE" sz="1600" kern="1200" dirty="0" smtClean="0"/>
                <a:t>  Cecilia Villacorta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Horas:</a:t>
              </a:r>
              <a:r>
                <a:rPr lang="es-PE" sz="1600" kern="1200" dirty="0" smtClean="0"/>
                <a:t> Lunes – Miércoles de 4 -7pm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Cliente: </a:t>
              </a:r>
              <a:r>
                <a:rPr lang="es-PE" sz="1600" kern="1200" dirty="0" smtClean="0"/>
                <a:t>Oficina Central de Fe y Alegría Perú.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Horarios:</a:t>
              </a:r>
              <a:r>
                <a:rPr lang="es-PE" sz="1600" kern="1200" dirty="0" smtClean="0"/>
                <a:t> Dependiendo de la Disponibilidad del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571575727"/>
              </p:ext>
            </p:extLst>
          </p:nvPr>
        </p:nvGraphicFramePr>
        <p:xfrm>
          <a:off x="611560" y="1052736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88693544"/>
              </p:ext>
            </p:extLst>
          </p:nvPr>
        </p:nvGraphicFramePr>
        <p:xfrm>
          <a:off x="4397556" y="3122385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77538" y="2060848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355976" y="4481826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084168" y="4485888"/>
            <a:ext cx="24066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RAM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Modelo de Dominio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Procesos vs. Entidades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Descomposición Funcional</a:t>
            </a:r>
            <a:endParaRPr lang="es-PE" sz="1600" dirty="0"/>
          </a:p>
          <a:p>
            <a:pPr marL="285750" lvl="1" indent="-285750">
              <a:buFontTx/>
              <a:buChar char="-"/>
            </a:pP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70196" y="2153215"/>
            <a:ext cx="1785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</a:t>
            </a:r>
            <a:r>
              <a:rPr lang="es-PE" sz="1600" dirty="0" smtClean="0"/>
              <a:t>Gestión de Educación 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de Gestión de  </a:t>
            </a:r>
            <a:r>
              <a:rPr lang="es-PE" sz="1600" dirty="0"/>
              <a:t>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23374" y="2153215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04664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510333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01124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229200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SSIA.EDUCATE.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36094169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536014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Actualizaciones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metodología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utilizada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Proyecto.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1757166884"/>
              </p:ext>
            </p:extLst>
          </p:nvPr>
        </p:nvGraphicFramePr>
        <p:xfrm>
          <a:off x="683568" y="148478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745</TotalTime>
  <Words>1300</Words>
  <Application>Microsoft Office PowerPoint</Application>
  <PresentationFormat>Presentación en pantalla (4:3)</PresentationFormat>
  <Paragraphs>398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5. EVIDENCIAS DEL PROYECTO</vt:lpstr>
      <vt:lpstr>5. EVIDENCIAS DEL PROYECTO</vt:lpstr>
      <vt:lpstr>ARQUITECTURA DE PROCESOS  “Modelo de Negocios Empresarial de la Oficina Central de Fe y Alegría”</vt:lpstr>
      <vt:lpstr>ARQUITECTURA DE PROCESOS “Arquitectura de Negocios de la Oficina Central de Fe y Alegría Perú” 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66</cp:revision>
  <dcterms:created xsi:type="dcterms:W3CDTF">2011-09-28T02:29:47Z</dcterms:created>
  <dcterms:modified xsi:type="dcterms:W3CDTF">2011-11-30T04:54:19Z</dcterms:modified>
</cp:coreProperties>
</file>