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9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1" r:id="rId17"/>
    <p:sldId id="292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El modelamiento de los procesos que realiza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Modelo/Metodología</a:t>
          </a:r>
        </a:p>
        <a:p>
          <a:r>
            <a:rPr lang="es-PE" b="1" dirty="0" smtClean="0"/>
            <a:t>/Herramienta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r>
            <a:rPr lang="es-PE" sz="1800" b="1" dirty="0" smtClean="0"/>
            <a:t>Asesora:</a:t>
          </a:r>
          <a:r>
            <a:rPr lang="es-PE" sz="1800" dirty="0" smtClean="0"/>
            <a:t>  Rosario Villalta</a:t>
          </a:r>
        </a:p>
        <a:p>
          <a:r>
            <a:rPr lang="es-PE" sz="1800" b="1" dirty="0" smtClean="0"/>
            <a:t>Horas:</a:t>
          </a:r>
          <a:r>
            <a:rPr lang="es-PE" sz="1800" dirty="0" smtClean="0"/>
            <a:t> </a:t>
          </a:r>
          <a:r>
            <a:rPr lang="es-PE" sz="1800" dirty="0" smtClean="0"/>
            <a:t>Lunes – Miércoles de 4 -7pm</a:t>
          </a:r>
        </a:p>
        <a:p>
          <a:endParaRPr lang="es-PE" sz="1800" dirty="0" smtClean="0"/>
        </a:p>
        <a:p>
          <a:r>
            <a:rPr lang="es-PE" sz="1800" b="1" dirty="0" smtClean="0"/>
            <a:t>Cliente: </a:t>
          </a:r>
          <a:r>
            <a:rPr lang="es-PE" sz="1800" dirty="0" smtClean="0"/>
            <a:t>Oficina Central de Fe y Alegría Perú.</a:t>
          </a:r>
        </a:p>
        <a:p>
          <a:r>
            <a:rPr lang="es-PE" sz="1800" b="1" dirty="0" smtClean="0"/>
            <a:t>Horarios:</a:t>
          </a:r>
          <a:r>
            <a:rPr lang="es-PE" sz="1800" dirty="0" smtClean="0"/>
            <a:t> </a:t>
          </a:r>
          <a:r>
            <a:rPr lang="es-PE" sz="1800" dirty="0" smtClean="0"/>
            <a:t>Dependiendo de la Disponibilidad</a:t>
          </a:r>
        </a:p>
        <a:p>
          <a:r>
            <a:rPr lang="es-PE" sz="1800" b="1" dirty="0" smtClean="0"/>
            <a:t>Entrevistados</a:t>
          </a:r>
          <a:r>
            <a:rPr lang="es-PE" sz="1800" b="1" dirty="0" smtClean="0"/>
            <a:t>:</a:t>
          </a:r>
        </a:p>
        <a:p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bg1"/>
              </a:solidFill>
            </a:rPr>
            <a:t>Alto Impacto</a:t>
          </a:r>
          <a:endParaRPr lang="es-PE" b="1" dirty="0">
            <a:solidFill>
              <a:schemeClr val="bg1"/>
            </a:solidFill>
          </a:endParaRPr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Menor Impacto</a:t>
          </a:r>
          <a:endParaRPr lang="es-PE" b="1" dirty="0">
            <a:solidFill>
              <a:schemeClr val="tx1"/>
            </a:solidFill>
          </a:endParaRPr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" y="312565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5032" y="367566"/>
          <a:ext cx="440011" cy="440011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37532" y="912229"/>
          <a:ext cx="2339271" cy="231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37532" y="912229"/>
        <a:ext cx="2339271" cy="2314645"/>
      </dsp:txXfrm>
    </dsp:sp>
    <dsp:sp modelId="{25787ECF-5BDD-4F6B-A818-72E463CFB5B9}">
      <dsp:nvSpPr>
        <dsp:cNvPr id="0" name=""/>
        <dsp:cNvSpPr/>
      </dsp:nvSpPr>
      <dsp:spPr>
        <a:xfrm>
          <a:off x="664632" y="312565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Modelo/Metodología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/Herramienta</a:t>
          </a:r>
          <a:endParaRPr lang="es-PE" sz="1300" b="1" kern="1200" dirty="0"/>
        </a:p>
      </dsp:txBody>
      <dsp:txXfrm>
        <a:off x="664632" y="312565"/>
        <a:ext cx="1627127" cy="550014"/>
      </dsp:txXfrm>
    </dsp:sp>
    <dsp:sp modelId="{B256F04E-7B98-4DBF-A3A8-E9D39DB7F9A6}">
      <dsp:nvSpPr>
        <dsp:cNvPr id="0" name=""/>
        <dsp:cNvSpPr/>
      </dsp:nvSpPr>
      <dsp:spPr>
        <a:xfrm>
          <a:off x="2647855" y="316610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702858" y="380058"/>
          <a:ext cx="440011" cy="44001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44636" y="989335"/>
          <a:ext cx="612889" cy="73635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044636" y="989335"/>
        <a:ext cx="612889" cy="736358"/>
      </dsp:txXfrm>
    </dsp:sp>
    <dsp:sp modelId="{D3F4533E-C5A8-42D3-ACB3-6E1527741B3F}">
      <dsp:nvSpPr>
        <dsp:cNvPr id="0" name=""/>
        <dsp:cNvSpPr/>
      </dsp:nvSpPr>
      <dsp:spPr>
        <a:xfrm>
          <a:off x="3312453" y="316610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Recursos</a:t>
          </a:r>
          <a:endParaRPr lang="es-PE" sz="1300" b="1" kern="1200" dirty="0"/>
        </a:p>
      </dsp:txBody>
      <dsp:txXfrm>
        <a:off x="3312453" y="316610"/>
        <a:ext cx="1627127" cy="550014"/>
      </dsp:txXfrm>
    </dsp:sp>
    <dsp:sp modelId="{42AD0B5E-A116-4D25-86FF-D47E48D52814}">
      <dsp:nvSpPr>
        <dsp:cNvPr id="0" name=""/>
        <dsp:cNvSpPr/>
      </dsp:nvSpPr>
      <dsp:spPr>
        <a:xfrm>
          <a:off x="5210501" y="316316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265456" y="371328"/>
          <a:ext cx="440011" cy="44001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278191" y="895374"/>
          <a:ext cx="2403885" cy="348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Asesora:</a:t>
          </a:r>
          <a:r>
            <a:rPr lang="es-PE" sz="1800" kern="1200" dirty="0" smtClean="0"/>
            <a:t>  Rosario Villalta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Horas:</a:t>
          </a:r>
          <a:r>
            <a:rPr lang="es-PE" sz="1800" kern="1200" dirty="0" smtClean="0"/>
            <a:t> </a:t>
          </a:r>
          <a:r>
            <a:rPr lang="es-PE" sz="1800" kern="1200" dirty="0" smtClean="0"/>
            <a:t>Lunes – Miércoles de 4 -7pm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Cliente: </a:t>
          </a:r>
          <a:r>
            <a:rPr lang="es-PE" sz="1800" kern="1200" dirty="0" smtClean="0"/>
            <a:t>Oficina Central de Fe y Alegría Perú.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Horarios:</a:t>
          </a:r>
          <a:r>
            <a:rPr lang="es-PE" sz="1800" kern="1200" dirty="0" smtClean="0"/>
            <a:t> </a:t>
          </a:r>
          <a:r>
            <a:rPr lang="es-PE" sz="1800" kern="1200" dirty="0" smtClean="0"/>
            <a:t>Dependiendo de la Disponibilidad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Entrevistados</a:t>
          </a:r>
          <a:r>
            <a:rPr lang="es-PE" sz="1800" b="1" kern="1200" dirty="0" smtClean="0"/>
            <a:t>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278191" y="895374"/>
        <a:ext cx="2403885" cy="3489791"/>
      </dsp:txXfrm>
    </dsp:sp>
    <dsp:sp modelId="{B5C69431-41B5-4FDE-A7F4-B3B7FDE4297E}">
      <dsp:nvSpPr>
        <dsp:cNvPr id="0" name=""/>
        <dsp:cNvSpPr/>
      </dsp:nvSpPr>
      <dsp:spPr>
        <a:xfrm>
          <a:off x="5884751" y="316316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Asesoría &amp; Cliente</a:t>
          </a:r>
          <a:endParaRPr lang="es-PE" sz="1300" b="1" kern="1200" dirty="0"/>
        </a:p>
      </dsp:txBody>
      <dsp:txXfrm>
        <a:off x="5884751" y="316316"/>
        <a:ext cx="1627127" cy="5500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178958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</a:rPr>
            <a:t>Alto Impacto</a:t>
          </a:r>
          <a:endParaRPr lang="es-PE" sz="2000" b="1" kern="1200" dirty="0">
            <a:solidFill>
              <a:schemeClr val="bg1"/>
            </a:solidFill>
          </a:endParaRPr>
        </a:p>
      </dsp:txBody>
      <dsp:txXfrm>
        <a:off x="1201609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189658" y="0"/>
          <a:ext cx="1392022" cy="77334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Menor Impacto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3212309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590315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139760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119853" y="2059438"/>
          <a:ext cx="1432899" cy="10161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169457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042518" y="1007688"/>
          <a:ext cx="1432899" cy="10161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092122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111219" y="1920236"/>
          <a:ext cx="1432899" cy="10161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160823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09/10/2011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89A6-1A95-46F1-8D38-EB6F925AFE9E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794-C840-445C-8358-FF3F1B01B7E5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B42A-1081-4D49-92CC-166D5A6188C8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CB-43F3-43E5-9595-A60016EDB3B2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FB8-2CBB-477F-B205-26ACB6AE5914}" type="datetime1">
              <a:rPr lang="es-PE" smtClean="0"/>
              <a:t>09/10/2011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8ADA-FCA2-48DD-94EF-BDB4BE1B59A0}" type="datetime1">
              <a:rPr lang="es-PE" smtClean="0"/>
              <a:t>09/10/2011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E42-144E-4FEC-B99F-AD8C4B4A0FDD}" type="datetime1">
              <a:rPr lang="es-PE" smtClean="0"/>
              <a:t>09/10/2011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1BD-2E68-4ACC-AD45-6E427F9A906C}" type="datetime1">
              <a:rPr lang="es-PE" smtClean="0"/>
              <a:t>09/10/2011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7F4-CE42-4B7A-A031-E56D86B7D7A4}" type="datetime1">
              <a:rPr lang="es-PE" smtClean="0"/>
              <a:t>09/10/2011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B34B-1BBF-4474-8BAE-346A1A266661}" type="datetime1">
              <a:rPr lang="es-PE" smtClean="0"/>
              <a:t>09/10/2011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32A-6F2B-4F8F-9605-2E200852149F}" type="datetime1">
              <a:rPr lang="es-PE" smtClean="0"/>
              <a:t>09/10/2011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FC801C-ABDA-4584-A54B-F6D1285CFF9D}" type="datetime1">
              <a:rPr lang="es-PE" smtClean="0"/>
              <a:t>09/10/2011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del 2011, Semana 9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7 - 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9879"/>
              </p:ext>
            </p:extLst>
          </p:nvPr>
        </p:nvGraphicFramePr>
        <p:xfrm>
          <a:off x="1691680" y="1340768"/>
          <a:ext cx="6192688" cy="5226650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  <a:gridCol w="1296144"/>
              </a:tblGrid>
              <a:tr h="2581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2348880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48478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5373216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4032448" cy="3672408"/>
          </a:xfrm>
          <a:noFill/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Necesidades Detectadas 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Identificación del Proceso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Objetivos del proyecto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Alcance vs. Fuera de Alcance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Estrategia de Trabajo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Riesgos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Cronograma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Trabajo Alcanzado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Conclusiones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6768752" cy="484684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8" y="6416464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46722595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83783364"/>
              </p:ext>
            </p:extLst>
          </p:nvPr>
        </p:nvGraphicFramePr>
        <p:xfrm>
          <a:off x="395536" y="188528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2266319"/>
              </p:ext>
            </p:extLst>
          </p:nvPr>
        </p:nvGraphicFramePr>
        <p:xfrm>
          <a:off x="683568" y="202929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11718045"/>
              </p:ext>
            </p:extLst>
          </p:nvPr>
        </p:nvGraphicFramePr>
        <p:xfrm>
          <a:off x="539552" y="1556792"/>
          <a:ext cx="7848872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6 - RIESGOS DEL PROYECTO</a:t>
            </a:r>
            <a:endParaRPr lang="es-PE" sz="4600" b="1" spc="-1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98443166"/>
              </p:ext>
            </p:extLst>
          </p:nvPr>
        </p:nvGraphicFramePr>
        <p:xfrm>
          <a:off x="-468560" y="1738313"/>
          <a:ext cx="576064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412776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las autoridades de 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29000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</TotalTime>
  <Words>958</Words>
  <Application>Microsoft Office PowerPoint</Application>
  <PresentationFormat>Presentación en pantalla (4:3)</PresentationFormat>
  <Paragraphs>192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Adyacencia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Presentación de PowerPoint</vt:lpstr>
      <vt:lpstr>Presentación de PowerPoint</vt:lpstr>
      <vt:lpstr>Presentación de PowerPoint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13</cp:revision>
  <dcterms:created xsi:type="dcterms:W3CDTF">2011-09-28T02:29:47Z</dcterms:created>
  <dcterms:modified xsi:type="dcterms:W3CDTF">2011-10-10T05:11:59Z</dcterms:modified>
</cp:coreProperties>
</file>