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 varScale="1">
        <p:scale>
          <a:sx n="72" d="100"/>
          <a:sy n="72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11/07/2011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</a:t>
            </a:r>
            <a:r>
              <a:rPr lang="es-ES" sz="2000" dirty="0" smtClean="0"/>
              <a:t>del </a:t>
            </a:r>
            <a:r>
              <a:rPr lang="es-ES" sz="2000" dirty="0" smtClean="0"/>
              <a:t>Departamento de </a:t>
            </a:r>
            <a:r>
              <a:rPr lang="es-ES" sz="2000" dirty="0" smtClean="0"/>
              <a:t>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</a:t>
            </a:r>
            <a:r>
              <a:rPr lang="es-ES" sz="1600" dirty="0"/>
              <a:t>el modelado de los Macroprocesos de Gestión de Abastecimiento, Contabilidad y Presupuestos; y Gestión de Obras </a:t>
            </a:r>
            <a:r>
              <a:rPr lang="es-ES" sz="1600" dirty="0"/>
              <a:t>Civiles.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</a:t>
            </a:r>
            <a:r>
              <a:rPr lang="es-ES" sz="1600" dirty="0"/>
              <a:t>el modelado de los Macroprocesos de Gestión de Recursos Humanos, Gestión de Control de Pagos y Gestión de  Educación </a:t>
            </a:r>
            <a:r>
              <a:rPr lang="es-ES" sz="1600" dirty="0"/>
              <a:t>Rural.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</a:t>
            </a:r>
            <a:r>
              <a:rPr lang="es-ES" sz="1600" dirty="0"/>
              <a:t>los nuevos procesos definidos con los que fueron desarrollados en el Proyecto de Tesis “Modelo de Negocios Empresarial de la Oficina Central Fe y Alegría</a:t>
            </a:r>
            <a:r>
              <a:rPr lang="es-ES" sz="1600" dirty="0"/>
              <a:t>”.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</a:t>
            </a:r>
            <a:r>
              <a:rPr lang="es-ES" sz="1600" dirty="0"/>
              <a:t>todos los documentos elaborados en el Proyecto de Tesis “Modelo de Negocios Empresarial de la Oficina Central Fe y Alegría</a:t>
            </a:r>
            <a:r>
              <a:rPr lang="es-ES" sz="1600" dirty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</a:t>
            </a:r>
            <a:r>
              <a:rPr lang="es-ES" sz="2000" b="1" dirty="0" smtClean="0"/>
              <a:t>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/>
              <a:t>Dentro</a:t>
            </a:r>
            <a:r>
              <a:rPr lang="es-PE" sz="2000" dirty="0"/>
              <a:t> 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</a:t>
            </a:r>
            <a:r>
              <a:rPr lang="es-PE" sz="2000" dirty="0"/>
              <a:t>como </a:t>
            </a:r>
            <a:r>
              <a:rPr lang="es-PE" sz="2000" dirty="0"/>
              <a:t>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</a:t>
            </a:r>
            <a:r>
              <a:rPr lang="es-PE" sz="2000" b="1" dirty="0"/>
              <a:t>Fortalecimiento </a:t>
            </a:r>
            <a:r>
              <a:rPr lang="es-PE" sz="2000" b="1" dirty="0"/>
              <a:t>de la </a:t>
            </a:r>
            <a:r>
              <a:rPr lang="es-PE" sz="2000" b="1" dirty="0"/>
              <a:t>Organización”</a:t>
            </a:r>
            <a:endParaRPr lang="es-PE" sz="2000" b="1" dirty="0"/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</a:t>
            </a:r>
            <a:r>
              <a:rPr lang="es-PE" sz="2000" dirty="0" smtClean="0"/>
              <a:t>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  <a:endParaRPr lang="es-PE" sz="2000" b="1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1685</Words>
  <Application>Microsoft Office PowerPoint</Application>
  <PresentationFormat>Presentación en pantalla (4:3)</PresentationFormat>
  <Paragraphs>477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 Susan Rios</dc:creator>
  <cp:lastModifiedBy>José Ramos</cp:lastModifiedBy>
  <cp:revision>327</cp:revision>
  <dcterms:created xsi:type="dcterms:W3CDTF">2008-07-20T21:53:13Z</dcterms:created>
  <dcterms:modified xsi:type="dcterms:W3CDTF">2011-07-12T00:11:56Z</dcterms:modified>
</cp:coreProperties>
</file>